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59" r:id="rId2"/>
  </p:sldMasterIdLst>
  <p:notesMasterIdLst>
    <p:notesMasterId r:id="rId24"/>
  </p:notesMasterIdLst>
  <p:handoutMasterIdLst>
    <p:handoutMasterId r:id="rId25"/>
  </p:handoutMasterIdLst>
  <p:sldIdLst>
    <p:sldId id="289" r:id="rId3"/>
    <p:sldId id="341" r:id="rId4"/>
    <p:sldId id="665" r:id="rId5"/>
    <p:sldId id="292" r:id="rId6"/>
    <p:sldId id="337" r:id="rId7"/>
    <p:sldId id="348" r:id="rId8"/>
    <p:sldId id="339" r:id="rId9"/>
    <p:sldId id="342" r:id="rId10"/>
    <p:sldId id="340" r:id="rId11"/>
    <p:sldId id="345" r:id="rId12"/>
    <p:sldId id="336" r:id="rId13"/>
    <p:sldId id="347" r:id="rId14"/>
    <p:sldId id="294" r:id="rId15"/>
    <p:sldId id="296" r:id="rId16"/>
    <p:sldId id="322" r:id="rId17"/>
    <p:sldId id="307" r:id="rId18"/>
    <p:sldId id="315" r:id="rId19"/>
    <p:sldId id="320" r:id="rId20"/>
    <p:sldId id="314" r:id="rId21"/>
    <p:sldId id="311" r:id="rId22"/>
    <p:sldId id="312" r:id="rId23"/>
  </p:sldIdLst>
  <p:sldSz cx="9144000" cy="6858000" type="screen4x3"/>
  <p:notesSz cx="6858000" cy="160972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115">
          <p15:clr>
            <a:srgbClr val="A4A3A4"/>
          </p15:clr>
        </p15:guide>
        <p15:guide id="3" orient="horz" pos="1752">
          <p15:clr>
            <a:srgbClr val="A4A3A4"/>
          </p15:clr>
        </p15:guide>
        <p15:guide id="4" orient="horz" pos="1661">
          <p15:clr>
            <a:srgbClr val="A4A3A4"/>
          </p15:clr>
        </p15:guide>
        <p15:guide id="5" orient="horz" pos="1298">
          <p15:clr>
            <a:srgbClr val="A4A3A4"/>
          </p15:clr>
        </p15:guide>
        <p15:guide id="6" orient="horz" pos="1207">
          <p15:clr>
            <a:srgbClr val="A4A3A4"/>
          </p15:clr>
        </p15:guide>
        <p15:guide id="7" orient="horz" pos="845">
          <p15:clr>
            <a:srgbClr val="A4A3A4"/>
          </p15:clr>
        </p15:guide>
        <p15:guide id="8" orient="horz" pos="754">
          <p15:clr>
            <a:srgbClr val="A4A3A4"/>
          </p15:clr>
        </p15:guide>
        <p15:guide id="9" orient="horz" pos="391">
          <p15:clr>
            <a:srgbClr val="A4A3A4"/>
          </p15:clr>
        </p15:guide>
        <p15:guide id="10" orient="horz" pos="300">
          <p15:clr>
            <a:srgbClr val="A4A3A4"/>
          </p15:clr>
        </p15:guide>
        <p15:guide id="11" orient="horz">
          <p15:clr>
            <a:srgbClr val="A4A3A4"/>
          </p15:clr>
        </p15:guide>
        <p15:guide id="12" orient="horz" pos="2205">
          <p15:clr>
            <a:srgbClr val="A4A3A4"/>
          </p15:clr>
        </p15:guide>
        <p15:guide id="13" orient="horz" pos="2568">
          <p15:clr>
            <a:srgbClr val="A4A3A4"/>
          </p15:clr>
        </p15:guide>
        <p15:guide id="14" orient="horz" pos="2659">
          <p15:clr>
            <a:srgbClr val="A4A3A4"/>
          </p15:clr>
        </p15:guide>
        <p15:guide id="15" orient="horz" pos="3022">
          <p15:clr>
            <a:srgbClr val="A4A3A4"/>
          </p15:clr>
        </p15:guide>
        <p15:guide id="16" orient="horz" pos="3113">
          <p15:clr>
            <a:srgbClr val="A4A3A4"/>
          </p15:clr>
        </p15:guide>
        <p15:guide id="17" orient="horz" pos="3475">
          <p15:clr>
            <a:srgbClr val="A4A3A4"/>
          </p15:clr>
        </p15:guide>
        <p15:guide id="18" orient="horz" pos="3566">
          <p15:clr>
            <a:srgbClr val="A4A3A4"/>
          </p15:clr>
        </p15:guide>
        <p15:guide id="19" orient="horz" pos="3929">
          <p15:clr>
            <a:srgbClr val="A4A3A4"/>
          </p15:clr>
        </p15:guide>
        <p15:guide id="20" orient="horz" pos="4020">
          <p15:clr>
            <a:srgbClr val="A4A3A4"/>
          </p15:clr>
        </p15:guide>
        <p15:guide id="21" orient="horz" pos="210">
          <p15:clr>
            <a:srgbClr val="A4A3A4"/>
          </p15:clr>
        </p15:guide>
        <p15:guide id="22" orient="horz" pos="119">
          <p15:clr>
            <a:srgbClr val="A4A3A4"/>
          </p15:clr>
        </p15:guide>
        <p15:guide id="23" pos="2925">
          <p15:clr>
            <a:srgbClr val="A4A3A4"/>
          </p15:clr>
        </p15:guide>
        <p15:guide id="24" pos="2835">
          <p15:clr>
            <a:srgbClr val="A4A3A4"/>
          </p15:clr>
        </p15:guide>
        <p15:guide id="25" pos="2472">
          <p15:clr>
            <a:srgbClr val="A4A3A4"/>
          </p15:clr>
        </p15:guide>
        <p15:guide id="26" pos="2381">
          <p15:clr>
            <a:srgbClr val="A4A3A4"/>
          </p15:clr>
        </p15:guide>
        <p15:guide id="27" pos="2018">
          <p15:clr>
            <a:srgbClr val="A4A3A4"/>
          </p15:clr>
        </p15:guide>
        <p15:guide id="28" pos="1927">
          <p15:clr>
            <a:srgbClr val="A4A3A4"/>
          </p15:clr>
        </p15:guide>
        <p15:guide id="29" pos="1565">
          <p15:clr>
            <a:srgbClr val="A4A3A4"/>
          </p15:clr>
        </p15:guide>
        <p15:guide id="30" pos="1474">
          <p15:clr>
            <a:srgbClr val="A4A3A4"/>
          </p15:clr>
        </p15:guide>
        <p15:guide id="31" pos="1111">
          <p15:clr>
            <a:srgbClr val="A4A3A4"/>
          </p15:clr>
        </p15:guide>
        <p15:guide id="32" pos="1020">
          <p15:clr>
            <a:srgbClr val="A4A3A4"/>
          </p15:clr>
        </p15:guide>
        <p15:guide id="33" pos="657">
          <p15:clr>
            <a:srgbClr val="A4A3A4"/>
          </p15:clr>
        </p15:guide>
        <p15:guide id="34" pos="567">
          <p15:clr>
            <a:srgbClr val="A4A3A4"/>
          </p15:clr>
        </p15:guide>
        <p15:guide id="35" pos="204">
          <p15:clr>
            <a:srgbClr val="A4A3A4"/>
          </p15:clr>
        </p15:guide>
        <p15:guide id="36" pos="113">
          <p15:clr>
            <a:srgbClr val="A4A3A4"/>
          </p15:clr>
        </p15:guide>
        <p15:guide id="37">
          <p15:clr>
            <a:srgbClr val="A4A3A4"/>
          </p15:clr>
        </p15:guide>
        <p15:guide id="38" pos="2880">
          <p15:clr>
            <a:srgbClr val="A4A3A4"/>
          </p15:clr>
        </p15:guide>
        <p15:guide id="39" pos="3288">
          <p15:clr>
            <a:srgbClr val="A4A3A4"/>
          </p15:clr>
        </p15:guide>
        <p15:guide id="40" pos="3379">
          <p15:clr>
            <a:srgbClr val="A4A3A4"/>
          </p15:clr>
        </p15:guide>
        <p15:guide id="41" pos="3742">
          <p15:clr>
            <a:srgbClr val="A4A3A4"/>
          </p15:clr>
        </p15:guide>
        <p15:guide id="42" pos="3833">
          <p15:clr>
            <a:srgbClr val="A4A3A4"/>
          </p15:clr>
        </p15:guide>
        <p15:guide id="43" pos="4195">
          <p15:clr>
            <a:srgbClr val="A4A3A4"/>
          </p15:clr>
        </p15:guide>
        <p15:guide id="44" pos="4286">
          <p15:clr>
            <a:srgbClr val="A4A3A4"/>
          </p15:clr>
        </p15:guide>
        <p15:guide id="45" pos="4740">
          <p15:clr>
            <a:srgbClr val="A4A3A4"/>
          </p15:clr>
        </p15:guide>
        <p15:guide id="46" pos="4649">
          <p15:clr>
            <a:srgbClr val="A4A3A4"/>
          </p15:clr>
        </p15:guide>
        <p15:guide id="47" pos="5103">
          <p15:clr>
            <a:srgbClr val="A4A3A4"/>
          </p15:clr>
        </p15:guide>
        <p15:guide id="48" pos="5193">
          <p15:clr>
            <a:srgbClr val="A4A3A4"/>
          </p15:clr>
        </p15:guide>
        <p15:guide id="49" pos="5556">
          <p15:clr>
            <a:srgbClr val="A4A3A4"/>
          </p15:clr>
        </p15:guide>
        <p15:guide id="50" pos="5647">
          <p15:clr>
            <a:srgbClr val="A4A3A4"/>
          </p15:clr>
        </p15:guide>
        <p15:guide id="51" pos="57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7E8"/>
    <a:srgbClr val="009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7292A2E-F333-43FB-9621-5CBBE7FDCDCB}" styleName="Style léger 2 - Accentuation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Style moyen 1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Style moyen 1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09" autoAdjust="0"/>
    <p:restoredTop sz="88950" autoAdjust="0"/>
  </p:normalViewPr>
  <p:slideViewPr>
    <p:cSldViewPr snapToGrid="0">
      <p:cViewPr varScale="1">
        <p:scale>
          <a:sx n="102" d="100"/>
          <a:sy n="102" d="100"/>
        </p:scale>
        <p:origin x="1482" y="102"/>
      </p:cViewPr>
      <p:guideLst>
        <p:guide orient="horz" pos="2160"/>
        <p:guide orient="horz" pos="2115"/>
        <p:guide orient="horz" pos="1752"/>
        <p:guide orient="horz" pos="1661"/>
        <p:guide orient="horz" pos="1298"/>
        <p:guide orient="horz" pos="1207"/>
        <p:guide orient="horz" pos="845"/>
        <p:guide orient="horz" pos="754"/>
        <p:guide orient="horz" pos="391"/>
        <p:guide orient="horz" pos="300"/>
        <p:guide orient="horz"/>
        <p:guide orient="horz" pos="2205"/>
        <p:guide orient="horz" pos="2568"/>
        <p:guide orient="horz" pos="2659"/>
        <p:guide orient="horz" pos="3022"/>
        <p:guide orient="horz" pos="3113"/>
        <p:guide orient="horz" pos="3475"/>
        <p:guide orient="horz" pos="3566"/>
        <p:guide orient="horz" pos="3929"/>
        <p:guide orient="horz" pos="4020"/>
        <p:guide orient="horz" pos="210"/>
        <p:guide orient="horz" pos="119"/>
        <p:guide pos="2925"/>
        <p:guide pos="2835"/>
        <p:guide pos="2472"/>
        <p:guide pos="2381"/>
        <p:guide pos="2018"/>
        <p:guide pos="1927"/>
        <p:guide pos="1565"/>
        <p:guide pos="1474"/>
        <p:guide pos="1111"/>
        <p:guide pos="1020"/>
        <p:guide pos="657"/>
        <p:guide pos="567"/>
        <p:guide pos="204"/>
        <p:guide pos="113"/>
        <p:guide/>
        <p:guide pos="2880"/>
        <p:guide pos="3288"/>
        <p:guide pos="3379"/>
        <p:guide pos="3742"/>
        <p:guide pos="3833"/>
        <p:guide pos="4195"/>
        <p:guide pos="4286"/>
        <p:guide pos="4740"/>
        <p:guide pos="4649"/>
        <p:guide pos="5103"/>
        <p:guide pos="5193"/>
        <p:guide pos="5556"/>
        <p:guide pos="5647"/>
        <p:guide pos="5759"/>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941E3FC-E843-40C1-93B3-F9AC77E3FBC0}"/>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fr-CA"/>
          </a:p>
        </p:txBody>
      </p:sp>
      <p:sp>
        <p:nvSpPr>
          <p:cNvPr id="3" name="Espace réservé de la date 2">
            <a:extLst>
              <a:ext uri="{FF2B5EF4-FFF2-40B4-BE49-F238E27FC236}">
                <a16:creationId xmlns:a16="http://schemas.microsoft.com/office/drawing/2014/main" id="{3C252013-6C1C-4A54-8A69-B93A98C47A7C}"/>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E6B0021E-E2C3-4368-9E4A-BE2E00759327}" type="datetimeFigureOut">
              <a:rPr lang="fr-CA" smtClean="0"/>
              <a:t>2019-06-12</a:t>
            </a:fld>
            <a:endParaRPr lang="fr-CA"/>
          </a:p>
        </p:txBody>
      </p:sp>
      <p:sp>
        <p:nvSpPr>
          <p:cNvPr id="4" name="Espace réservé du pied de page 3">
            <a:extLst>
              <a:ext uri="{FF2B5EF4-FFF2-40B4-BE49-F238E27FC236}">
                <a16:creationId xmlns:a16="http://schemas.microsoft.com/office/drawing/2014/main" id="{E28A1E41-F60D-45B8-BEE8-E67871F8AB27}"/>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fr-CA"/>
          </a:p>
        </p:txBody>
      </p:sp>
      <p:sp>
        <p:nvSpPr>
          <p:cNvPr id="5" name="Espace réservé du numéro de diapositive 4">
            <a:extLst>
              <a:ext uri="{FF2B5EF4-FFF2-40B4-BE49-F238E27FC236}">
                <a16:creationId xmlns:a16="http://schemas.microsoft.com/office/drawing/2014/main" id="{B57C47A9-27A9-4E6A-B568-B6F90727CB18}"/>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7D16CF7C-4C87-4664-B1C2-FA3C96E51B0A}" type="slidenum">
              <a:rPr lang="fr-CA" smtClean="0"/>
              <a:t>‹#›</a:t>
            </a:fld>
            <a:endParaRPr lang="fr-CA"/>
          </a:p>
        </p:txBody>
      </p:sp>
    </p:spTree>
    <p:extLst>
      <p:ext uri="{BB962C8B-B14F-4D97-AF65-F5344CB8AC3E}">
        <p14:creationId xmlns:p14="http://schemas.microsoft.com/office/powerpoint/2010/main" val="2505300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3038475" cy="346696"/>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970338" y="1"/>
            <a:ext cx="3038475" cy="346696"/>
          </a:xfrm>
          <a:prstGeom prst="rect">
            <a:avLst/>
          </a:prstGeom>
        </p:spPr>
        <p:txBody>
          <a:bodyPr vert="horz" lIns="91440" tIns="45720" rIns="91440" bIns="45720" rtlCol="0"/>
          <a:lstStyle>
            <a:lvl1pPr algn="r">
              <a:defRPr sz="1200"/>
            </a:lvl1pPr>
          </a:lstStyle>
          <a:p>
            <a:fld id="{AF66662F-59F0-44B7-A161-FB9FAE78A3B0}" type="datetimeFigureOut">
              <a:rPr lang="fr-CA" smtClean="0"/>
              <a:t>2019-06-12</a:t>
            </a:fld>
            <a:endParaRPr lang="fr-CA"/>
          </a:p>
        </p:txBody>
      </p:sp>
      <p:sp>
        <p:nvSpPr>
          <p:cNvPr id="4" name="Espace réservé de l'image des diapositives 3"/>
          <p:cNvSpPr>
            <a:spLocks noGrp="1" noRot="1" noChangeAspect="1"/>
          </p:cNvSpPr>
          <p:nvPr>
            <p:ph type="sldImg" idx="2"/>
          </p:nvPr>
        </p:nvSpPr>
        <p:spPr>
          <a:xfrm>
            <a:off x="14345" y="442707"/>
            <a:ext cx="6981710" cy="5237608"/>
          </a:xfrm>
          <a:prstGeom prst="rect">
            <a:avLst/>
          </a:prstGeom>
          <a:noFill/>
          <a:ln w="12700">
            <a:solidFill>
              <a:prstClr val="black"/>
            </a:solidFill>
          </a:ln>
        </p:spPr>
        <p:txBody>
          <a:bodyPr vert="horz" lIns="91440" tIns="45720" rIns="91440" bIns="45720" rtlCol="0" anchor="ctr"/>
          <a:lstStyle/>
          <a:p>
            <a:r>
              <a:rPr lang="fr-CA"/>
              <a:t>«</a:t>
            </a:r>
          </a:p>
        </p:txBody>
      </p:sp>
      <p:sp>
        <p:nvSpPr>
          <p:cNvPr id="5" name="Espace réservé des notes 4"/>
          <p:cNvSpPr>
            <a:spLocks noGrp="1"/>
          </p:cNvSpPr>
          <p:nvPr>
            <p:ph type="body" sz="quarter" idx="3"/>
          </p:nvPr>
        </p:nvSpPr>
        <p:spPr>
          <a:xfrm>
            <a:off x="0" y="5776325"/>
            <a:ext cx="7010400" cy="3096344"/>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968680"/>
            <a:ext cx="3038475" cy="327720"/>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970338" y="8968680"/>
            <a:ext cx="3038475" cy="327720"/>
          </a:xfrm>
          <a:prstGeom prst="rect">
            <a:avLst/>
          </a:prstGeom>
        </p:spPr>
        <p:txBody>
          <a:bodyPr vert="horz" lIns="91440" tIns="45720" rIns="91440" bIns="45720" rtlCol="0" anchor="b"/>
          <a:lstStyle>
            <a:lvl1pPr algn="r">
              <a:defRPr sz="1200"/>
            </a:lvl1pPr>
          </a:lstStyle>
          <a:p>
            <a:fld id="{638481D4-7A3D-46B7-8793-08605B98A257}" type="slidenum">
              <a:rPr lang="fr-CA" smtClean="0"/>
              <a:t>‹#›</a:t>
            </a:fld>
            <a:endParaRPr lang="fr-CA"/>
          </a:p>
        </p:txBody>
      </p:sp>
    </p:spTree>
    <p:extLst>
      <p:ext uri="{BB962C8B-B14F-4D97-AF65-F5344CB8AC3E}">
        <p14:creationId xmlns:p14="http://schemas.microsoft.com/office/powerpoint/2010/main" val="2325783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8" y="442913"/>
            <a:ext cx="6981825" cy="5237162"/>
          </a:xfrm>
        </p:spPr>
      </p:sp>
      <p:sp>
        <p:nvSpPr>
          <p:cNvPr id="3" name="Notes Placeholder 2"/>
          <p:cNvSpPr>
            <a:spLocks noGrp="1"/>
          </p:cNvSpPr>
          <p:nvPr>
            <p:ph type="body" idx="1"/>
          </p:nvPr>
        </p:nvSpPr>
        <p:spPr/>
        <p:txBody>
          <a:bodyPr/>
          <a:lstStyle/>
          <a:p>
            <a:endParaRPr lang="fr-CA" dirty="0"/>
          </a:p>
        </p:txBody>
      </p:sp>
      <p:sp>
        <p:nvSpPr>
          <p:cNvPr id="4" name="Slide Number Placeholder 3"/>
          <p:cNvSpPr>
            <a:spLocks noGrp="1"/>
          </p:cNvSpPr>
          <p:nvPr>
            <p:ph type="sldNum" sz="quarter" idx="10"/>
          </p:nvPr>
        </p:nvSpPr>
        <p:spPr/>
        <p:txBody>
          <a:bodyPr/>
          <a:lstStyle/>
          <a:p>
            <a:fld id="{638481D4-7A3D-46B7-8793-08605B98A257}" type="slidenum">
              <a:rPr lang="fr-CA" smtClean="0"/>
              <a:t>2</a:t>
            </a:fld>
            <a:endParaRPr lang="fr-CA"/>
          </a:p>
        </p:txBody>
      </p:sp>
    </p:spTree>
    <p:extLst>
      <p:ext uri="{BB962C8B-B14F-4D97-AF65-F5344CB8AC3E}">
        <p14:creationId xmlns:p14="http://schemas.microsoft.com/office/powerpoint/2010/main" val="890653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8" y="442913"/>
            <a:ext cx="6981825" cy="5237162"/>
          </a:xfrm>
        </p:spPr>
      </p:sp>
      <p:sp>
        <p:nvSpPr>
          <p:cNvPr id="3" name="Notes Placeholder 2"/>
          <p:cNvSpPr>
            <a:spLocks noGrp="1"/>
          </p:cNvSpPr>
          <p:nvPr>
            <p:ph type="body" idx="1"/>
          </p:nvPr>
        </p:nvSpPr>
        <p:spPr/>
        <p:txBody>
          <a:bodyPr/>
          <a:lstStyle/>
          <a:p>
            <a:endParaRPr lang="fr-CA" dirty="0"/>
          </a:p>
        </p:txBody>
      </p:sp>
      <p:sp>
        <p:nvSpPr>
          <p:cNvPr id="4" name="Slide Number Placeholder 3"/>
          <p:cNvSpPr>
            <a:spLocks noGrp="1"/>
          </p:cNvSpPr>
          <p:nvPr>
            <p:ph type="sldNum" sz="quarter" idx="10"/>
          </p:nvPr>
        </p:nvSpPr>
        <p:spPr/>
        <p:txBody>
          <a:bodyPr/>
          <a:lstStyle/>
          <a:p>
            <a:fld id="{638481D4-7A3D-46B7-8793-08605B98A257}" type="slidenum">
              <a:rPr lang="fr-CA" smtClean="0"/>
              <a:t>7</a:t>
            </a:fld>
            <a:endParaRPr lang="fr-CA"/>
          </a:p>
        </p:txBody>
      </p:sp>
    </p:spTree>
    <p:extLst>
      <p:ext uri="{BB962C8B-B14F-4D97-AF65-F5344CB8AC3E}">
        <p14:creationId xmlns:p14="http://schemas.microsoft.com/office/powerpoint/2010/main" val="2377928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8" y="442913"/>
            <a:ext cx="6981825" cy="5237162"/>
          </a:xfrm>
        </p:spPr>
      </p:sp>
      <p:sp>
        <p:nvSpPr>
          <p:cNvPr id="3" name="Notes Placeholder 2"/>
          <p:cNvSpPr>
            <a:spLocks noGrp="1"/>
          </p:cNvSpPr>
          <p:nvPr>
            <p:ph type="body" idx="1"/>
          </p:nvPr>
        </p:nvSpPr>
        <p:spPr/>
        <p:txBody>
          <a:bodyPr/>
          <a:lstStyle/>
          <a:p>
            <a:endParaRPr lang="fr-CA" dirty="0"/>
          </a:p>
        </p:txBody>
      </p:sp>
      <p:sp>
        <p:nvSpPr>
          <p:cNvPr id="4" name="Slide Number Placeholder 3"/>
          <p:cNvSpPr>
            <a:spLocks noGrp="1"/>
          </p:cNvSpPr>
          <p:nvPr>
            <p:ph type="sldNum" sz="quarter" idx="10"/>
          </p:nvPr>
        </p:nvSpPr>
        <p:spPr/>
        <p:txBody>
          <a:bodyPr/>
          <a:lstStyle/>
          <a:p>
            <a:fld id="{638481D4-7A3D-46B7-8793-08605B98A257}" type="slidenum">
              <a:rPr lang="fr-CA" smtClean="0"/>
              <a:t>8</a:t>
            </a:fld>
            <a:endParaRPr lang="fr-CA"/>
          </a:p>
        </p:txBody>
      </p:sp>
    </p:spTree>
    <p:extLst>
      <p:ext uri="{BB962C8B-B14F-4D97-AF65-F5344CB8AC3E}">
        <p14:creationId xmlns:p14="http://schemas.microsoft.com/office/powerpoint/2010/main" val="4172092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8" y="442913"/>
            <a:ext cx="6981825" cy="5237162"/>
          </a:xfrm>
        </p:spPr>
      </p:sp>
      <p:sp>
        <p:nvSpPr>
          <p:cNvPr id="3" name="Notes Placeholder 2"/>
          <p:cNvSpPr>
            <a:spLocks noGrp="1"/>
          </p:cNvSpPr>
          <p:nvPr>
            <p:ph type="body" idx="1"/>
          </p:nvPr>
        </p:nvSpPr>
        <p:spPr/>
        <p:txBody>
          <a:bodyPr/>
          <a:lstStyle/>
          <a:p>
            <a:endParaRPr lang="fr-CA" dirty="0"/>
          </a:p>
        </p:txBody>
      </p:sp>
      <p:sp>
        <p:nvSpPr>
          <p:cNvPr id="4" name="Slide Number Placeholder 3"/>
          <p:cNvSpPr>
            <a:spLocks noGrp="1"/>
          </p:cNvSpPr>
          <p:nvPr>
            <p:ph type="sldNum" sz="quarter" idx="10"/>
          </p:nvPr>
        </p:nvSpPr>
        <p:spPr/>
        <p:txBody>
          <a:bodyPr/>
          <a:lstStyle/>
          <a:p>
            <a:fld id="{638481D4-7A3D-46B7-8793-08605B98A257}" type="slidenum">
              <a:rPr lang="fr-CA" smtClean="0"/>
              <a:t>9</a:t>
            </a:fld>
            <a:endParaRPr lang="fr-CA"/>
          </a:p>
        </p:txBody>
      </p:sp>
    </p:spTree>
    <p:extLst>
      <p:ext uri="{BB962C8B-B14F-4D97-AF65-F5344CB8AC3E}">
        <p14:creationId xmlns:p14="http://schemas.microsoft.com/office/powerpoint/2010/main" val="2438440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8" y="442913"/>
            <a:ext cx="6981825" cy="5237162"/>
          </a:xfrm>
        </p:spPr>
      </p:sp>
      <p:sp>
        <p:nvSpPr>
          <p:cNvPr id="3" name="Notes Placeholder 2"/>
          <p:cNvSpPr>
            <a:spLocks noGrp="1"/>
          </p:cNvSpPr>
          <p:nvPr>
            <p:ph type="body" idx="1"/>
          </p:nvPr>
        </p:nvSpPr>
        <p:spPr/>
        <p:txBody>
          <a:bodyPr/>
          <a:lstStyle/>
          <a:p>
            <a:endParaRPr lang="fr-CA" dirty="0"/>
          </a:p>
        </p:txBody>
      </p:sp>
      <p:sp>
        <p:nvSpPr>
          <p:cNvPr id="4" name="Slide Number Placeholder 3"/>
          <p:cNvSpPr>
            <a:spLocks noGrp="1"/>
          </p:cNvSpPr>
          <p:nvPr>
            <p:ph type="sldNum" sz="quarter" idx="10"/>
          </p:nvPr>
        </p:nvSpPr>
        <p:spPr/>
        <p:txBody>
          <a:bodyPr/>
          <a:lstStyle/>
          <a:p>
            <a:fld id="{638481D4-7A3D-46B7-8793-08605B98A257}" type="slidenum">
              <a:rPr lang="fr-CA" smtClean="0"/>
              <a:t>10</a:t>
            </a:fld>
            <a:endParaRPr lang="fr-CA"/>
          </a:p>
        </p:txBody>
      </p:sp>
    </p:spTree>
    <p:extLst>
      <p:ext uri="{BB962C8B-B14F-4D97-AF65-F5344CB8AC3E}">
        <p14:creationId xmlns:p14="http://schemas.microsoft.com/office/powerpoint/2010/main" val="691078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8" y="442913"/>
            <a:ext cx="6981825" cy="5237162"/>
          </a:xfrm>
        </p:spPr>
      </p:sp>
      <p:sp>
        <p:nvSpPr>
          <p:cNvPr id="3" name="Notes Placeholder 2"/>
          <p:cNvSpPr>
            <a:spLocks noGrp="1"/>
          </p:cNvSpPr>
          <p:nvPr>
            <p:ph type="body" idx="1"/>
          </p:nvPr>
        </p:nvSpPr>
        <p:spPr/>
        <p:txBody>
          <a:bodyPr/>
          <a:lstStyle/>
          <a:p>
            <a:r>
              <a:rPr lang="fr-CA" dirty="0"/>
              <a:t>Les données de Google Analytics sont envoyés à BigQuery.</a:t>
            </a:r>
          </a:p>
          <a:p>
            <a:r>
              <a:rPr lang="fr-CA" dirty="0"/>
              <a:t>À chaque jours les données sont agrégées via la fonctionnalité BigQuery </a:t>
            </a:r>
            <a:r>
              <a:rPr lang="fr-CA" dirty="0" err="1"/>
              <a:t>Scheduler</a:t>
            </a:r>
            <a:r>
              <a:rPr lang="fr-CA" dirty="0"/>
              <a:t> (ETL).</a:t>
            </a:r>
          </a:p>
          <a:p>
            <a:r>
              <a:rPr lang="fr-CA" dirty="0"/>
              <a:t>Au besoin, une extensions Google Chrome va déclencher une requête via Cloud </a:t>
            </a:r>
            <a:r>
              <a:rPr lang="fr-CA" dirty="0" err="1"/>
              <a:t>Functions</a:t>
            </a:r>
            <a:r>
              <a:rPr lang="fr-CA" dirty="0"/>
              <a:t> pour récupérer les données.</a:t>
            </a:r>
          </a:p>
        </p:txBody>
      </p:sp>
      <p:sp>
        <p:nvSpPr>
          <p:cNvPr id="4" name="Slide Number Placeholder 3"/>
          <p:cNvSpPr>
            <a:spLocks noGrp="1"/>
          </p:cNvSpPr>
          <p:nvPr>
            <p:ph type="sldNum" sz="quarter" idx="10"/>
          </p:nvPr>
        </p:nvSpPr>
        <p:spPr/>
        <p:txBody>
          <a:bodyPr/>
          <a:lstStyle/>
          <a:p>
            <a:fld id="{638481D4-7A3D-46B7-8793-08605B98A257}" type="slidenum">
              <a:rPr lang="fr-CA" smtClean="0"/>
              <a:t>11</a:t>
            </a:fld>
            <a:endParaRPr lang="fr-CA"/>
          </a:p>
        </p:txBody>
      </p:sp>
    </p:spTree>
    <p:extLst>
      <p:ext uri="{BB962C8B-B14F-4D97-AF65-F5344CB8AC3E}">
        <p14:creationId xmlns:p14="http://schemas.microsoft.com/office/powerpoint/2010/main" val="2049157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8" y="442913"/>
            <a:ext cx="6981825" cy="5237162"/>
          </a:xfrm>
        </p:spPr>
      </p:sp>
      <p:sp>
        <p:nvSpPr>
          <p:cNvPr id="3" name="Notes Placeholder 2"/>
          <p:cNvSpPr>
            <a:spLocks noGrp="1"/>
          </p:cNvSpPr>
          <p:nvPr>
            <p:ph type="body" idx="1"/>
          </p:nvPr>
        </p:nvSpPr>
        <p:spPr/>
        <p:txBody>
          <a:bodyPr/>
          <a:lstStyle/>
          <a:p>
            <a:endParaRPr lang="fr-CA" dirty="0"/>
          </a:p>
        </p:txBody>
      </p:sp>
      <p:sp>
        <p:nvSpPr>
          <p:cNvPr id="4" name="Slide Number Placeholder 3"/>
          <p:cNvSpPr>
            <a:spLocks noGrp="1"/>
          </p:cNvSpPr>
          <p:nvPr>
            <p:ph type="sldNum" sz="quarter" idx="10"/>
          </p:nvPr>
        </p:nvSpPr>
        <p:spPr/>
        <p:txBody>
          <a:bodyPr/>
          <a:lstStyle/>
          <a:p>
            <a:fld id="{638481D4-7A3D-46B7-8793-08605B98A257}" type="slidenum">
              <a:rPr lang="fr-CA" smtClean="0"/>
              <a:t>12</a:t>
            </a:fld>
            <a:endParaRPr lang="fr-CA"/>
          </a:p>
        </p:txBody>
      </p:sp>
    </p:spTree>
    <p:extLst>
      <p:ext uri="{BB962C8B-B14F-4D97-AF65-F5344CB8AC3E}">
        <p14:creationId xmlns:p14="http://schemas.microsoft.com/office/powerpoint/2010/main" val="13752634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rgbClr val="E6E7E8"/>
        </a:solidFill>
        <a:effectLst/>
      </p:bgPr>
    </p:bg>
    <p:spTree>
      <p:nvGrpSpPr>
        <p:cNvPr id="1" name=""/>
        <p:cNvGrpSpPr/>
        <p:nvPr/>
      </p:nvGrpSpPr>
      <p:grpSpPr>
        <a:xfrm>
          <a:off x="0" y="0"/>
          <a:ext cx="0" cy="0"/>
          <a:chOff x="0" y="0"/>
          <a:chExt cx="0" cy="0"/>
        </a:xfrm>
      </p:grpSpPr>
      <p:sp>
        <p:nvSpPr>
          <p:cNvPr id="16" name="Freeform 6"/>
          <p:cNvSpPr>
            <a:spLocks/>
          </p:cNvSpPr>
          <p:nvPr userDrawn="1"/>
        </p:nvSpPr>
        <p:spPr bwMode="gray">
          <a:xfrm>
            <a:off x="3393748" y="1346894"/>
            <a:ext cx="2924513" cy="5079418"/>
          </a:xfrm>
          <a:custGeom>
            <a:avLst/>
            <a:gdLst>
              <a:gd name="T0" fmla="*/ 1265 w 1729"/>
              <a:gd name="T1" fmla="*/ 274 h 3003"/>
              <a:gd name="T2" fmla="*/ 1265 w 1729"/>
              <a:gd name="T3" fmla="*/ 1730 h 3003"/>
              <a:gd name="T4" fmla="*/ 0 w 1729"/>
              <a:gd name="T5" fmla="*/ 2462 h 3003"/>
              <a:gd name="T6" fmla="*/ 0 w 1729"/>
              <a:gd name="T7" fmla="*/ 3003 h 3003"/>
              <a:gd name="T8" fmla="*/ 1729 w 1729"/>
              <a:gd name="T9" fmla="*/ 2005 h 3003"/>
              <a:gd name="T10" fmla="*/ 1729 w 1729"/>
              <a:gd name="T11" fmla="*/ 1464 h 3003"/>
              <a:gd name="T12" fmla="*/ 1729 w 1729"/>
              <a:gd name="T13" fmla="*/ 0 h 3003"/>
              <a:gd name="T14" fmla="*/ 1265 w 1729"/>
              <a:gd name="T15" fmla="*/ 274 h 30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9" h="3003">
                <a:moveTo>
                  <a:pt x="1265" y="274"/>
                </a:moveTo>
                <a:lnTo>
                  <a:pt x="1265" y="1730"/>
                </a:lnTo>
                <a:lnTo>
                  <a:pt x="0" y="2462"/>
                </a:lnTo>
                <a:lnTo>
                  <a:pt x="0" y="3003"/>
                </a:lnTo>
                <a:lnTo>
                  <a:pt x="1729" y="2005"/>
                </a:lnTo>
                <a:lnTo>
                  <a:pt x="1729" y="1464"/>
                </a:lnTo>
                <a:lnTo>
                  <a:pt x="1729" y="0"/>
                </a:lnTo>
                <a:lnTo>
                  <a:pt x="1265" y="274"/>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3" name="Rectangle 2"/>
          <p:cNvSpPr/>
          <p:nvPr userDrawn="1"/>
        </p:nvSpPr>
        <p:spPr bwMode="gray">
          <a:xfrm>
            <a:off x="767711" y="357415"/>
            <a:ext cx="8052761" cy="4967833"/>
          </a:xfrm>
          <a:prstGeom prst="rect">
            <a:avLst/>
          </a:prstGeom>
          <a:solidFill>
            <a:schemeClr val="bg1"/>
          </a:solidFill>
          <a:ln w="1270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nvGrpSpPr>
          <p:cNvPr id="763" name="Groupe 762"/>
          <p:cNvGrpSpPr/>
          <p:nvPr userDrawn="1"/>
        </p:nvGrpSpPr>
        <p:grpSpPr bwMode="hidden">
          <a:xfrm>
            <a:off x="4624902" y="-67918"/>
            <a:ext cx="4697169" cy="5199922"/>
            <a:chOff x="4624902" y="-119353"/>
            <a:chExt cx="4697169" cy="5199922"/>
          </a:xfrm>
        </p:grpSpPr>
        <p:grpSp>
          <p:nvGrpSpPr>
            <p:cNvPr id="761" name="Groupe 760"/>
            <p:cNvGrpSpPr/>
            <p:nvPr userDrawn="1"/>
          </p:nvGrpSpPr>
          <p:grpSpPr bwMode="hidden">
            <a:xfrm>
              <a:off x="4624902" y="-119353"/>
              <a:ext cx="4339585" cy="4573026"/>
              <a:chOff x="4624902" y="-119353"/>
              <a:chExt cx="4339585" cy="4573026"/>
            </a:xfrm>
          </p:grpSpPr>
          <p:sp>
            <p:nvSpPr>
              <p:cNvPr id="72" name="Freeform 8">
                <a:extLst>
                  <a:ext uri="{FF2B5EF4-FFF2-40B4-BE49-F238E27FC236}">
                    <a16:creationId xmlns:a16="http://schemas.microsoft.com/office/drawing/2014/main" id="{7A1D076E-7160-4E3C-9FC7-F81A1D7A16FF}"/>
                  </a:ext>
                </a:extLst>
              </p:cNvPr>
              <p:cNvSpPr>
                <a:spLocks/>
              </p:cNvSpPr>
              <p:nvPr/>
            </p:nvSpPr>
            <p:spPr bwMode="hidden">
              <a:xfrm>
                <a:off x="5348166"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73" name="Freeform 9">
                <a:extLst>
                  <a:ext uri="{FF2B5EF4-FFF2-40B4-BE49-F238E27FC236}">
                    <a16:creationId xmlns:a16="http://schemas.microsoft.com/office/drawing/2014/main" id="{9278AB06-3706-42F8-B377-F1B4E96D55AA}"/>
                  </a:ext>
                </a:extLst>
              </p:cNvPr>
              <p:cNvSpPr>
                <a:spLocks/>
              </p:cNvSpPr>
              <p:nvPr/>
            </p:nvSpPr>
            <p:spPr bwMode="hidden">
              <a:xfrm>
                <a:off x="5348166"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74" name="Freeform 10">
                <a:extLst>
                  <a:ext uri="{FF2B5EF4-FFF2-40B4-BE49-F238E27FC236}">
                    <a16:creationId xmlns:a16="http://schemas.microsoft.com/office/drawing/2014/main" id="{8135C4A9-67DA-4CDD-8B46-345397FB356B}"/>
                  </a:ext>
                </a:extLst>
              </p:cNvPr>
              <p:cNvSpPr>
                <a:spLocks/>
              </p:cNvSpPr>
              <p:nvPr/>
            </p:nvSpPr>
            <p:spPr bwMode="hidden">
              <a:xfrm>
                <a:off x="5348166"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75" name="Freeform 11">
                <a:extLst>
                  <a:ext uri="{FF2B5EF4-FFF2-40B4-BE49-F238E27FC236}">
                    <a16:creationId xmlns:a16="http://schemas.microsoft.com/office/drawing/2014/main" id="{86D317E0-51F3-454E-843E-4D8CD240B66C}"/>
                  </a:ext>
                </a:extLst>
              </p:cNvPr>
              <p:cNvSpPr>
                <a:spLocks/>
              </p:cNvSpPr>
              <p:nvPr/>
            </p:nvSpPr>
            <p:spPr bwMode="hidden">
              <a:xfrm>
                <a:off x="5348166"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76" name="Freeform 12">
                <a:extLst>
                  <a:ext uri="{FF2B5EF4-FFF2-40B4-BE49-F238E27FC236}">
                    <a16:creationId xmlns:a16="http://schemas.microsoft.com/office/drawing/2014/main" id="{E197264C-1A72-4D10-A02E-D8DAB2143D63}"/>
                  </a:ext>
                </a:extLst>
              </p:cNvPr>
              <p:cNvSpPr>
                <a:spLocks/>
              </p:cNvSpPr>
              <p:nvPr/>
            </p:nvSpPr>
            <p:spPr bwMode="hidden">
              <a:xfrm>
                <a:off x="5348166"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77" name="Freeform 13">
                <a:extLst>
                  <a:ext uri="{FF2B5EF4-FFF2-40B4-BE49-F238E27FC236}">
                    <a16:creationId xmlns:a16="http://schemas.microsoft.com/office/drawing/2014/main" id="{F772720D-A43A-40BA-BF9B-0F44143B671A}"/>
                  </a:ext>
                </a:extLst>
              </p:cNvPr>
              <p:cNvSpPr>
                <a:spLocks/>
              </p:cNvSpPr>
              <p:nvPr/>
            </p:nvSpPr>
            <p:spPr bwMode="hidden">
              <a:xfrm>
                <a:off x="5348166"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78" name="Freeform 14">
                <a:extLst>
                  <a:ext uri="{FF2B5EF4-FFF2-40B4-BE49-F238E27FC236}">
                    <a16:creationId xmlns:a16="http://schemas.microsoft.com/office/drawing/2014/main" id="{31E050B9-38EC-4889-9FE6-9E5C15D52D4E}"/>
                  </a:ext>
                </a:extLst>
              </p:cNvPr>
              <p:cNvSpPr>
                <a:spLocks/>
              </p:cNvSpPr>
              <p:nvPr/>
            </p:nvSpPr>
            <p:spPr bwMode="hidden">
              <a:xfrm>
                <a:off x="5348166"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79" name="Freeform 15">
                <a:extLst>
                  <a:ext uri="{FF2B5EF4-FFF2-40B4-BE49-F238E27FC236}">
                    <a16:creationId xmlns:a16="http://schemas.microsoft.com/office/drawing/2014/main" id="{D432D8E4-335B-42AC-B41C-9BEC97173588}"/>
                  </a:ext>
                </a:extLst>
              </p:cNvPr>
              <p:cNvSpPr>
                <a:spLocks/>
              </p:cNvSpPr>
              <p:nvPr/>
            </p:nvSpPr>
            <p:spPr bwMode="hidden">
              <a:xfrm>
                <a:off x="5348166"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80" name="Freeform 16">
                <a:extLst>
                  <a:ext uri="{FF2B5EF4-FFF2-40B4-BE49-F238E27FC236}">
                    <a16:creationId xmlns:a16="http://schemas.microsoft.com/office/drawing/2014/main" id="{3344FF39-DA5C-4235-B3AF-CFA0E1FAD418}"/>
                  </a:ext>
                </a:extLst>
              </p:cNvPr>
              <p:cNvSpPr>
                <a:spLocks/>
              </p:cNvSpPr>
              <p:nvPr/>
            </p:nvSpPr>
            <p:spPr bwMode="hidden">
              <a:xfrm>
                <a:off x="5348166"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81" name="Freeform 17">
                <a:extLst>
                  <a:ext uri="{FF2B5EF4-FFF2-40B4-BE49-F238E27FC236}">
                    <a16:creationId xmlns:a16="http://schemas.microsoft.com/office/drawing/2014/main" id="{1199C9A3-FC0D-4605-9EA8-0AFD7F5B373E}"/>
                  </a:ext>
                </a:extLst>
              </p:cNvPr>
              <p:cNvSpPr>
                <a:spLocks/>
              </p:cNvSpPr>
              <p:nvPr/>
            </p:nvSpPr>
            <p:spPr bwMode="hidden">
              <a:xfrm>
                <a:off x="5348166"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82" name="Freeform 22">
                <a:extLst>
                  <a:ext uri="{FF2B5EF4-FFF2-40B4-BE49-F238E27FC236}">
                    <a16:creationId xmlns:a16="http://schemas.microsoft.com/office/drawing/2014/main" id="{24911CF8-AA38-47C8-AA24-C94FEE2C502F}"/>
                  </a:ext>
                </a:extLst>
              </p:cNvPr>
              <p:cNvSpPr>
                <a:spLocks/>
              </p:cNvSpPr>
              <p:nvPr/>
            </p:nvSpPr>
            <p:spPr bwMode="hidden">
              <a:xfrm>
                <a:off x="6071430"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83" name="Freeform 23">
                <a:extLst>
                  <a:ext uri="{FF2B5EF4-FFF2-40B4-BE49-F238E27FC236}">
                    <a16:creationId xmlns:a16="http://schemas.microsoft.com/office/drawing/2014/main" id="{58D62AC1-F6FF-46A6-A1C9-CFCF79BE524D}"/>
                  </a:ext>
                </a:extLst>
              </p:cNvPr>
              <p:cNvSpPr>
                <a:spLocks/>
              </p:cNvSpPr>
              <p:nvPr/>
            </p:nvSpPr>
            <p:spPr bwMode="hidden">
              <a:xfrm>
                <a:off x="6071430"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84" name="Freeform 24">
                <a:extLst>
                  <a:ext uri="{FF2B5EF4-FFF2-40B4-BE49-F238E27FC236}">
                    <a16:creationId xmlns:a16="http://schemas.microsoft.com/office/drawing/2014/main" id="{967F45D1-1547-4301-970C-F3B5DC9A2E90}"/>
                  </a:ext>
                </a:extLst>
              </p:cNvPr>
              <p:cNvSpPr>
                <a:spLocks/>
              </p:cNvSpPr>
              <p:nvPr/>
            </p:nvSpPr>
            <p:spPr bwMode="hidden">
              <a:xfrm>
                <a:off x="6071430"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85" name="Freeform 25">
                <a:extLst>
                  <a:ext uri="{FF2B5EF4-FFF2-40B4-BE49-F238E27FC236}">
                    <a16:creationId xmlns:a16="http://schemas.microsoft.com/office/drawing/2014/main" id="{0108B65A-9A7D-4FB5-8F79-99D6925FFEAD}"/>
                  </a:ext>
                </a:extLst>
              </p:cNvPr>
              <p:cNvSpPr>
                <a:spLocks/>
              </p:cNvSpPr>
              <p:nvPr/>
            </p:nvSpPr>
            <p:spPr bwMode="hidden">
              <a:xfrm>
                <a:off x="6071430"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86" name="Freeform 26">
                <a:extLst>
                  <a:ext uri="{FF2B5EF4-FFF2-40B4-BE49-F238E27FC236}">
                    <a16:creationId xmlns:a16="http://schemas.microsoft.com/office/drawing/2014/main" id="{36946342-72D8-4EB2-A74B-B4FA762250FF}"/>
                  </a:ext>
                </a:extLst>
              </p:cNvPr>
              <p:cNvSpPr>
                <a:spLocks/>
              </p:cNvSpPr>
              <p:nvPr/>
            </p:nvSpPr>
            <p:spPr bwMode="hidden">
              <a:xfrm>
                <a:off x="6071430"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87" name="Freeform 27">
                <a:extLst>
                  <a:ext uri="{FF2B5EF4-FFF2-40B4-BE49-F238E27FC236}">
                    <a16:creationId xmlns:a16="http://schemas.microsoft.com/office/drawing/2014/main" id="{49BAF962-CC9F-475B-83CD-AF85FA543FBA}"/>
                  </a:ext>
                </a:extLst>
              </p:cNvPr>
              <p:cNvSpPr>
                <a:spLocks/>
              </p:cNvSpPr>
              <p:nvPr/>
            </p:nvSpPr>
            <p:spPr bwMode="hidden">
              <a:xfrm>
                <a:off x="6071430"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88" name="Freeform 28">
                <a:extLst>
                  <a:ext uri="{FF2B5EF4-FFF2-40B4-BE49-F238E27FC236}">
                    <a16:creationId xmlns:a16="http://schemas.microsoft.com/office/drawing/2014/main" id="{6BA1B749-923D-40F5-8A4D-9216515E841F}"/>
                  </a:ext>
                </a:extLst>
              </p:cNvPr>
              <p:cNvSpPr>
                <a:spLocks/>
              </p:cNvSpPr>
              <p:nvPr/>
            </p:nvSpPr>
            <p:spPr bwMode="hidden">
              <a:xfrm>
                <a:off x="6071430"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89" name="Freeform 29">
                <a:extLst>
                  <a:ext uri="{FF2B5EF4-FFF2-40B4-BE49-F238E27FC236}">
                    <a16:creationId xmlns:a16="http://schemas.microsoft.com/office/drawing/2014/main" id="{0A210999-5E9B-4D39-8955-6A9CBFD4C5C5}"/>
                  </a:ext>
                </a:extLst>
              </p:cNvPr>
              <p:cNvSpPr>
                <a:spLocks/>
              </p:cNvSpPr>
              <p:nvPr/>
            </p:nvSpPr>
            <p:spPr bwMode="hidden">
              <a:xfrm>
                <a:off x="6071430"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90" name="Freeform 30">
                <a:extLst>
                  <a:ext uri="{FF2B5EF4-FFF2-40B4-BE49-F238E27FC236}">
                    <a16:creationId xmlns:a16="http://schemas.microsoft.com/office/drawing/2014/main" id="{57879AEC-D30A-4329-9F56-5224DE3F4EA6}"/>
                  </a:ext>
                </a:extLst>
              </p:cNvPr>
              <p:cNvSpPr>
                <a:spLocks/>
              </p:cNvSpPr>
              <p:nvPr/>
            </p:nvSpPr>
            <p:spPr bwMode="hidden">
              <a:xfrm>
                <a:off x="6071430"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91" name="Freeform 31">
                <a:extLst>
                  <a:ext uri="{FF2B5EF4-FFF2-40B4-BE49-F238E27FC236}">
                    <a16:creationId xmlns:a16="http://schemas.microsoft.com/office/drawing/2014/main" id="{EE0D90CB-7DE1-4652-B1C2-A2E5F0F4676A}"/>
                  </a:ext>
                </a:extLst>
              </p:cNvPr>
              <p:cNvSpPr>
                <a:spLocks/>
              </p:cNvSpPr>
              <p:nvPr/>
            </p:nvSpPr>
            <p:spPr bwMode="hidden">
              <a:xfrm>
                <a:off x="6071430"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92" name="Freeform 36">
                <a:extLst>
                  <a:ext uri="{FF2B5EF4-FFF2-40B4-BE49-F238E27FC236}">
                    <a16:creationId xmlns:a16="http://schemas.microsoft.com/office/drawing/2014/main" id="{66C20BD2-D60B-433A-B981-29A6702E7BF5}"/>
                  </a:ext>
                </a:extLst>
              </p:cNvPr>
              <p:cNvSpPr>
                <a:spLocks/>
              </p:cNvSpPr>
              <p:nvPr/>
            </p:nvSpPr>
            <p:spPr bwMode="hidden">
              <a:xfrm>
                <a:off x="6794695"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93" name="Freeform 37">
                <a:extLst>
                  <a:ext uri="{FF2B5EF4-FFF2-40B4-BE49-F238E27FC236}">
                    <a16:creationId xmlns:a16="http://schemas.microsoft.com/office/drawing/2014/main" id="{7B208565-8404-47EF-8BD3-DFA785C2B3F5}"/>
                  </a:ext>
                </a:extLst>
              </p:cNvPr>
              <p:cNvSpPr>
                <a:spLocks/>
              </p:cNvSpPr>
              <p:nvPr/>
            </p:nvSpPr>
            <p:spPr bwMode="hidden">
              <a:xfrm>
                <a:off x="6794695"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94" name="Freeform 38">
                <a:extLst>
                  <a:ext uri="{FF2B5EF4-FFF2-40B4-BE49-F238E27FC236}">
                    <a16:creationId xmlns:a16="http://schemas.microsoft.com/office/drawing/2014/main" id="{FDD50670-F12E-4AD3-B22A-B07252F0E4F2}"/>
                  </a:ext>
                </a:extLst>
              </p:cNvPr>
              <p:cNvSpPr>
                <a:spLocks/>
              </p:cNvSpPr>
              <p:nvPr/>
            </p:nvSpPr>
            <p:spPr bwMode="hidden">
              <a:xfrm>
                <a:off x="6794695"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95" name="Freeform 39">
                <a:extLst>
                  <a:ext uri="{FF2B5EF4-FFF2-40B4-BE49-F238E27FC236}">
                    <a16:creationId xmlns:a16="http://schemas.microsoft.com/office/drawing/2014/main" id="{33E3B2B5-FB96-49E6-9F80-0CD001044ECF}"/>
                  </a:ext>
                </a:extLst>
              </p:cNvPr>
              <p:cNvSpPr>
                <a:spLocks/>
              </p:cNvSpPr>
              <p:nvPr/>
            </p:nvSpPr>
            <p:spPr bwMode="hidden">
              <a:xfrm>
                <a:off x="6794695"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96" name="Freeform 40">
                <a:extLst>
                  <a:ext uri="{FF2B5EF4-FFF2-40B4-BE49-F238E27FC236}">
                    <a16:creationId xmlns:a16="http://schemas.microsoft.com/office/drawing/2014/main" id="{A0333D29-4AE7-45B7-9FE8-0575D29562BD}"/>
                  </a:ext>
                </a:extLst>
              </p:cNvPr>
              <p:cNvSpPr>
                <a:spLocks/>
              </p:cNvSpPr>
              <p:nvPr/>
            </p:nvSpPr>
            <p:spPr bwMode="hidden">
              <a:xfrm>
                <a:off x="6794695"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97" name="Freeform 41">
                <a:extLst>
                  <a:ext uri="{FF2B5EF4-FFF2-40B4-BE49-F238E27FC236}">
                    <a16:creationId xmlns:a16="http://schemas.microsoft.com/office/drawing/2014/main" id="{0DD8D359-11FE-477B-AACE-76743DE7506A}"/>
                  </a:ext>
                </a:extLst>
              </p:cNvPr>
              <p:cNvSpPr>
                <a:spLocks/>
              </p:cNvSpPr>
              <p:nvPr/>
            </p:nvSpPr>
            <p:spPr bwMode="hidden">
              <a:xfrm>
                <a:off x="6794695"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98" name="Freeform 42">
                <a:extLst>
                  <a:ext uri="{FF2B5EF4-FFF2-40B4-BE49-F238E27FC236}">
                    <a16:creationId xmlns:a16="http://schemas.microsoft.com/office/drawing/2014/main" id="{C2617CED-6BF4-48E9-B4BD-EBD9F657E9A4}"/>
                  </a:ext>
                </a:extLst>
              </p:cNvPr>
              <p:cNvSpPr>
                <a:spLocks/>
              </p:cNvSpPr>
              <p:nvPr/>
            </p:nvSpPr>
            <p:spPr bwMode="hidden">
              <a:xfrm>
                <a:off x="6794695"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99" name="Freeform 43">
                <a:extLst>
                  <a:ext uri="{FF2B5EF4-FFF2-40B4-BE49-F238E27FC236}">
                    <a16:creationId xmlns:a16="http://schemas.microsoft.com/office/drawing/2014/main" id="{311F3A65-00DF-47A0-A9E4-1ACE57793FAB}"/>
                  </a:ext>
                </a:extLst>
              </p:cNvPr>
              <p:cNvSpPr>
                <a:spLocks/>
              </p:cNvSpPr>
              <p:nvPr/>
            </p:nvSpPr>
            <p:spPr bwMode="hidden">
              <a:xfrm>
                <a:off x="6794695"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00" name="Freeform 44">
                <a:extLst>
                  <a:ext uri="{FF2B5EF4-FFF2-40B4-BE49-F238E27FC236}">
                    <a16:creationId xmlns:a16="http://schemas.microsoft.com/office/drawing/2014/main" id="{97CB4D0F-8570-467C-8B4E-5969FF0820BF}"/>
                  </a:ext>
                </a:extLst>
              </p:cNvPr>
              <p:cNvSpPr>
                <a:spLocks/>
              </p:cNvSpPr>
              <p:nvPr/>
            </p:nvSpPr>
            <p:spPr bwMode="hidden">
              <a:xfrm>
                <a:off x="6794695"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01" name="Freeform 45">
                <a:extLst>
                  <a:ext uri="{FF2B5EF4-FFF2-40B4-BE49-F238E27FC236}">
                    <a16:creationId xmlns:a16="http://schemas.microsoft.com/office/drawing/2014/main" id="{7AD45209-8E2B-4D10-B94F-982838C747DE}"/>
                  </a:ext>
                </a:extLst>
              </p:cNvPr>
              <p:cNvSpPr>
                <a:spLocks/>
              </p:cNvSpPr>
              <p:nvPr/>
            </p:nvSpPr>
            <p:spPr bwMode="hidden">
              <a:xfrm>
                <a:off x="6794695"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02" name="Freeform 50">
                <a:extLst>
                  <a:ext uri="{FF2B5EF4-FFF2-40B4-BE49-F238E27FC236}">
                    <a16:creationId xmlns:a16="http://schemas.microsoft.com/office/drawing/2014/main" id="{032CA361-D3EB-4EB6-B474-EBBC5385B0BD}"/>
                  </a:ext>
                </a:extLst>
              </p:cNvPr>
              <p:cNvSpPr>
                <a:spLocks/>
              </p:cNvSpPr>
              <p:nvPr/>
            </p:nvSpPr>
            <p:spPr bwMode="hidden">
              <a:xfrm>
                <a:off x="7517959"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03" name="Freeform 51">
                <a:extLst>
                  <a:ext uri="{FF2B5EF4-FFF2-40B4-BE49-F238E27FC236}">
                    <a16:creationId xmlns:a16="http://schemas.microsoft.com/office/drawing/2014/main" id="{6FC737C4-358E-4AA2-80B6-B65B163CD6F8}"/>
                  </a:ext>
                </a:extLst>
              </p:cNvPr>
              <p:cNvSpPr>
                <a:spLocks/>
              </p:cNvSpPr>
              <p:nvPr/>
            </p:nvSpPr>
            <p:spPr bwMode="hidden">
              <a:xfrm>
                <a:off x="7517959"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04" name="Freeform 52">
                <a:extLst>
                  <a:ext uri="{FF2B5EF4-FFF2-40B4-BE49-F238E27FC236}">
                    <a16:creationId xmlns:a16="http://schemas.microsoft.com/office/drawing/2014/main" id="{D7D7A3F8-09C0-4E90-80B0-A172EAA22E31}"/>
                  </a:ext>
                </a:extLst>
              </p:cNvPr>
              <p:cNvSpPr>
                <a:spLocks/>
              </p:cNvSpPr>
              <p:nvPr/>
            </p:nvSpPr>
            <p:spPr bwMode="hidden">
              <a:xfrm>
                <a:off x="7517959"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05" name="Freeform 53">
                <a:extLst>
                  <a:ext uri="{FF2B5EF4-FFF2-40B4-BE49-F238E27FC236}">
                    <a16:creationId xmlns:a16="http://schemas.microsoft.com/office/drawing/2014/main" id="{081E2ED8-98B9-448F-9DC9-A5350C3EC5A2}"/>
                  </a:ext>
                </a:extLst>
              </p:cNvPr>
              <p:cNvSpPr>
                <a:spLocks/>
              </p:cNvSpPr>
              <p:nvPr/>
            </p:nvSpPr>
            <p:spPr bwMode="hidden">
              <a:xfrm>
                <a:off x="7517959"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06" name="Freeform 54">
                <a:extLst>
                  <a:ext uri="{FF2B5EF4-FFF2-40B4-BE49-F238E27FC236}">
                    <a16:creationId xmlns:a16="http://schemas.microsoft.com/office/drawing/2014/main" id="{3C8034B5-5F7D-4826-A06D-B93142DDD545}"/>
                  </a:ext>
                </a:extLst>
              </p:cNvPr>
              <p:cNvSpPr>
                <a:spLocks/>
              </p:cNvSpPr>
              <p:nvPr/>
            </p:nvSpPr>
            <p:spPr bwMode="hidden">
              <a:xfrm>
                <a:off x="7517959"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07" name="Freeform 55">
                <a:extLst>
                  <a:ext uri="{FF2B5EF4-FFF2-40B4-BE49-F238E27FC236}">
                    <a16:creationId xmlns:a16="http://schemas.microsoft.com/office/drawing/2014/main" id="{1B4DC7BE-42A5-4A41-9FF9-86F67C1B1CEF}"/>
                  </a:ext>
                </a:extLst>
              </p:cNvPr>
              <p:cNvSpPr>
                <a:spLocks/>
              </p:cNvSpPr>
              <p:nvPr/>
            </p:nvSpPr>
            <p:spPr bwMode="hidden">
              <a:xfrm>
                <a:off x="7517959"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08" name="Freeform 56">
                <a:extLst>
                  <a:ext uri="{FF2B5EF4-FFF2-40B4-BE49-F238E27FC236}">
                    <a16:creationId xmlns:a16="http://schemas.microsoft.com/office/drawing/2014/main" id="{76E65119-2441-4858-82F4-4CB13D5CBDD6}"/>
                  </a:ext>
                </a:extLst>
              </p:cNvPr>
              <p:cNvSpPr>
                <a:spLocks/>
              </p:cNvSpPr>
              <p:nvPr/>
            </p:nvSpPr>
            <p:spPr bwMode="hidden">
              <a:xfrm>
                <a:off x="7517959"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09" name="Freeform 57">
                <a:extLst>
                  <a:ext uri="{FF2B5EF4-FFF2-40B4-BE49-F238E27FC236}">
                    <a16:creationId xmlns:a16="http://schemas.microsoft.com/office/drawing/2014/main" id="{C140D551-C194-4B2E-8B64-A24340F05419}"/>
                  </a:ext>
                </a:extLst>
              </p:cNvPr>
              <p:cNvSpPr>
                <a:spLocks/>
              </p:cNvSpPr>
              <p:nvPr/>
            </p:nvSpPr>
            <p:spPr bwMode="hidden">
              <a:xfrm>
                <a:off x="7517959"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10" name="Freeform 58">
                <a:extLst>
                  <a:ext uri="{FF2B5EF4-FFF2-40B4-BE49-F238E27FC236}">
                    <a16:creationId xmlns:a16="http://schemas.microsoft.com/office/drawing/2014/main" id="{532DAAEB-4246-40E3-A022-836917A417ED}"/>
                  </a:ext>
                </a:extLst>
              </p:cNvPr>
              <p:cNvSpPr>
                <a:spLocks/>
              </p:cNvSpPr>
              <p:nvPr/>
            </p:nvSpPr>
            <p:spPr bwMode="hidden">
              <a:xfrm>
                <a:off x="7517959"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11" name="Freeform 59">
                <a:extLst>
                  <a:ext uri="{FF2B5EF4-FFF2-40B4-BE49-F238E27FC236}">
                    <a16:creationId xmlns:a16="http://schemas.microsoft.com/office/drawing/2014/main" id="{D6DFB7FF-07A9-49B3-9961-EC7B3891764E}"/>
                  </a:ext>
                </a:extLst>
              </p:cNvPr>
              <p:cNvSpPr>
                <a:spLocks/>
              </p:cNvSpPr>
              <p:nvPr/>
            </p:nvSpPr>
            <p:spPr bwMode="hidden">
              <a:xfrm>
                <a:off x="7517959"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12" name="Freeform 64">
                <a:extLst>
                  <a:ext uri="{FF2B5EF4-FFF2-40B4-BE49-F238E27FC236}">
                    <a16:creationId xmlns:a16="http://schemas.microsoft.com/office/drawing/2014/main" id="{38FB6E2B-B8F0-46DF-9516-5E4D2F9D5E77}"/>
                  </a:ext>
                </a:extLst>
              </p:cNvPr>
              <p:cNvSpPr>
                <a:spLocks/>
              </p:cNvSpPr>
              <p:nvPr/>
            </p:nvSpPr>
            <p:spPr bwMode="hidden">
              <a:xfrm>
                <a:off x="8241223"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13" name="Freeform 65">
                <a:extLst>
                  <a:ext uri="{FF2B5EF4-FFF2-40B4-BE49-F238E27FC236}">
                    <a16:creationId xmlns:a16="http://schemas.microsoft.com/office/drawing/2014/main" id="{96363C8D-01F7-4E29-ABC0-576C5F6FBD16}"/>
                  </a:ext>
                </a:extLst>
              </p:cNvPr>
              <p:cNvSpPr>
                <a:spLocks/>
              </p:cNvSpPr>
              <p:nvPr/>
            </p:nvSpPr>
            <p:spPr bwMode="hidden">
              <a:xfrm>
                <a:off x="8241223"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14" name="Freeform 66">
                <a:extLst>
                  <a:ext uri="{FF2B5EF4-FFF2-40B4-BE49-F238E27FC236}">
                    <a16:creationId xmlns:a16="http://schemas.microsoft.com/office/drawing/2014/main" id="{01D91B2F-2E80-4523-8792-8387D300EBFC}"/>
                  </a:ext>
                </a:extLst>
              </p:cNvPr>
              <p:cNvSpPr>
                <a:spLocks/>
              </p:cNvSpPr>
              <p:nvPr/>
            </p:nvSpPr>
            <p:spPr bwMode="hidden">
              <a:xfrm>
                <a:off x="8241223"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15" name="Freeform 67">
                <a:extLst>
                  <a:ext uri="{FF2B5EF4-FFF2-40B4-BE49-F238E27FC236}">
                    <a16:creationId xmlns:a16="http://schemas.microsoft.com/office/drawing/2014/main" id="{7F1E4422-2D23-4E07-A42D-5DBF785CA5F6}"/>
                  </a:ext>
                </a:extLst>
              </p:cNvPr>
              <p:cNvSpPr>
                <a:spLocks/>
              </p:cNvSpPr>
              <p:nvPr/>
            </p:nvSpPr>
            <p:spPr bwMode="hidden">
              <a:xfrm>
                <a:off x="8241223"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16" name="Freeform 68">
                <a:extLst>
                  <a:ext uri="{FF2B5EF4-FFF2-40B4-BE49-F238E27FC236}">
                    <a16:creationId xmlns:a16="http://schemas.microsoft.com/office/drawing/2014/main" id="{E392B785-C19A-4F59-9CCB-0401B1DBAA69}"/>
                  </a:ext>
                </a:extLst>
              </p:cNvPr>
              <p:cNvSpPr>
                <a:spLocks/>
              </p:cNvSpPr>
              <p:nvPr/>
            </p:nvSpPr>
            <p:spPr bwMode="hidden">
              <a:xfrm>
                <a:off x="8241223"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17" name="Freeform 69">
                <a:extLst>
                  <a:ext uri="{FF2B5EF4-FFF2-40B4-BE49-F238E27FC236}">
                    <a16:creationId xmlns:a16="http://schemas.microsoft.com/office/drawing/2014/main" id="{E8EBF6D2-FB2D-40EF-940B-B837D38AC6DA}"/>
                  </a:ext>
                </a:extLst>
              </p:cNvPr>
              <p:cNvSpPr>
                <a:spLocks/>
              </p:cNvSpPr>
              <p:nvPr/>
            </p:nvSpPr>
            <p:spPr bwMode="hidden">
              <a:xfrm>
                <a:off x="8241223"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18" name="Freeform 70">
                <a:extLst>
                  <a:ext uri="{FF2B5EF4-FFF2-40B4-BE49-F238E27FC236}">
                    <a16:creationId xmlns:a16="http://schemas.microsoft.com/office/drawing/2014/main" id="{29630B24-E7C0-49CF-A399-65CFA470A70C}"/>
                  </a:ext>
                </a:extLst>
              </p:cNvPr>
              <p:cNvSpPr>
                <a:spLocks/>
              </p:cNvSpPr>
              <p:nvPr/>
            </p:nvSpPr>
            <p:spPr bwMode="hidden">
              <a:xfrm>
                <a:off x="8241223"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19" name="Freeform 71">
                <a:extLst>
                  <a:ext uri="{FF2B5EF4-FFF2-40B4-BE49-F238E27FC236}">
                    <a16:creationId xmlns:a16="http://schemas.microsoft.com/office/drawing/2014/main" id="{E32B02C7-7570-4076-A7D7-AC667C33C727}"/>
                  </a:ext>
                </a:extLst>
              </p:cNvPr>
              <p:cNvSpPr>
                <a:spLocks/>
              </p:cNvSpPr>
              <p:nvPr/>
            </p:nvSpPr>
            <p:spPr bwMode="hidden">
              <a:xfrm>
                <a:off x="8241223"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20" name="Freeform 72">
                <a:extLst>
                  <a:ext uri="{FF2B5EF4-FFF2-40B4-BE49-F238E27FC236}">
                    <a16:creationId xmlns:a16="http://schemas.microsoft.com/office/drawing/2014/main" id="{23709ABC-AE94-4B97-850E-B3702AF732C3}"/>
                  </a:ext>
                </a:extLst>
              </p:cNvPr>
              <p:cNvSpPr>
                <a:spLocks/>
              </p:cNvSpPr>
              <p:nvPr/>
            </p:nvSpPr>
            <p:spPr bwMode="hidden">
              <a:xfrm>
                <a:off x="8241223"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21" name="Freeform 73">
                <a:extLst>
                  <a:ext uri="{FF2B5EF4-FFF2-40B4-BE49-F238E27FC236}">
                    <a16:creationId xmlns:a16="http://schemas.microsoft.com/office/drawing/2014/main" id="{5B513D77-B2D2-4FE6-BB73-6B0F08FC38F7}"/>
                  </a:ext>
                </a:extLst>
              </p:cNvPr>
              <p:cNvSpPr>
                <a:spLocks/>
              </p:cNvSpPr>
              <p:nvPr/>
            </p:nvSpPr>
            <p:spPr bwMode="hidden">
              <a:xfrm>
                <a:off x="8241223"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22" name="Freeform 78">
                <a:extLst>
                  <a:ext uri="{FF2B5EF4-FFF2-40B4-BE49-F238E27FC236}">
                    <a16:creationId xmlns:a16="http://schemas.microsoft.com/office/drawing/2014/main" id="{6191F38C-6ABF-494D-BFAF-972E67A360D4}"/>
                  </a:ext>
                </a:extLst>
              </p:cNvPr>
              <p:cNvSpPr>
                <a:spLocks/>
              </p:cNvSpPr>
              <p:nvPr/>
            </p:nvSpPr>
            <p:spPr bwMode="hidden">
              <a:xfrm>
                <a:off x="4624902"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23" name="Freeform 79">
                <a:extLst>
                  <a:ext uri="{FF2B5EF4-FFF2-40B4-BE49-F238E27FC236}">
                    <a16:creationId xmlns:a16="http://schemas.microsoft.com/office/drawing/2014/main" id="{26CAB716-5A1A-4F6F-9A83-4C39F8ABB867}"/>
                  </a:ext>
                </a:extLst>
              </p:cNvPr>
              <p:cNvSpPr>
                <a:spLocks/>
              </p:cNvSpPr>
              <p:nvPr/>
            </p:nvSpPr>
            <p:spPr bwMode="hidden">
              <a:xfrm>
                <a:off x="4624902"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24" name="Freeform 80">
                <a:extLst>
                  <a:ext uri="{FF2B5EF4-FFF2-40B4-BE49-F238E27FC236}">
                    <a16:creationId xmlns:a16="http://schemas.microsoft.com/office/drawing/2014/main" id="{FFBA1EFC-C8A3-409F-BA08-5C5D900E5A14}"/>
                  </a:ext>
                </a:extLst>
              </p:cNvPr>
              <p:cNvSpPr>
                <a:spLocks/>
              </p:cNvSpPr>
              <p:nvPr/>
            </p:nvSpPr>
            <p:spPr bwMode="hidden">
              <a:xfrm>
                <a:off x="4624902"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25" name="Freeform 81">
                <a:extLst>
                  <a:ext uri="{FF2B5EF4-FFF2-40B4-BE49-F238E27FC236}">
                    <a16:creationId xmlns:a16="http://schemas.microsoft.com/office/drawing/2014/main" id="{BA7C307D-526C-4AFC-B948-8F603E11BBC2}"/>
                  </a:ext>
                </a:extLst>
              </p:cNvPr>
              <p:cNvSpPr>
                <a:spLocks/>
              </p:cNvSpPr>
              <p:nvPr/>
            </p:nvSpPr>
            <p:spPr bwMode="hidden">
              <a:xfrm>
                <a:off x="4624902"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26" name="Freeform 82">
                <a:extLst>
                  <a:ext uri="{FF2B5EF4-FFF2-40B4-BE49-F238E27FC236}">
                    <a16:creationId xmlns:a16="http://schemas.microsoft.com/office/drawing/2014/main" id="{F40ADFD1-A411-4F58-BCFD-6B8EE5E8306C}"/>
                  </a:ext>
                </a:extLst>
              </p:cNvPr>
              <p:cNvSpPr>
                <a:spLocks/>
              </p:cNvSpPr>
              <p:nvPr/>
            </p:nvSpPr>
            <p:spPr bwMode="hidden">
              <a:xfrm>
                <a:off x="4624902"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27" name="Freeform 83">
                <a:extLst>
                  <a:ext uri="{FF2B5EF4-FFF2-40B4-BE49-F238E27FC236}">
                    <a16:creationId xmlns:a16="http://schemas.microsoft.com/office/drawing/2014/main" id="{BBECEA2C-D0BB-4310-BCBA-21C69F74B61B}"/>
                  </a:ext>
                </a:extLst>
              </p:cNvPr>
              <p:cNvSpPr>
                <a:spLocks/>
              </p:cNvSpPr>
              <p:nvPr/>
            </p:nvSpPr>
            <p:spPr bwMode="hidden">
              <a:xfrm>
                <a:off x="4624902"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28" name="Freeform 84">
                <a:extLst>
                  <a:ext uri="{FF2B5EF4-FFF2-40B4-BE49-F238E27FC236}">
                    <a16:creationId xmlns:a16="http://schemas.microsoft.com/office/drawing/2014/main" id="{49D790EB-FF0A-4807-B0A6-A0E53AAD98D3}"/>
                  </a:ext>
                </a:extLst>
              </p:cNvPr>
              <p:cNvSpPr>
                <a:spLocks/>
              </p:cNvSpPr>
              <p:nvPr/>
            </p:nvSpPr>
            <p:spPr bwMode="hidden">
              <a:xfrm>
                <a:off x="4624902"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29" name="Freeform 85">
                <a:extLst>
                  <a:ext uri="{FF2B5EF4-FFF2-40B4-BE49-F238E27FC236}">
                    <a16:creationId xmlns:a16="http://schemas.microsoft.com/office/drawing/2014/main" id="{8D8E6E04-AC24-4B77-9F34-AB1A44BB4D7E}"/>
                  </a:ext>
                </a:extLst>
              </p:cNvPr>
              <p:cNvSpPr>
                <a:spLocks/>
              </p:cNvSpPr>
              <p:nvPr/>
            </p:nvSpPr>
            <p:spPr bwMode="hidden">
              <a:xfrm>
                <a:off x="4624902"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30" name="Freeform 86">
                <a:extLst>
                  <a:ext uri="{FF2B5EF4-FFF2-40B4-BE49-F238E27FC236}">
                    <a16:creationId xmlns:a16="http://schemas.microsoft.com/office/drawing/2014/main" id="{27976954-5B6E-4ACE-82E3-F6661D79B31B}"/>
                  </a:ext>
                </a:extLst>
              </p:cNvPr>
              <p:cNvSpPr>
                <a:spLocks/>
              </p:cNvSpPr>
              <p:nvPr/>
            </p:nvSpPr>
            <p:spPr bwMode="hidden">
              <a:xfrm>
                <a:off x="4624902"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31" name="Freeform 87">
                <a:extLst>
                  <a:ext uri="{FF2B5EF4-FFF2-40B4-BE49-F238E27FC236}">
                    <a16:creationId xmlns:a16="http://schemas.microsoft.com/office/drawing/2014/main" id="{66601C73-B69A-4666-A3D8-E4AA56DAFDF8}"/>
                  </a:ext>
                </a:extLst>
              </p:cNvPr>
              <p:cNvSpPr>
                <a:spLocks/>
              </p:cNvSpPr>
              <p:nvPr/>
            </p:nvSpPr>
            <p:spPr bwMode="hidden">
              <a:xfrm>
                <a:off x="4624902"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33" name="Freeform 93">
                <a:extLst>
                  <a:ext uri="{FF2B5EF4-FFF2-40B4-BE49-F238E27FC236}">
                    <a16:creationId xmlns:a16="http://schemas.microsoft.com/office/drawing/2014/main" id="{AE36E309-E4EA-4220-AD60-271901627B58}"/>
                  </a:ext>
                </a:extLst>
              </p:cNvPr>
              <p:cNvSpPr>
                <a:spLocks/>
              </p:cNvSpPr>
              <p:nvPr/>
            </p:nvSpPr>
            <p:spPr bwMode="hidden">
              <a:xfrm>
                <a:off x="4982486" y="8845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34" name="Freeform 94">
                <a:extLst>
                  <a:ext uri="{FF2B5EF4-FFF2-40B4-BE49-F238E27FC236}">
                    <a16:creationId xmlns:a16="http://schemas.microsoft.com/office/drawing/2014/main" id="{0B746FB7-CFE4-4FCF-A554-123B9E139DA3}"/>
                  </a:ext>
                </a:extLst>
              </p:cNvPr>
              <p:cNvSpPr>
                <a:spLocks/>
              </p:cNvSpPr>
              <p:nvPr/>
            </p:nvSpPr>
            <p:spPr bwMode="hidden">
              <a:xfrm>
                <a:off x="4982486" y="50405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35" name="Freeform 95">
                <a:extLst>
                  <a:ext uri="{FF2B5EF4-FFF2-40B4-BE49-F238E27FC236}">
                    <a16:creationId xmlns:a16="http://schemas.microsoft.com/office/drawing/2014/main" id="{E33BAC5D-5602-4EF0-A455-366CB24D1869}"/>
                  </a:ext>
                </a:extLst>
              </p:cNvPr>
              <p:cNvSpPr>
                <a:spLocks/>
              </p:cNvSpPr>
              <p:nvPr/>
            </p:nvSpPr>
            <p:spPr bwMode="hidden">
              <a:xfrm>
                <a:off x="4982486" y="91966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36" name="Freeform 96">
                <a:extLst>
                  <a:ext uri="{FF2B5EF4-FFF2-40B4-BE49-F238E27FC236}">
                    <a16:creationId xmlns:a16="http://schemas.microsoft.com/office/drawing/2014/main" id="{C1CBEDE8-EDDD-41DB-97EA-11F51C5A6CA6}"/>
                  </a:ext>
                </a:extLst>
              </p:cNvPr>
              <p:cNvSpPr>
                <a:spLocks/>
              </p:cNvSpPr>
              <p:nvPr/>
            </p:nvSpPr>
            <p:spPr bwMode="hidden">
              <a:xfrm>
                <a:off x="4982486" y="133527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37" name="Freeform 97">
                <a:extLst>
                  <a:ext uri="{FF2B5EF4-FFF2-40B4-BE49-F238E27FC236}">
                    <a16:creationId xmlns:a16="http://schemas.microsoft.com/office/drawing/2014/main" id="{2BC7B6D6-FD4E-40B6-8C7A-A2D1A1A9F7EC}"/>
                  </a:ext>
                </a:extLst>
              </p:cNvPr>
              <p:cNvSpPr>
                <a:spLocks/>
              </p:cNvSpPr>
              <p:nvPr/>
            </p:nvSpPr>
            <p:spPr bwMode="hidden">
              <a:xfrm>
                <a:off x="4982486" y="175087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38" name="Freeform 98">
                <a:extLst>
                  <a:ext uri="{FF2B5EF4-FFF2-40B4-BE49-F238E27FC236}">
                    <a16:creationId xmlns:a16="http://schemas.microsoft.com/office/drawing/2014/main" id="{483B5FCE-A2BE-4F9A-9983-EA9BA1D448C5}"/>
                  </a:ext>
                </a:extLst>
              </p:cNvPr>
              <p:cNvSpPr>
                <a:spLocks/>
              </p:cNvSpPr>
              <p:nvPr/>
            </p:nvSpPr>
            <p:spPr bwMode="hidden">
              <a:xfrm>
                <a:off x="4982486" y="216648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39" name="Freeform 99">
                <a:extLst>
                  <a:ext uri="{FF2B5EF4-FFF2-40B4-BE49-F238E27FC236}">
                    <a16:creationId xmlns:a16="http://schemas.microsoft.com/office/drawing/2014/main" id="{406401BC-83CC-455D-825F-4048BB08F37B}"/>
                  </a:ext>
                </a:extLst>
              </p:cNvPr>
              <p:cNvSpPr>
                <a:spLocks/>
              </p:cNvSpPr>
              <p:nvPr/>
            </p:nvSpPr>
            <p:spPr bwMode="hidden">
              <a:xfrm>
                <a:off x="4982486" y="258209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40" name="Freeform 100">
                <a:extLst>
                  <a:ext uri="{FF2B5EF4-FFF2-40B4-BE49-F238E27FC236}">
                    <a16:creationId xmlns:a16="http://schemas.microsoft.com/office/drawing/2014/main" id="{74A6B4C3-87D9-41F8-91B3-3D7C35BF45AA}"/>
                  </a:ext>
                </a:extLst>
              </p:cNvPr>
              <p:cNvSpPr>
                <a:spLocks/>
              </p:cNvSpPr>
              <p:nvPr/>
            </p:nvSpPr>
            <p:spPr bwMode="hidden">
              <a:xfrm>
                <a:off x="4982486" y="2997700"/>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41" name="Freeform 101">
                <a:extLst>
                  <a:ext uri="{FF2B5EF4-FFF2-40B4-BE49-F238E27FC236}">
                    <a16:creationId xmlns:a16="http://schemas.microsoft.com/office/drawing/2014/main" id="{958505FE-96C6-4CCD-8441-C89926C277E7}"/>
                  </a:ext>
                </a:extLst>
              </p:cNvPr>
              <p:cNvSpPr>
                <a:spLocks/>
              </p:cNvSpPr>
              <p:nvPr/>
            </p:nvSpPr>
            <p:spPr bwMode="hidden">
              <a:xfrm>
                <a:off x="4982486" y="3413307"/>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43" name="Freeform 107">
                <a:extLst>
                  <a:ext uri="{FF2B5EF4-FFF2-40B4-BE49-F238E27FC236}">
                    <a16:creationId xmlns:a16="http://schemas.microsoft.com/office/drawing/2014/main" id="{4C8974D5-F3A9-4622-ACA8-F698AAE7FBD5}"/>
                  </a:ext>
                </a:extLst>
              </p:cNvPr>
              <p:cNvSpPr>
                <a:spLocks/>
              </p:cNvSpPr>
              <p:nvPr/>
            </p:nvSpPr>
            <p:spPr bwMode="hidden">
              <a:xfrm>
                <a:off x="5705750" y="8845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44" name="Freeform 108">
                <a:extLst>
                  <a:ext uri="{FF2B5EF4-FFF2-40B4-BE49-F238E27FC236}">
                    <a16:creationId xmlns:a16="http://schemas.microsoft.com/office/drawing/2014/main" id="{3F346719-DBE7-4544-9CB7-3F1F258B6CE3}"/>
                  </a:ext>
                </a:extLst>
              </p:cNvPr>
              <p:cNvSpPr>
                <a:spLocks/>
              </p:cNvSpPr>
              <p:nvPr/>
            </p:nvSpPr>
            <p:spPr bwMode="hidden">
              <a:xfrm>
                <a:off x="5705750" y="50405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45" name="Freeform 109">
                <a:extLst>
                  <a:ext uri="{FF2B5EF4-FFF2-40B4-BE49-F238E27FC236}">
                    <a16:creationId xmlns:a16="http://schemas.microsoft.com/office/drawing/2014/main" id="{683DB380-F5B8-4C31-B9B1-7D10E32AAC08}"/>
                  </a:ext>
                </a:extLst>
              </p:cNvPr>
              <p:cNvSpPr>
                <a:spLocks/>
              </p:cNvSpPr>
              <p:nvPr/>
            </p:nvSpPr>
            <p:spPr bwMode="hidden">
              <a:xfrm>
                <a:off x="5705750" y="91966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46" name="Freeform 110">
                <a:extLst>
                  <a:ext uri="{FF2B5EF4-FFF2-40B4-BE49-F238E27FC236}">
                    <a16:creationId xmlns:a16="http://schemas.microsoft.com/office/drawing/2014/main" id="{D746C01B-56D9-4369-A89F-14F870C8BDD5}"/>
                  </a:ext>
                </a:extLst>
              </p:cNvPr>
              <p:cNvSpPr>
                <a:spLocks/>
              </p:cNvSpPr>
              <p:nvPr/>
            </p:nvSpPr>
            <p:spPr bwMode="hidden">
              <a:xfrm>
                <a:off x="5705750" y="133527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47" name="Freeform 111">
                <a:extLst>
                  <a:ext uri="{FF2B5EF4-FFF2-40B4-BE49-F238E27FC236}">
                    <a16:creationId xmlns:a16="http://schemas.microsoft.com/office/drawing/2014/main" id="{606EC6A6-A570-4421-91FD-9E317572DBC7}"/>
                  </a:ext>
                </a:extLst>
              </p:cNvPr>
              <p:cNvSpPr>
                <a:spLocks/>
              </p:cNvSpPr>
              <p:nvPr/>
            </p:nvSpPr>
            <p:spPr bwMode="hidden">
              <a:xfrm>
                <a:off x="5705750" y="175087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48" name="Freeform 112">
                <a:extLst>
                  <a:ext uri="{FF2B5EF4-FFF2-40B4-BE49-F238E27FC236}">
                    <a16:creationId xmlns:a16="http://schemas.microsoft.com/office/drawing/2014/main" id="{D07F080E-C2AE-45BA-895C-A35782EF035E}"/>
                  </a:ext>
                </a:extLst>
              </p:cNvPr>
              <p:cNvSpPr>
                <a:spLocks/>
              </p:cNvSpPr>
              <p:nvPr/>
            </p:nvSpPr>
            <p:spPr bwMode="hidden">
              <a:xfrm>
                <a:off x="5705750" y="216648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49" name="Freeform 113">
                <a:extLst>
                  <a:ext uri="{FF2B5EF4-FFF2-40B4-BE49-F238E27FC236}">
                    <a16:creationId xmlns:a16="http://schemas.microsoft.com/office/drawing/2014/main" id="{64F2D078-5491-4A01-9DDB-9463A6BBC74D}"/>
                  </a:ext>
                </a:extLst>
              </p:cNvPr>
              <p:cNvSpPr>
                <a:spLocks/>
              </p:cNvSpPr>
              <p:nvPr/>
            </p:nvSpPr>
            <p:spPr bwMode="hidden">
              <a:xfrm>
                <a:off x="5705750" y="258209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50" name="Freeform 114">
                <a:extLst>
                  <a:ext uri="{FF2B5EF4-FFF2-40B4-BE49-F238E27FC236}">
                    <a16:creationId xmlns:a16="http://schemas.microsoft.com/office/drawing/2014/main" id="{6694FA3C-3F29-4D82-9C15-4A8A9107CF82}"/>
                  </a:ext>
                </a:extLst>
              </p:cNvPr>
              <p:cNvSpPr>
                <a:spLocks/>
              </p:cNvSpPr>
              <p:nvPr/>
            </p:nvSpPr>
            <p:spPr bwMode="hidden">
              <a:xfrm>
                <a:off x="5705750" y="2997700"/>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51" name="Freeform 115">
                <a:extLst>
                  <a:ext uri="{FF2B5EF4-FFF2-40B4-BE49-F238E27FC236}">
                    <a16:creationId xmlns:a16="http://schemas.microsoft.com/office/drawing/2014/main" id="{DF1CC56C-4F5B-4DE1-9DC3-37D1FD0C3538}"/>
                  </a:ext>
                </a:extLst>
              </p:cNvPr>
              <p:cNvSpPr>
                <a:spLocks/>
              </p:cNvSpPr>
              <p:nvPr/>
            </p:nvSpPr>
            <p:spPr bwMode="hidden">
              <a:xfrm>
                <a:off x="5705751" y="3413307"/>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53" name="Freeform 121">
                <a:extLst>
                  <a:ext uri="{FF2B5EF4-FFF2-40B4-BE49-F238E27FC236}">
                    <a16:creationId xmlns:a16="http://schemas.microsoft.com/office/drawing/2014/main" id="{AB875E70-3367-46DE-800D-FF94122626B7}"/>
                  </a:ext>
                </a:extLst>
              </p:cNvPr>
              <p:cNvSpPr>
                <a:spLocks/>
              </p:cNvSpPr>
              <p:nvPr/>
            </p:nvSpPr>
            <p:spPr bwMode="hidden">
              <a:xfrm>
                <a:off x="6429015" y="8845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54" name="Freeform 122">
                <a:extLst>
                  <a:ext uri="{FF2B5EF4-FFF2-40B4-BE49-F238E27FC236}">
                    <a16:creationId xmlns:a16="http://schemas.microsoft.com/office/drawing/2014/main" id="{AE68CEC8-DA50-4100-9545-1DF3D691B8AC}"/>
                  </a:ext>
                </a:extLst>
              </p:cNvPr>
              <p:cNvSpPr>
                <a:spLocks/>
              </p:cNvSpPr>
              <p:nvPr/>
            </p:nvSpPr>
            <p:spPr bwMode="hidden">
              <a:xfrm>
                <a:off x="6429015" y="50405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55" name="Freeform 123">
                <a:extLst>
                  <a:ext uri="{FF2B5EF4-FFF2-40B4-BE49-F238E27FC236}">
                    <a16:creationId xmlns:a16="http://schemas.microsoft.com/office/drawing/2014/main" id="{7DBB57FE-F69A-401C-AECD-392C0631661F}"/>
                  </a:ext>
                </a:extLst>
              </p:cNvPr>
              <p:cNvSpPr>
                <a:spLocks/>
              </p:cNvSpPr>
              <p:nvPr/>
            </p:nvSpPr>
            <p:spPr bwMode="hidden">
              <a:xfrm>
                <a:off x="6429015" y="91966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56" name="Freeform 124">
                <a:extLst>
                  <a:ext uri="{FF2B5EF4-FFF2-40B4-BE49-F238E27FC236}">
                    <a16:creationId xmlns:a16="http://schemas.microsoft.com/office/drawing/2014/main" id="{C279C504-024F-42DD-A2F1-4E576B5E8171}"/>
                  </a:ext>
                </a:extLst>
              </p:cNvPr>
              <p:cNvSpPr>
                <a:spLocks/>
              </p:cNvSpPr>
              <p:nvPr/>
            </p:nvSpPr>
            <p:spPr bwMode="hidden">
              <a:xfrm>
                <a:off x="6429015" y="133527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57" name="Freeform 125">
                <a:extLst>
                  <a:ext uri="{FF2B5EF4-FFF2-40B4-BE49-F238E27FC236}">
                    <a16:creationId xmlns:a16="http://schemas.microsoft.com/office/drawing/2014/main" id="{843AED6F-70E2-4EB0-B8D1-878F9B92AF07}"/>
                  </a:ext>
                </a:extLst>
              </p:cNvPr>
              <p:cNvSpPr>
                <a:spLocks/>
              </p:cNvSpPr>
              <p:nvPr/>
            </p:nvSpPr>
            <p:spPr bwMode="hidden">
              <a:xfrm>
                <a:off x="6429015" y="175087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58" name="Freeform 126">
                <a:extLst>
                  <a:ext uri="{FF2B5EF4-FFF2-40B4-BE49-F238E27FC236}">
                    <a16:creationId xmlns:a16="http://schemas.microsoft.com/office/drawing/2014/main" id="{0FD93908-4EE8-4079-A216-87E59C549A05}"/>
                  </a:ext>
                </a:extLst>
              </p:cNvPr>
              <p:cNvSpPr>
                <a:spLocks/>
              </p:cNvSpPr>
              <p:nvPr/>
            </p:nvSpPr>
            <p:spPr bwMode="hidden">
              <a:xfrm>
                <a:off x="6429015" y="216648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59" name="Freeform 127">
                <a:extLst>
                  <a:ext uri="{FF2B5EF4-FFF2-40B4-BE49-F238E27FC236}">
                    <a16:creationId xmlns:a16="http://schemas.microsoft.com/office/drawing/2014/main" id="{F63FC34B-1E6A-4C20-B740-8B43959EA223}"/>
                  </a:ext>
                </a:extLst>
              </p:cNvPr>
              <p:cNvSpPr>
                <a:spLocks/>
              </p:cNvSpPr>
              <p:nvPr/>
            </p:nvSpPr>
            <p:spPr bwMode="hidden">
              <a:xfrm>
                <a:off x="6429015" y="258209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60" name="Freeform 128">
                <a:extLst>
                  <a:ext uri="{FF2B5EF4-FFF2-40B4-BE49-F238E27FC236}">
                    <a16:creationId xmlns:a16="http://schemas.microsoft.com/office/drawing/2014/main" id="{4092B8EB-A8A1-4EDE-9FD5-745C12AC038F}"/>
                  </a:ext>
                </a:extLst>
              </p:cNvPr>
              <p:cNvSpPr>
                <a:spLocks/>
              </p:cNvSpPr>
              <p:nvPr/>
            </p:nvSpPr>
            <p:spPr bwMode="hidden">
              <a:xfrm>
                <a:off x="6429015" y="2997700"/>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61" name="Freeform 129">
                <a:extLst>
                  <a:ext uri="{FF2B5EF4-FFF2-40B4-BE49-F238E27FC236}">
                    <a16:creationId xmlns:a16="http://schemas.microsoft.com/office/drawing/2014/main" id="{BD1C5D14-E8E7-4749-9FC1-8BE42DE85156}"/>
                  </a:ext>
                </a:extLst>
              </p:cNvPr>
              <p:cNvSpPr>
                <a:spLocks/>
              </p:cNvSpPr>
              <p:nvPr/>
            </p:nvSpPr>
            <p:spPr bwMode="hidden">
              <a:xfrm>
                <a:off x="6429015" y="3413307"/>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63" name="Freeform 135">
                <a:extLst>
                  <a:ext uri="{FF2B5EF4-FFF2-40B4-BE49-F238E27FC236}">
                    <a16:creationId xmlns:a16="http://schemas.microsoft.com/office/drawing/2014/main" id="{0A7C922C-6F58-4C86-9B9F-ECBB90662828}"/>
                  </a:ext>
                </a:extLst>
              </p:cNvPr>
              <p:cNvSpPr>
                <a:spLocks/>
              </p:cNvSpPr>
              <p:nvPr/>
            </p:nvSpPr>
            <p:spPr bwMode="hidden">
              <a:xfrm>
                <a:off x="7152279" y="88451"/>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64" name="Freeform 136">
                <a:extLst>
                  <a:ext uri="{FF2B5EF4-FFF2-40B4-BE49-F238E27FC236}">
                    <a16:creationId xmlns:a16="http://schemas.microsoft.com/office/drawing/2014/main" id="{A4DC3B9D-829B-47A1-BB12-51CB98F43E69}"/>
                  </a:ext>
                </a:extLst>
              </p:cNvPr>
              <p:cNvSpPr>
                <a:spLocks/>
              </p:cNvSpPr>
              <p:nvPr/>
            </p:nvSpPr>
            <p:spPr bwMode="hidden">
              <a:xfrm>
                <a:off x="7152279" y="504058"/>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65" name="Freeform 137">
                <a:extLst>
                  <a:ext uri="{FF2B5EF4-FFF2-40B4-BE49-F238E27FC236}">
                    <a16:creationId xmlns:a16="http://schemas.microsoft.com/office/drawing/2014/main" id="{34643708-3D20-43EB-9CBA-D4B2C0796429}"/>
                  </a:ext>
                </a:extLst>
              </p:cNvPr>
              <p:cNvSpPr>
                <a:spLocks/>
              </p:cNvSpPr>
              <p:nvPr/>
            </p:nvSpPr>
            <p:spPr bwMode="hidden">
              <a:xfrm>
                <a:off x="7152279" y="919665"/>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66" name="Freeform 138">
                <a:extLst>
                  <a:ext uri="{FF2B5EF4-FFF2-40B4-BE49-F238E27FC236}">
                    <a16:creationId xmlns:a16="http://schemas.microsoft.com/office/drawing/2014/main" id="{3509379F-E9D6-4F38-A382-93BC9D79DE6B}"/>
                  </a:ext>
                </a:extLst>
              </p:cNvPr>
              <p:cNvSpPr>
                <a:spLocks/>
              </p:cNvSpPr>
              <p:nvPr/>
            </p:nvSpPr>
            <p:spPr bwMode="hidden">
              <a:xfrm>
                <a:off x="7152279" y="1335272"/>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67" name="Freeform 139">
                <a:extLst>
                  <a:ext uri="{FF2B5EF4-FFF2-40B4-BE49-F238E27FC236}">
                    <a16:creationId xmlns:a16="http://schemas.microsoft.com/office/drawing/2014/main" id="{29856C0B-B50C-44CF-9E00-B241F487820C}"/>
                  </a:ext>
                </a:extLst>
              </p:cNvPr>
              <p:cNvSpPr>
                <a:spLocks/>
              </p:cNvSpPr>
              <p:nvPr/>
            </p:nvSpPr>
            <p:spPr bwMode="hidden">
              <a:xfrm>
                <a:off x="7152279" y="1750879"/>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68" name="Freeform 140">
                <a:extLst>
                  <a:ext uri="{FF2B5EF4-FFF2-40B4-BE49-F238E27FC236}">
                    <a16:creationId xmlns:a16="http://schemas.microsoft.com/office/drawing/2014/main" id="{6971B09E-5034-41F9-A83D-E0D19FD6AC8A}"/>
                  </a:ext>
                </a:extLst>
              </p:cNvPr>
              <p:cNvSpPr>
                <a:spLocks/>
              </p:cNvSpPr>
              <p:nvPr/>
            </p:nvSpPr>
            <p:spPr bwMode="hidden">
              <a:xfrm>
                <a:off x="7152279" y="2166486"/>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69" name="Freeform 141">
                <a:extLst>
                  <a:ext uri="{FF2B5EF4-FFF2-40B4-BE49-F238E27FC236}">
                    <a16:creationId xmlns:a16="http://schemas.microsoft.com/office/drawing/2014/main" id="{B662ACD1-F2B3-4E3B-A569-ECFB7E7D0C55}"/>
                  </a:ext>
                </a:extLst>
              </p:cNvPr>
              <p:cNvSpPr>
                <a:spLocks/>
              </p:cNvSpPr>
              <p:nvPr/>
            </p:nvSpPr>
            <p:spPr bwMode="hidden">
              <a:xfrm>
                <a:off x="7152279" y="2582093"/>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70" name="Freeform 142">
                <a:extLst>
                  <a:ext uri="{FF2B5EF4-FFF2-40B4-BE49-F238E27FC236}">
                    <a16:creationId xmlns:a16="http://schemas.microsoft.com/office/drawing/2014/main" id="{CEAA4895-8715-4AFC-A8F2-DBB4A85AFD45}"/>
                  </a:ext>
                </a:extLst>
              </p:cNvPr>
              <p:cNvSpPr>
                <a:spLocks/>
              </p:cNvSpPr>
              <p:nvPr/>
            </p:nvSpPr>
            <p:spPr bwMode="hidden">
              <a:xfrm>
                <a:off x="7152279" y="2997700"/>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71" name="Freeform 143">
                <a:extLst>
                  <a:ext uri="{FF2B5EF4-FFF2-40B4-BE49-F238E27FC236}">
                    <a16:creationId xmlns:a16="http://schemas.microsoft.com/office/drawing/2014/main" id="{48B77DAC-8DE6-4D85-9D12-133D6133F3E4}"/>
                  </a:ext>
                </a:extLst>
              </p:cNvPr>
              <p:cNvSpPr>
                <a:spLocks/>
              </p:cNvSpPr>
              <p:nvPr/>
            </p:nvSpPr>
            <p:spPr bwMode="hidden">
              <a:xfrm>
                <a:off x="7152278" y="3413307"/>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73" name="Freeform 149">
                <a:extLst>
                  <a:ext uri="{FF2B5EF4-FFF2-40B4-BE49-F238E27FC236}">
                    <a16:creationId xmlns:a16="http://schemas.microsoft.com/office/drawing/2014/main" id="{16DF37A9-0B0E-487B-804A-EB15FF535178}"/>
                  </a:ext>
                </a:extLst>
              </p:cNvPr>
              <p:cNvSpPr>
                <a:spLocks/>
              </p:cNvSpPr>
              <p:nvPr/>
            </p:nvSpPr>
            <p:spPr bwMode="hidden">
              <a:xfrm>
                <a:off x="7875544" y="88451"/>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74" name="Freeform 150">
                <a:extLst>
                  <a:ext uri="{FF2B5EF4-FFF2-40B4-BE49-F238E27FC236}">
                    <a16:creationId xmlns:a16="http://schemas.microsoft.com/office/drawing/2014/main" id="{7FB1F90F-0D82-4D82-B82F-165AE147DFA1}"/>
                  </a:ext>
                </a:extLst>
              </p:cNvPr>
              <p:cNvSpPr>
                <a:spLocks/>
              </p:cNvSpPr>
              <p:nvPr/>
            </p:nvSpPr>
            <p:spPr bwMode="hidden">
              <a:xfrm>
                <a:off x="7875545" y="504058"/>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75" name="Freeform 151">
                <a:extLst>
                  <a:ext uri="{FF2B5EF4-FFF2-40B4-BE49-F238E27FC236}">
                    <a16:creationId xmlns:a16="http://schemas.microsoft.com/office/drawing/2014/main" id="{76FAEB6F-8DE1-462C-804A-BFF5EE983177}"/>
                  </a:ext>
                </a:extLst>
              </p:cNvPr>
              <p:cNvSpPr>
                <a:spLocks/>
              </p:cNvSpPr>
              <p:nvPr/>
            </p:nvSpPr>
            <p:spPr bwMode="hidden">
              <a:xfrm>
                <a:off x="7875545" y="919665"/>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76" name="Freeform 152">
                <a:extLst>
                  <a:ext uri="{FF2B5EF4-FFF2-40B4-BE49-F238E27FC236}">
                    <a16:creationId xmlns:a16="http://schemas.microsoft.com/office/drawing/2014/main" id="{EEF907F3-4E69-457B-8C11-05DF28387AB1}"/>
                  </a:ext>
                </a:extLst>
              </p:cNvPr>
              <p:cNvSpPr>
                <a:spLocks/>
              </p:cNvSpPr>
              <p:nvPr/>
            </p:nvSpPr>
            <p:spPr bwMode="hidden">
              <a:xfrm>
                <a:off x="7875546" y="1335272"/>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77" name="Freeform 153">
                <a:extLst>
                  <a:ext uri="{FF2B5EF4-FFF2-40B4-BE49-F238E27FC236}">
                    <a16:creationId xmlns:a16="http://schemas.microsoft.com/office/drawing/2014/main" id="{68F18430-8A06-466B-AF38-838F71226330}"/>
                  </a:ext>
                </a:extLst>
              </p:cNvPr>
              <p:cNvSpPr>
                <a:spLocks/>
              </p:cNvSpPr>
              <p:nvPr/>
            </p:nvSpPr>
            <p:spPr bwMode="hidden">
              <a:xfrm>
                <a:off x="7875547" y="1750879"/>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78" name="Freeform 154">
                <a:extLst>
                  <a:ext uri="{FF2B5EF4-FFF2-40B4-BE49-F238E27FC236}">
                    <a16:creationId xmlns:a16="http://schemas.microsoft.com/office/drawing/2014/main" id="{AF83D209-9B5D-4A4B-BF3A-CBC23A7DC4B4}"/>
                  </a:ext>
                </a:extLst>
              </p:cNvPr>
              <p:cNvSpPr>
                <a:spLocks/>
              </p:cNvSpPr>
              <p:nvPr/>
            </p:nvSpPr>
            <p:spPr bwMode="hidden">
              <a:xfrm>
                <a:off x="7875548" y="2166486"/>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79" name="Freeform 155">
                <a:extLst>
                  <a:ext uri="{FF2B5EF4-FFF2-40B4-BE49-F238E27FC236}">
                    <a16:creationId xmlns:a16="http://schemas.microsoft.com/office/drawing/2014/main" id="{88E7447F-D358-415C-9D9F-F8F1F662CCA6}"/>
                  </a:ext>
                </a:extLst>
              </p:cNvPr>
              <p:cNvSpPr>
                <a:spLocks/>
              </p:cNvSpPr>
              <p:nvPr/>
            </p:nvSpPr>
            <p:spPr bwMode="hidden">
              <a:xfrm>
                <a:off x="7875549" y="2582093"/>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80" name="Freeform 156">
                <a:extLst>
                  <a:ext uri="{FF2B5EF4-FFF2-40B4-BE49-F238E27FC236}">
                    <a16:creationId xmlns:a16="http://schemas.microsoft.com/office/drawing/2014/main" id="{727146D8-3DB6-4627-A374-4F333216BC0D}"/>
                  </a:ext>
                </a:extLst>
              </p:cNvPr>
              <p:cNvSpPr>
                <a:spLocks/>
              </p:cNvSpPr>
              <p:nvPr/>
            </p:nvSpPr>
            <p:spPr bwMode="hidden">
              <a:xfrm>
                <a:off x="7875551" y="2997700"/>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81" name="Freeform 157">
                <a:extLst>
                  <a:ext uri="{FF2B5EF4-FFF2-40B4-BE49-F238E27FC236}">
                    <a16:creationId xmlns:a16="http://schemas.microsoft.com/office/drawing/2014/main" id="{EB57689B-C74C-4886-B652-296C22430B86}"/>
                  </a:ext>
                </a:extLst>
              </p:cNvPr>
              <p:cNvSpPr>
                <a:spLocks/>
              </p:cNvSpPr>
              <p:nvPr/>
            </p:nvSpPr>
            <p:spPr bwMode="hidden">
              <a:xfrm>
                <a:off x="7875550" y="3413307"/>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grpSp>
        <p:grpSp>
          <p:nvGrpSpPr>
            <p:cNvPr id="751" name="Groupe 750"/>
            <p:cNvGrpSpPr/>
            <p:nvPr userDrawn="1"/>
          </p:nvGrpSpPr>
          <p:grpSpPr bwMode="hidden">
            <a:xfrm>
              <a:off x="4624902" y="4041075"/>
              <a:ext cx="4339585" cy="831214"/>
              <a:chOff x="5906844" y="5014529"/>
              <a:chExt cx="4339585" cy="831214"/>
            </a:xfrm>
          </p:grpSpPr>
          <p:sp>
            <p:nvSpPr>
              <p:cNvPr id="745" name="Freeform 8">
                <a:extLst>
                  <a:ext uri="{FF2B5EF4-FFF2-40B4-BE49-F238E27FC236}">
                    <a16:creationId xmlns:a16="http://schemas.microsoft.com/office/drawing/2014/main" id="{7A1D076E-7160-4E3C-9FC7-F81A1D7A16FF}"/>
                  </a:ext>
                </a:extLst>
              </p:cNvPr>
              <p:cNvSpPr>
                <a:spLocks/>
              </p:cNvSpPr>
              <p:nvPr userDrawn="1"/>
            </p:nvSpPr>
            <p:spPr bwMode="hidden">
              <a:xfrm>
                <a:off x="6630108"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746" name="Freeform 22">
                <a:extLst>
                  <a:ext uri="{FF2B5EF4-FFF2-40B4-BE49-F238E27FC236}">
                    <a16:creationId xmlns:a16="http://schemas.microsoft.com/office/drawing/2014/main" id="{24911CF8-AA38-47C8-AA24-C94FEE2C502F}"/>
                  </a:ext>
                </a:extLst>
              </p:cNvPr>
              <p:cNvSpPr>
                <a:spLocks/>
              </p:cNvSpPr>
              <p:nvPr userDrawn="1"/>
            </p:nvSpPr>
            <p:spPr bwMode="hidden">
              <a:xfrm>
                <a:off x="7353372"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747" name="Freeform 36">
                <a:extLst>
                  <a:ext uri="{FF2B5EF4-FFF2-40B4-BE49-F238E27FC236}">
                    <a16:creationId xmlns:a16="http://schemas.microsoft.com/office/drawing/2014/main" id="{66C20BD2-D60B-433A-B981-29A6702E7BF5}"/>
                  </a:ext>
                </a:extLst>
              </p:cNvPr>
              <p:cNvSpPr>
                <a:spLocks/>
              </p:cNvSpPr>
              <p:nvPr userDrawn="1"/>
            </p:nvSpPr>
            <p:spPr bwMode="hidden">
              <a:xfrm>
                <a:off x="8076637"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748" name="Freeform 50">
                <a:extLst>
                  <a:ext uri="{FF2B5EF4-FFF2-40B4-BE49-F238E27FC236}">
                    <a16:creationId xmlns:a16="http://schemas.microsoft.com/office/drawing/2014/main" id="{032CA361-D3EB-4EB6-B474-EBBC5385B0BD}"/>
                  </a:ext>
                </a:extLst>
              </p:cNvPr>
              <p:cNvSpPr>
                <a:spLocks/>
              </p:cNvSpPr>
              <p:nvPr userDrawn="1"/>
            </p:nvSpPr>
            <p:spPr bwMode="hidden">
              <a:xfrm>
                <a:off x="8799901"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749" name="Freeform 64">
                <a:extLst>
                  <a:ext uri="{FF2B5EF4-FFF2-40B4-BE49-F238E27FC236}">
                    <a16:creationId xmlns:a16="http://schemas.microsoft.com/office/drawing/2014/main" id="{38FB6E2B-B8F0-46DF-9516-5E4D2F9D5E77}"/>
                  </a:ext>
                </a:extLst>
              </p:cNvPr>
              <p:cNvSpPr>
                <a:spLocks/>
              </p:cNvSpPr>
              <p:nvPr userDrawn="1"/>
            </p:nvSpPr>
            <p:spPr bwMode="hidden">
              <a:xfrm>
                <a:off x="9523165"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750" name="Freeform 78">
                <a:extLst>
                  <a:ext uri="{FF2B5EF4-FFF2-40B4-BE49-F238E27FC236}">
                    <a16:creationId xmlns:a16="http://schemas.microsoft.com/office/drawing/2014/main" id="{6191F38C-6ABF-494D-BFAF-972E67A360D4}"/>
                  </a:ext>
                </a:extLst>
              </p:cNvPr>
              <p:cNvSpPr>
                <a:spLocks/>
              </p:cNvSpPr>
              <p:nvPr userDrawn="1"/>
            </p:nvSpPr>
            <p:spPr bwMode="hidden">
              <a:xfrm>
                <a:off x="5906844"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grpSp>
        <p:grpSp>
          <p:nvGrpSpPr>
            <p:cNvPr id="752" name="Groupe 751"/>
            <p:cNvGrpSpPr/>
            <p:nvPr userDrawn="1"/>
          </p:nvGrpSpPr>
          <p:grpSpPr bwMode="hidden">
            <a:xfrm>
              <a:off x="4982486" y="4249355"/>
              <a:ext cx="4339585" cy="831214"/>
              <a:chOff x="5906844" y="5014529"/>
              <a:chExt cx="4339585" cy="831214"/>
            </a:xfrm>
          </p:grpSpPr>
          <p:sp>
            <p:nvSpPr>
              <p:cNvPr id="753" name="Freeform 8">
                <a:extLst>
                  <a:ext uri="{FF2B5EF4-FFF2-40B4-BE49-F238E27FC236}">
                    <a16:creationId xmlns:a16="http://schemas.microsoft.com/office/drawing/2014/main" id="{7A1D076E-7160-4E3C-9FC7-F81A1D7A16FF}"/>
                  </a:ext>
                </a:extLst>
              </p:cNvPr>
              <p:cNvSpPr>
                <a:spLocks/>
              </p:cNvSpPr>
              <p:nvPr userDrawn="1"/>
            </p:nvSpPr>
            <p:spPr bwMode="hidden">
              <a:xfrm>
                <a:off x="6630108"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754" name="Freeform 22">
                <a:extLst>
                  <a:ext uri="{FF2B5EF4-FFF2-40B4-BE49-F238E27FC236}">
                    <a16:creationId xmlns:a16="http://schemas.microsoft.com/office/drawing/2014/main" id="{24911CF8-AA38-47C8-AA24-C94FEE2C502F}"/>
                  </a:ext>
                </a:extLst>
              </p:cNvPr>
              <p:cNvSpPr>
                <a:spLocks/>
              </p:cNvSpPr>
              <p:nvPr userDrawn="1"/>
            </p:nvSpPr>
            <p:spPr bwMode="hidden">
              <a:xfrm>
                <a:off x="7353372"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755" name="Freeform 36">
                <a:extLst>
                  <a:ext uri="{FF2B5EF4-FFF2-40B4-BE49-F238E27FC236}">
                    <a16:creationId xmlns:a16="http://schemas.microsoft.com/office/drawing/2014/main" id="{66C20BD2-D60B-433A-B981-29A6702E7BF5}"/>
                  </a:ext>
                </a:extLst>
              </p:cNvPr>
              <p:cNvSpPr>
                <a:spLocks/>
              </p:cNvSpPr>
              <p:nvPr userDrawn="1"/>
            </p:nvSpPr>
            <p:spPr bwMode="hidden">
              <a:xfrm>
                <a:off x="8076637"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756" name="Freeform 50">
                <a:extLst>
                  <a:ext uri="{FF2B5EF4-FFF2-40B4-BE49-F238E27FC236}">
                    <a16:creationId xmlns:a16="http://schemas.microsoft.com/office/drawing/2014/main" id="{032CA361-D3EB-4EB6-B474-EBBC5385B0BD}"/>
                  </a:ext>
                </a:extLst>
              </p:cNvPr>
              <p:cNvSpPr>
                <a:spLocks/>
              </p:cNvSpPr>
              <p:nvPr userDrawn="1"/>
            </p:nvSpPr>
            <p:spPr bwMode="hidden">
              <a:xfrm>
                <a:off x="8799901"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757" name="Freeform 64">
                <a:extLst>
                  <a:ext uri="{FF2B5EF4-FFF2-40B4-BE49-F238E27FC236}">
                    <a16:creationId xmlns:a16="http://schemas.microsoft.com/office/drawing/2014/main" id="{38FB6E2B-B8F0-46DF-9516-5E4D2F9D5E77}"/>
                  </a:ext>
                </a:extLst>
              </p:cNvPr>
              <p:cNvSpPr>
                <a:spLocks/>
              </p:cNvSpPr>
              <p:nvPr userDrawn="1"/>
            </p:nvSpPr>
            <p:spPr bwMode="hidden">
              <a:xfrm>
                <a:off x="9523165"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758" name="Freeform 78">
                <a:extLst>
                  <a:ext uri="{FF2B5EF4-FFF2-40B4-BE49-F238E27FC236}">
                    <a16:creationId xmlns:a16="http://schemas.microsoft.com/office/drawing/2014/main" id="{6191F38C-6ABF-494D-BFAF-972E67A360D4}"/>
                  </a:ext>
                </a:extLst>
              </p:cNvPr>
              <p:cNvSpPr>
                <a:spLocks/>
              </p:cNvSpPr>
              <p:nvPr userDrawn="1"/>
            </p:nvSpPr>
            <p:spPr bwMode="hidden">
              <a:xfrm>
                <a:off x="5906844"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grpSp>
      </p:grpSp>
      <p:sp>
        <p:nvSpPr>
          <p:cNvPr id="18" name="Freeform 5"/>
          <p:cNvSpPr>
            <a:spLocks/>
          </p:cNvSpPr>
          <p:nvPr userDrawn="1"/>
        </p:nvSpPr>
        <p:spPr bwMode="gray">
          <a:xfrm>
            <a:off x="467543" y="-342862"/>
            <a:ext cx="2926205" cy="5081109"/>
          </a:xfrm>
          <a:custGeom>
            <a:avLst/>
            <a:gdLst>
              <a:gd name="T0" fmla="*/ 0 w 1730"/>
              <a:gd name="T1" fmla="*/ 999 h 3004"/>
              <a:gd name="T2" fmla="*/ 0 w 1730"/>
              <a:gd name="T3" fmla="*/ 1540 h 3004"/>
              <a:gd name="T4" fmla="*/ 0 w 1730"/>
              <a:gd name="T5" fmla="*/ 3004 h 3004"/>
              <a:gd name="T6" fmla="*/ 465 w 1730"/>
              <a:gd name="T7" fmla="*/ 2729 h 3004"/>
              <a:gd name="T8" fmla="*/ 465 w 1730"/>
              <a:gd name="T9" fmla="*/ 1273 h 3004"/>
              <a:gd name="T10" fmla="*/ 1730 w 1730"/>
              <a:gd name="T11" fmla="*/ 542 h 3004"/>
              <a:gd name="T12" fmla="*/ 1730 w 1730"/>
              <a:gd name="T13" fmla="*/ 0 h 3004"/>
              <a:gd name="T14" fmla="*/ 0 w 1730"/>
              <a:gd name="T15" fmla="*/ 999 h 30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0" h="3004">
                <a:moveTo>
                  <a:pt x="0" y="999"/>
                </a:moveTo>
                <a:lnTo>
                  <a:pt x="0" y="1540"/>
                </a:lnTo>
                <a:lnTo>
                  <a:pt x="0" y="3004"/>
                </a:lnTo>
                <a:lnTo>
                  <a:pt x="465" y="2729"/>
                </a:lnTo>
                <a:lnTo>
                  <a:pt x="465" y="1273"/>
                </a:lnTo>
                <a:lnTo>
                  <a:pt x="1730" y="542"/>
                </a:lnTo>
                <a:lnTo>
                  <a:pt x="1730" y="0"/>
                </a:lnTo>
                <a:lnTo>
                  <a:pt x="0" y="999"/>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cxnSp>
        <p:nvCxnSpPr>
          <p:cNvPr id="186" name="Connecteur droit 185"/>
          <p:cNvCxnSpPr>
            <a:stCxn id="113" idx="2"/>
            <a:endCxn id="113" idx="1"/>
          </p:cNvCxnSpPr>
          <p:nvPr userDrawn="1"/>
        </p:nvCxnSpPr>
        <p:spPr bwMode="gray">
          <a:xfrm>
            <a:off x="8241223" y="971100"/>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189" name="Connecteur droit 188"/>
          <p:cNvCxnSpPr>
            <a:endCxn id="113" idx="1"/>
          </p:cNvCxnSpPr>
          <p:nvPr userDrawn="1"/>
        </p:nvCxnSpPr>
        <p:spPr bwMode="gray">
          <a:xfrm flipH="1">
            <a:off x="8602855" y="1054364"/>
            <a:ext cx="217295" cy="124539"/>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00" name="Connecteur droit 199"/>
          <p:cNvCxnSpPr>
            <a:stCxn id="103" idx="3"/>
            <a:endCxn id="163" idx="5"/>
          </p:cNvCxnSpPr>
          <p:nvPr userDrawn="1"/>
        </p:nvCxnSpPr>
        <p:spPr bwMode="gray">
          <a:xfrm flipV="1">
            <a:off x="7517959" y="347690"/>
            <a:ext cx="357585" cy="207803"/>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203" name="Connecteur droit 202"/>
          <p:cNvCxnSpPr>
            <a:stCxn id="163" idx="1"/>
            <a:endCxn id="103" idx="3"/>
          </p:cNvCxnSpPr>
          <p:nvPr userDrawn="1"/>
        </p:nvCxnSpPr>
        <p:spPr bwMode="gray">
          <a:xfrm flipV="1">
            <a:off x="7513910" y="555493"/>
            <a:ext cx="404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18" name="Connecteur droit 217"/>
          <p:cNvCxnSpPr>
            <a:stCxn id="105" idx="0"/>
            <a:endCxn id="177" idx="3"/>
          </p:cNvCxnSpPr>
          <p:nvPr userDrawn="1"/>
        </p:nvCxnSpPr>
        <p:spPr bwMode="gray">
          <a:xfrm flipH="1">
            <a:off x="7875542" y="1802314"/>
            <a:ext cx="365681"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221" name="Connecteur droit 220"/>
          <p:cNvCxnSpPr>
            <a:stCxn id="176" idx="4"/>
            <a:endCxn id="175" idx="1"/>
          </p:cNvCxnSpPr>
          <p:nvPr userDrawn="1"/>
        </p:nvCxnSpPr>
        <p:spPr bwMode="gray">
          <a:xfrm>
            <a:off x="8237174" y="13867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24" name="Connecteur droit 223"/>
          <p:cNvCxnSpPr>
            <a:endCxn id="176" idx="5"/>
          </p:cNvCxnSpPr>
          <p:nvPr userDrawn="1"/>
        </p:nvCxnSpPr>
        <p:spPr bwMode="gray">
          <a:xfrm flipH="1" flipV="1">
            <a:off x="8597457" y="1594511"/>
            <a:ext cx="219799" cy="12644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39" name="Connecteur droit 238"/>
          <p:cNvCxnSpPr>
            <a:stCxn id="116" idx="4"/>
            <a:endCxn id="177" idx="4"/>
          </p:cNvCxnSpPr>
          <p:nvPr userDrawn="1"/>
        </p:nvCxnSpPr>
        <p:spPr bwMode="gray">
          <a:xfrm flipH="1">
            <a:off x="8237174" y="1594510"/>
            <a:ext cx="365681"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40" name="Connecteur droit 239"/>
          <p:cNvCxnSpPr>
            <a:stCxn id="177" idx="4"/>
            <a:endCxn id="178" idx="4"/>
          </p:cNvCxnSpPr>
          <p:nvPr userDrawn="1"/>
        </p:nvCxnSpPr>
        <p:spPr bwMode="gray">
          <a:xfrm>
            <a:off x="8237174" y="1802314"/>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241" name="Connecteur droit 240"/>
          <p:cNvCxnSpPr>
            <a:stCxn id="116" idx="1"/>
            <a:endCxn id="176" idx="1"/>
          </p:cNvCxnSpPr>
          <p:nvPr userDrawn="1"/>
        </p:nvCxnSpPr>
        <p:spPr bwMode="gray">
          <a:xfrm flipH="1" flipV="1">
            <a:off x="8237174" y="2217921"/>
            <a:ext cx="365681"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42" name="Connecteur droit 241"/>
          <p:cNvCxnSpPr/>
          <p:nvPr userDrawn="1"/>
        </p:nvCxnSpPr>
        <p:spPr bwMode="gray">
          <a:xfrm flipH="1">
            <a:off x="8600160" y="2298657"/>
            <a:ext cx="216503" cy="12706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253" name="Connecteur droit 252"/>
          <p:cNvCxnSpPr>
            <a:stCxn id="163" idx="1"/>
            <a:endCxn id="174" idx="3"/>
          </p:cNvCxnSpPr>
          <p:nvPr userDrawn="1"/>
        </p:nvCxnSpPr>
        <p:spPr bwMode="gray">
          <a:xfrm flipV="1">
            <a:off x="7513910" y="763297"/>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58" name="Connecteur droit 257"/>
          <p:cNvCxnSpPr>
            <a:stCxn id="165" idx="3"/>
            <a:endCxn id="164" idx="3"/>
          </p:cNvCxnSpPr>
          <p:nvPr userDrawn="1"/>
        </p:nvCxnSpPr>
        <p:spPr bwMode="gray">
          <a:xfrm flipV="1">
            <a:off x="7152279" y="763297"/>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1" name="Connecteur droit 260"/>
          <p:cNvCxnSpPr>
            <a:endCxn id="164" idx="3"/>
          </p:cNvCxnSpPr>
          <p:nvPr userDrawn="1"/>
        </p:nvCxnSpPr>
        <p:spPr bwMode="gray">
          <a:xfrm flipH="1">
            <a:off x="7152279" y="350520"/>
            <a:ext cx="2023" cy="412777"/>
          </a:xfrm>
          <a:prstGeom prst="line">
            <a:avLst/>
          </a:prstGeom>
          <a:ln w="15875" cap="flat">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5" name="Connecteur droit 264"/>
          <p:cNvCxnSpPr/>
          <p:nvPr userDrawn="1"/>
        </p:nvCxnSpPr>
        <p:spPr bwMode="gray">
          <a:xfrm>
            <a:off x="6433063" y="763297"/>
            <a:ext cx="361632"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7" name="Connecteur droit 266"/>
          <p:cNvCxnSpPr>
            <a:stCxn id="154" idx="1"/>
            <a:endCxn id="155" idx="4"/>
          </p:cNvCxnSpPr>
          <p:nvPr userDrawn="1"/>
        </p:nvCxnSpPr>
        <p:spPr bwMode="gray">
          <a:xfrm flipV="1">
            <a:off x="6790646" y="971100"/>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83" name="Connecteur droit 282"/>
          <p:cNvCxnSpPr>
            <a:stCxn id="165" idx="3"/>
            <a:endCxn id="166" idx="3"/>
          </p:cNvCxnSpPr>
          <p:nvPr userDrawn="1"/>
        </p:nvCxnSpPr>
        <p:spPr bwMode="gray">
          <a:xfrm>
            <a:off x="7152278" y="1178904"/>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90" name="Connecteur droit 289"/>
          <p:cNvCxnSpPr>
            <a:stCxn id="174" idx="4"/>
            <a:endCxn id="174" idx="3"/>
          </p:cNvCxnSpPr>
          <p:nvPr userDrawn="1"/>
        </p:nvCxnSpPr>
        <p:spPr bwMode="gray">
          <a:xfrm flipH="1">
            <a:off x="7875542" y="555493"/>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93" name="Connecteur droit 292"/>
          <p:cNvCxnSpPr>
            <a:stCxn id="154" idx="3"/>
            <a:endCxn id="145" idx="4"/>
          </p:cNvCxnSpPr>
          <p:nvPr userDrawn="1"/>
        </p:nvCxnSpPr>
        <p:spPr bwMode="gray">
          <a:xfrm flipH="1">
            <a:off x="6067382" y="763297"/>
            <a:ext cx="361632"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03" name="Connecteur droit 302"/>
          <p:cNvCxnSpPr>
            <a:stCxn id="156" idx="3"/>
            <a:endCxn id="85" idx="5"/>
          </p:cNvCxnSpPr>
          <p:nvPr userDrawn="1"/>
        </p:nvCxnSpPr>
        <p:spPr bwMode="gray">
          <a:xfrm flipV="1">
            <a:off x="6429014" y="1386707"/>
            <a:ext cx="365680"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06" name="Connecteur droit 305"/>
          <p:cNvCxnSpPr>
            <a:stCxn id="165" idx="4"/>
            <a:endCxn id="155" idx="5"/>
          </p:cNvCxnSpPr>
          <p:nvPr userDrawn="1"/>
        </p:nvCxnSpPr>
        <p:spPr bwMode="gray">
          <a:xfrm flipH="1">
            <a:off x="7152278"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09" name="Connecteur droit 308"/>
          <p:cNvCxnSpPr>
            <a:stCxn id="157" idx="4"/>
            <a:endCxn id="156" idx="4"/>
          </p:cNvCxnSpPr>
          <p:nvPr userDrawn="1"/>
        </p:nvCxnSpPr>
        <p:spPr bwMode="gray">
          <a:xfrm flipV="1">
            <a:off x="6790647" y="13867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12" name="Connecteur droit 311"/>
          <p:cNvCxnSpPr>
            <a:endCxn id="166" idx="3"/>
          </p:cNvCxnSpPr>
          <p:nvPr userDrawn="1"/>
        </p:nvCxnSpPr>
        <p:spPr bwMode="gray">
          <a:xfrm flipH="1" flipV="1">
            <a:off x="7152278" y="1594511"/>
            <a:ext cx="361632" cy="207803"/>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15" name="Connecteur droit 314"/>
          <p:cNvCxnSpPr>
            <a:stCxn id="167" idx="4"/>
            <a:endCxn id="176" idx="3"/>
          </p:cNvCxnSpPr>
          <p:nvPr userDrawn="1"/>
        </p:nvCxnSpPr>
        <p:spPr bwMode="gray">
          <a:xfrm flipV="1">
            <a:off x="7513910" y="1594511"/>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18" name="Connecteur droit 317"/>
          <p:cNvCxnSpPr>
            <a:stCxn id="106" idx="2"/>
            <a:endCxn id="176" idx="2"/>
          </p:cNvCxnSpPr>
          <p:nvPr userDrawn="1"/>
        </p:nvCxnSpPr>
        <p:spPr bwMode="gray">
          <a:xfrm flipV="1">
            <a:off x="7517959" y="2010118"/>
            <a:ext cx="35758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321" name="Connecteur droit 320"/>
          <p:cNvCxnSpPr>
            <a:stCxn id="154" idx="3"/>
            <a:endCxn id="83" idx="3"/>
          </p:cNvCxnSpPr>
          <p:nvPr userDrawn="1"/>
        </p:nvCxnSpPr>
        <p:spPr bwMode="gray">
          <a:xfrm flipH="1" flipV="1">
            <a:off x="6071430" y="555493"/>
            <a:ext cx="357584"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27" name="Connecteur droit 326"/>
          <p:cNvCxnSpPr>
            <a:stCxn id="144" idx="3"/>
            <a:endCxn id="144" idx="2"/>
          </p:cNvCxnSpPr>
          <p:nvPr userDrawn="1"/>
        </p:nvCxnSpPr>
        <p:spPr bwMode="gray">
          <a:xfrm>
            <a:off x="5705750" y="763297"/>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0" name="Connecteur droit 329"/>
          <p:cNvCxnSpPr>
            <a:stCxn id="145" idx="3"/>
            <a:endCxn id="146" idx="3"/>
          </p:cNvCxnSpPr>
          <p:nvPr userDrawn="1"/>
        </p:nvCxnSpPr>
        <p:spPr bwMode="gray">
          <a:xfrm>
            <a:off x="5705750" y="1178904"/>
            <a:ext cx="0" cy="415607"/>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3" name="Connecteur droit 332"/>
          <p:cNvCxnSpPr>
            <a:stCxn id="146" idx="4"/>
            <a:endCxn id="154" idx="2"/>
          </p:cNvCxnSpPr>
          <p:nvPr userDrawn="1"/>
        </p:nvCxnSpPr>
        <p:spPr bwMode="gray">
          <a:xfrm flipV="1">
            <a:off x="6067382" y="1178904"/>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6" name="Connecteur droit 335"/>
          <p:cNvCxnSpPr>
            <a:stCxn id="154" idx="3"/>
            <a:endCxn id="154" idx="2"/>
          </p:cNvCxnSpPr>
          <p:nvPr userDrawn="1"/>
        </p:nvCxnSpPr>
        <p:spPr bwMode="gray">
          <a:xfrm>
            <a:off x="6429014" y="763297"/>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0" name="Connecteur droit 339"/>
          <p:cNvCxnSpPr>
            <a:stCxn id="144" idx="2"/>
            <a:endCxn id="136" idx="4"/>
          </p:cNvCxnSpPr>
          <p:nvPr userDrawn="1"/>
        </p:nvCxnSpPr>
        <p:spPr bwMode="gray">
          <a:xfrm flipH="1">
            <a:off x="5344118" y="1178904"/>
            <a:ext cx="361632"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1" name="Connecteur droit 340"/>
          <p:cNvCxnSpPr>
            <a:stCxn id="146" idx="4"/>
            <a:endCxn id="136" idx="5"/>
          </p:cNvCxnSpPr>
          <p:nvPr userDrawn="1"/>
        </p:nvCxnSpPr>
        <p:spPr bwMode="gray">
          <a:xfrm flipH="1">
            <a:off x="5705750" y="1386707"/>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2" name="Connecteur droit 341"/>
          <p:cNvCxnSpPr>
            <a:stCxn id="146" idx="3"/>
            <a:endCxn id="136" idx="4"/>
          </p:cNvCxnSpPr>
          <p:nvPr userDrawn="1"/>
        </p:nvCxnSpPr>
        <p:spPr bwMode="gray">
          <a:xfrm flipH="1" flipV="1">
            <a:off x="5344118" y="1386707"/>
            <a:ext cx="361632"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51" name="Connecteur droit 350"/>
          <p:cNvCxnSpPr>
            <a:stCxn id="135" idx="2"/>
            <a:endCxn id="136" idx="4"/>
          </p:cNvCxnSpPr>
          <p:nvPr userDrawn="1"/>
        </p:nvCxnSpPr>
        <p:spPr bwMode="gray">
          <a:xfrm flipV="1">
            <a:off x="4982486" y="1386707"/>
            <a:ext cx="361632"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60" name="Connecteur droit 359"/>
          <p:cNvCxnSpPr>
            <a:stCxn id="133" idx="1"/>
            <a:endCxn id="144" idx="3"/>
          </p:cNvCxnSpPr>
          <p:nvPr userDrawn="1"/>
        </p:nvCxnSpPr>
        <p:spPr bwMode="gray">
          <a:xfrm flipV="1">
            <a:off x="5344118" y="763297"/>
            <a:ext cx="361632"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66" name="Connecteur droit 365"/>
          <p:cNvCxnSpPr>
            <a:stCxn id="73" idx="3"/>
            <a:endCxn id="133" idx="2"/>
          </p:cNvCxnSpPr>
          <p:nvPr userDrawn="1"/>
        </p:nvCxnSpPr>
        <p:spPr bwMode="gray">
          <a:xfrm flipH="1">
            <a:off x="4982486" y="555493"/>
            <a:ext cx="365680"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69" name="Connecteur droit 368"/>
          <p:cNvCxnSpPr>
            <a:stCxn id="113" idx="1"/>
            <a:endCxn id="116" idx="4"/>
          </p:cNvCxnSpPr>
          <p:nvPr userDrawn="1"/>
        </p:nvCxnSpPr>
        <p:spPr bwMode="gray">
          <a:xfrm>
            <a:off x="8602855" y="117890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73" name="Connecteur droit 372"/>
          <p:cNvCxnSpPr>
            <a:stCxn id="113" idx="1"/>
            <a:endCxn id="105" idx="5"/>
          </p:cNvCxnSpPr>
          <p:nvPr userDrawn="1"/>
        </p:nvCxnSpPr>
        <p:spPr bwMode="gray">
          <a:xfrm flipH="1">
            <a:off x="8241223" y="1178903"/>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76" name="Connecteur droit 375"/>
          <p:cNvCxnSpPr>
            <a:stCxn id="174" idx="2"/>
            <a:endCxn id="166" idx="5"/>
          </p:cNvCxnSpPr>
          <p:nvPr userDrawn="1"/>
        </p:nvCxnSpPr>
        <p:spPr bwMode="gray">
          <a:xfrm>
            <a:off x="7875542" y="1178904"/>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79" name="Connecteur droit 378"/>
          <p:cNvCxnSpPr>
            <a:stCxn id="176" idx="3"/>
            <a:endCxn id="175" idx="1"/>
          </p:cNvCxnSpPr>
          <p:nvPr userDrawn="1"/>
        </p:nvCxnSpPr>
        <p:spPr bwMode="gray">
          <a:xfrm>
            <a:off x="7875542" y="1594511"/>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92" name="Connecteur droit 391"/>
          <p:cNvCxnSpPr>
            <a:stCxn id="156" idx="4"/>
            <a:endCxn id="155" idx="0"/>
          </p:cNvCxnSpPr>
          <p:nvPr userDrawn="1"/>
        </p:nvCxnSpPr>
        <p:spPr bwMode="gray">
          <a:xfrm>
            <a:off x="6790646" y="1386707"/>
            <a:ext cx="361632"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4" name="Connecteur droit 413"/>
          <p:cNvCxnSpPr>
            <a:stCxn id="153" idx="3"/>
            <a:endCxn id="154" idx="3"/>
          </p:cNvCxnSpPr>
          <p:nvPr userDrawn="1"/>
        </p:nvCxnSpPr>
        <p:spPr bwMode="gray">
          <a:xfrm>
            <a:off x="6429015" y="347690"/>
            <a:ext cx="0" cy="415607"/>
          </a:xfrm>
          <a:prstGeom prst="line">
            <a:avLst/>
          </a:prstGeom>
          <a:ln w="15875" cap="flat">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7" name="Connecteur droit 416"/>
          <p:cNvCxnSpPr>
            <a:stCxn id="145" idx="2"/>
            <a:endCxn id="75" idx="0"/>
          </p:cNvCxnSpPr>
          <p:nvPr userDrawn="1"/>
        </p:nvCxnSpPr>
        <p:spPr bwMode="gray">
          <a:xfrm>
            <a:off x="5705750" y="1594511"/>
            <a:ext cx="365680"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0" name="Connecteur droit 419"/>
          <p:cNvCxnSpPr>
            <a:stCxn id="134" idx="1"/>
            <a:endCxn id="125" idx="4"/>
          </p:cNvCxnSpPr>
          <p:nvPr userDrawn="1"/>
        </p:nvCxnSpPr>
        <p:spPr bwMode="gray">
          <a:xfrm flipH="1" flipV="1">
            <a:off x="4986534" y="1178903"/>
            <a:ext cx="357584"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3" name="Connecteur droit 422"/>
          <p:cNvCxnSpPr>
            <a:stCxn id="133" idx="2"/>
            <a:endCxn id="135" idx="3"/>
          </p:cNvCxnSpPr>
          <p:nvPr userDrawn="1"/>
        </p:nvCxnSpPr>
        <p:spPr bwMode="gray">
          <a:xfrm>
            <a:off x="4982486" y="763297"/>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7" name="Connecteur droit 426"/>
          <p:cNvCxnSpPr>
            <a:stCxn id="134" idx="4"/>
            <a:endCxn id="144" idx="3"/>
          </p:cNvCxnSpPr>
          <p:nvPr userDrawn="1"/>
        </p:nvCxnSpPr>
        <p:spPr bwMode="gray">
          <a:xfrm>
            <a:off x="5344118" y="555493"/>
            <a:ext cx="361632"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0" name="Connecteur droit 429"/>
          <p:cNvCxnSpPr>
            <a:stCxn id="134" idx="4"/>
            <a:endCxn id="123" idx="4"/>
          </p:cNvCxnSpPr>
          <p:nvPr userDrawn="1"/>
        </p:nvCxnSpPr>
        <p:spPr bwMode="gray">
          <a:xfrm flipH="1" flipV="1">
            <a:off x="4986534" y="347689"/>
            <a:ext cx="357584"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3" name="Connecteur droit 432"/>
          <p:cNvCxnSpPr>
            <a:stCxn id="168" idx="3"/>
            <a:endCxn id="168" idx="4"/>
          </p:cNvCxnSpPr>
          <p:nvPr userDrawn="1"/>
        </p:nvCxnSpPr>
        <p:spPr bwMode="gray">
          <a:xfrm flipV="1">
            <a:off x="7152278" y="2217921"/>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39" name="Connecteur droit 438"/>
          <p:cNvCxnSpPr>
            <a:stCxn id="157" idx="5"/>
            <a:endCxn id="168" idx="3"/>
          </p:cNvCxnSpPr>
          <p:nvPr userDrawn="1"/>
        </p:nvCxnSpPr>
        <p:spPr bwMode="gray">
          <a:xfrm>
            <a:off x="7152278" y="2010118"/>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2" name="Connecteur droit 441"/>
          <p:cNvCxnSpPr>
            <a:stCxn id="156" idx="0"/>
            <a:endCxn id="157" idx="4"/>
          </p:cNvCxnSpPr>
          <p:nvPr userDrawn="1"/>
        </p:nvCxnSpPr>
        <p:spPr bwMode="gray">
          <a:xfrm flipH="1" flipV="1">
            <a:off x="6790646" y="1802314"/>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45" name="Connecteur droit 444"/>
          <p:cNvCxnSpPr>
            <a:stCxn id="166" idx="2"/>
            <a:endCxn id="165" idx="2"/>
          </p:cNvCxnSpPr>
          <p:nvPr userDrawn="1"/>
        </p:nvCxnSpPr>
        <p:spPr bwMode="gray">
          <a:xfrm flipV="1">
            <a:off x="7152278" y="1594511"/>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8" name="Connecteur droit 447"/>
          <p:cNvCxnSpPr>
            <a:stCxn id="167" idx="3"/>
            <a:endCxn id="168" idx="4"/>
          </p:cNvCxnSpPr>
          <p:nvPr userDrawn="1"/>
        </p:nvCxnSpPr>
        <p:spPr bwMode="gray">
          <a:xfrm>
            <a:off x="7152278" y="2010118"/>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7" name="Connecteur droit 456"/>
          <p:cNvCxnSpPr>
            <a:stCxn id="157" idx="4"/>
            <a:endCxn id="146" idx="0"/>
          </p:cNvCxnSpPr>
          <p:nvPr userDrawn="1"/>
        </p:nvCxnSpPr>
        <p:spPr bwMode="gray">
          <a:xfrm flipH="1">
            <a:off x="6429014" y="1802314"/>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0" name="Connecteur droit 459"/>
          <p:cNvCxnSpPr>
            <a:stCxn id="156" idx="3"/>
            <a:endCxn id="157" idx="4"/>
          </p:cNvCxnSpPr>
          <p:nvPr userDrawn="1"/>
        </p:nvCxnSpPr>
        <p:spPr bwMode="gray">
          <a:xfrm>
            <a:off x="6429014" y="1594511"/>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3" name="Connecteur droit 462"/>
          <p:cNvCxnSpPr>
            <a:stCxn id="156" idx="1"/>
            <a:endCxn id="157" idx="4"/>
          </p:cNvCxnSpPr>
          <p:nvPr userDrawn="1"/>
        </p:nvCxnSpPr>
        <p:spPr bwMode="gray">
          <a:xfrm flipV="1">
            <a:off x="6790646" y="1802314"/>
            <a:ext cx="0" cy="415607"/>
          </a:xfrm>
          <a:prstGeom prst="line">
            <a:avLst/>
          </a:prstGeom>
          <a:ln w="15875" cap="rnd">
            <a:solidFill>
              <a:schemeClr val="accent4"/>
            </a:solidFill>
            <a:miter lim="800000"/>
          </a:ln>
        </p:spPr>
        <p:style>
          <a:lnRef idx="1">
            <a:schemeClr val="accent1"/>
          </a:lnRef>
          <a:fillRef idx="0">
            <a:schemeClr val="accent1"/>
          </a:fillRef>
          <a:effectRef idx="0">
            <a:schemeClr val="accent1"/>
          </a:effectRef>
          <a:fontRef idx="minor">
            <a:schemeClr val="tx1"/>
          </a:fontRef>
        </p:style>
      </p:cxnSp>
      <p:cxnSp>
        <p:nvCxnSpPr>
          <p:cNvPr id="482" name="Connecteur droit 481"/>
          <p:cNvCxnSpPr>
            <a:stCxn id="98" idx="5"/>
            <a:endCxn id="168" idx="4"/>
          </p:cNvCxnSpPr>
          <p:nvPr userDrawn="1"/>
        </p:nvCxnSpPr>
        <p:spPr bwMode="gray">
          <a:xfrm flipH="1" flipV="1">
            <a:off x="7513910" y="2217921"/>
            <a:ext cx="404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85" name="Connecteur droit 484"/>
          <p:cNvCxnSpPr>
            <a:stCxn id="179" idx="4"/>
            <a:endCxn id="178" idx="4"/>
          </p:cNvCxnSpPr>
          <p:nvPr userDrawn="1"/>
        </p:nvCxnSpPr>
        <p:spPr bwMode="gray">
          <a:xfrm flipV="1">
            <a:off x="8237174" y="2217921"/>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88" name="Connecteur droit 487"/>
          <p:cNvCxnSpPr>
            <a:stCxn id="107" idx="1"/>
            <a:endCxn id="177" idx="1"/>
          </p:cNvCxnSpPr>
          <p:nvPr userDrawn="1"/>
        </p:nvCxnSpPr>
        <p:spPr bwMode="gray">
          <a:xfrm flipV="1">
            <a:off x="7879591" y="2633528"/>
            <a:ext cx="357583"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91" name="Connecteur droit 490"/>
          <p:cNvCxnSpPr>
            <a:stCxn id="179" idx="3"/>
            <a:endCxn id="169" idx="4"/>
          </p:cNvCxnSpPr>
          <p:nvPr userDrawn="1"/>
        </p:nvCxnSpPr>
        <p:spPr bwMode="gray">
          <a:xfrm flipH="1" flipV="1">
            <a:off x="7513910" y="2633528"/>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94" name="Connecteur droit 493"/>
          <p:cNvCxnSpPr>
            <a:stCxn id="147" idx="5"/>
            <a:endCxn id="145" idx="1"/>
          </p:cNvCxnSpPr>
          <p:nvPr userDrawn="1"/>
        </p:nvCxnSpPr>
        <p:spPr bwMode="gray">
          <a:xfrm flipH="1" flipV="1">
            <a:off x="6067382" y="1802314"/>
            <a:ext cx="361632" cy="207804"/>
          </a:xfrm>
          <a:prstGeom prst="line">
            <a:avLst/>
          </a:prstGeom>
          <a:ln w="15875" cap="rnd">
            <a:solidFill>
              <a:schemeClr val="bg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7" name="Connecteur droit 496"/>
          <p:cNvCxnSpPr>
            <a:stCxn id="146" idx="2"/>
            <a:endCxn id="147" idx="4"/>
          </p:cNvCxnSpPr>
          <p:nvPr userDrawn="1"/>
        </p:nvCxnSpPr>
        <p:spPr bwMode="gray">
          <a:xfrm flipV="1">
            <a:off x="5705750" y="1802314"/>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0" name="Connecteur droit 499"/>
          <p:cNvCxnSpPr>
            <a:stCxn id="147" idx="2"/>
            <a:endCxn id="147" idx="3"/>
          </p:cNvCxnSpPr>
          <p:nvPr userDrawn="1"/>
        </p:nvCxnSpPr>
        <p:spPr bwMode="gray">
          <a:xfrm flipV="1">
            <a:off x="5705750" y="201011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3" name="Connecteur droit 502"/>
          <p:cNvCxnSpPr>
            <a:stCxn id="149" idx="4"/>
            <a:endCxn id="148" idx="3"/>
          </p:cNvCxnSpPr>
          <p:nvPr userDrawn="1"/>
        </p:nvCxnSpPr>
        <p:spPr bwMode="gray">
          <a:xfrm flipH="1" flipV="1">
            <a:off x="5705750" y="2425725"/>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6" name="Connecteur droit 505"/>
          <p:cNvCxnSpPr>
            <a:stCxn id="158" idx="3"/>
            <a:endCxn id="87" idx="2"/>
          </p:cNvCxnSpPr>
          <p:nvPr userDrawn="1"/>
        </p:nvCxnSpPr>
        <p:spPr bwMode="gray">
          <a:xfrm flipH="1">
            <a:off x="6071430" y="2425725"/>
            <a:ext cx="357584"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9" name="Connecteur droit 508"/>
          <p:cNvCxnSpPr>
            <a:stCxn id="87" idx="3"/>
            <a:endCxn id="148" idx="3"/>
          </p:cNvCxnSpPr>
          <p:nvPr userDrawn="1"/>
        </p:nvCxnSpPr>
        <p:spPr bwMode="gray">
          <a:xfrm flipH="1">
            <a:off x="5705750" y="2217921"/>
            <a:ext cx="365680"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2" name="Connecteur droit 511"/>
          <p:cNvCxnSpPr>
            <a:stCxn id="126" idx="0"/>
            <a:endCxn id="148" idx="3"/>
          </p:cNvCxnSpPr>
          <p:nvPr userDrawn="1"/>
        </p:nvCxnSpPr>
        <p:spPr bwMode="gray">
          <a:xfrm>
            <a:off x="5348166" y="2217921"/>
            <a:ext cx="357584"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5" name="Connecteur droit 514"/>
          <p:cNvCxnSpPr>
            <a:stCxn id="138" idx="4"/>
            <a:endCxn id="137" idx="4"/>
          </p:cNvCxnSpPr>
          <p:nvPr userDrawn="1"/>
        </p:nvCxnSpPr>
        <p:spPr bwMode="gray">
          <a:xfrm flipV="1">
            <a:off x="5344118"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8" name="Connecteur droit 517"/>
          <p:cNvCxnSpPr>
            <a:stCxn id="137" idx="4"/>
            <a:endCxn id="135" idx="0"/>
          </p:cNvCxnSpPr>
          <p:nvPr userDrawn="1"/>
        </p:nvCxnSpPr>
        <p:spPr bwMode="gray">
          <a:xfrm flipV="1">
            <a:off x="5344118" y="1594511"/>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1" name="Connecteur droit 520"/>
          <p:cNvCxnSpPr>
            <a:stCxn id="147" idx="1"/>
            <a:endCxn id="159" idx="3"/>
          </p:cNvCxnSpPr>
          <p:nvPr userDrawn="1"/>
        </p:nvCxnSpPr>
        <p:spPr bwMode="gray">
          <a:xfrm>
            <a:off x="6067382" y="2633528"/>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5" name="Connecteur droit 524"/>
          <p:cNvCxnSpPr>
            <a:stCxn id="74" idx="5"/>
            <a:endCxn id="145" idx="3"/>
          </p:cNvCxnSpPr>
          <p:nvPr userDrawn="1"/>
        </p:nvCxnSpPr>
        <p:spPr bwMode="gray">
          <a:xfrm flipH="1">
            <a:off x="5705750" y="971100"/>
            <a:ext cx="365680"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9" name="Connecteur droit 528"/>
          <p:cNvCxnSpPr>
            <a:stCxn id="179" idx="4"/>
            <a:endCxn id="178" idx="3"/>
          </p:cNvCxnSpPr>
          <p:nvPr userDrawn="1"/>
        </p:nvCxnSpPr>
        <p:spPr bwMode="gray">
          <a:xfrm flipH="1" flipV="1">
            <a:off x="7875542" y="2425725"/>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2" name="Connecteur droit 531"/>
          <p:cNvCxnSpPr>
            <a:stCxn id="169" idx="4"/>
            <a:endCxn id="178" idx="3"/>
          </p:cNvCxnSpPr>
          <p:nvPr userDrawn="1"/>
        </p:nvCxnSpPr>
        <p:spPr bwMode="gray">
          <a:xfrm flipV="1">
            <a:off x="7513910" y="2425725"/>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41" name="Connecteur droit 540"/>
          <p:cNvCxnSpPr>
            <a:stCxn id="180" idx="3"/>
            <a:endCxn id="179" idx="3"/>
          </p:cNvCxnSpPr>
          <p:nvPr userDrawn="1"/>
        </p:nvCxnSpPr>
        <p:spPr bwMode="gray">
          <a:xfrm flipV="1">
            <a:off x="7875542" y="2841332"/>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44" name="Connecteur droit 543"/>
          <p:cNvCxnSpPr>
            <a:stCxn id="169" idx="3"/>
            <a:endCxn id="169" idx="4"/>
          </p:cNvCxnSpPr>
          <p:nvPr userDrawn="1"/>
        </p:nvCxnSpPr>
        <p:spPr bwMode="gray">
          <a:xfrm flipV="1">
            <a:off x="7152278"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47" name="Connecteur droit 546"/>
          <p:cNvCxnSpPr>
            <a:stCxn id="159" idx="0"/>
            <a:endCxn id="169" idx="3"/>
          </p:cNvCxnSpPr>
          <p:nvPr userDrawn="1"/>
        </p:nvCxnSpPr>
        <p:spPr bwMode="gray">
          <a:xfrm flipV="1">
            <a:off x="7152278" y="284133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3" name="Connecteur droit 552"/>
          <p:cNvCxnSpPr>
            <a:stCxn id="171" idx="4"/>
            <a:endCxn id="170" idx="5"/>
          </p:cNvCxnSpPr>
          <p:nvPr userDrawn="1"/>
        </p:nvCxnSpPr>
        <p:spPr bwMode="gray">
          <a:xfrm flipV="1">
            <a:off x="7513910" y="3256939"/>
            <a:ext cx="361632"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6" name="Connecteur droit 555"/>
          <p:cNvCxnSpPr>
            <a:stCxn id="118" idx="2"/>
            <a:endCxn id="180" idx="3"/>
          </p:cNvCxnSpPr>
          <p:nvPr userDrawn="1"/>
        </p:nvCxnSpPr>
        <p:spPr bwMode="gray">
          <a:xfrm flipH="1">
            <a:off x="7875542" y="3049135"/>
            <a:ext cx="36568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9" name="Connecteur droit 558"/>
          <p:cNvCxnSpPr>
            <a:stCxn id="118" idx="2"/>
            <a:endCxn id="179" idx="4"/>
          </p:cNvCxnSpPr>
          <p:nvPr userDrawn="1"/>
        </p:nvCxnSpPr>
        <p:spPr bwMode="gray">
          <a:xfrm flipH="1" flipV="1">
            <a:off x="8237174" y="2633528"/>
            <a:ext cx="404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62" name="Connecteur droit 561"/>
          <p:cNvCxnSpPr>
            <a:stCxn id="181" idx="4"/>
            <a:endCxn id="170" idx="5"/>
          </p:cNvCxnSpPr>
          <p:nvPr userDrawn="1"/>
        </p:nvCxnSpPr>
        <p:spPr bwMode="gray">
          <a:xfrm flipH="1" flipV="1">
            <a:off x="7875544" y="3256939"/>
            <a:ext cx="361639"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5" name="Connecteur droit 564"/>
          <p:cNvCxnSpPr>
            <a:stCxn id="120" idx="4"/>
            <a:endCxn id="181" idx="4"/>
          </p:cNvCxnSpPr>
          <p:nvPr userDrawn="1"/>
        </p:nvCxnSpPr>
        <p:spPr bwMode="gray">
          <a:xfrm flipH="1">
            <a:off x="8237174" y="3256938"/>
            <a:ext cx="365681" cy="20780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68" name="Connecteur droit 567"/>
          <p:cNvCxnSpPr>
            <a:stCxn id="180" idx="5"/>
            <a:endCxn id="178" idx="1"/>
          </p:cNvCxnSpPr>
          <p:nvPr userDrawn="1"/>
        </p:nvCxnSpPr>
        <p:spPr bwMode="gray">
          <a:xfrm flipH="1" flipV="1">
            <a:off x="8237174" y="3049135"/>
            <a:ext cx="360283"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9" name="Connecteur droit 578"/>
          <p:cNvCxnSpPr>
            <a:stCxn id="119" idx="4"/>
            <a:endCxn id="178" idx="5"/>
          </p:cNvCxnSpPr>
          <p:nvPr userDrawn="1"/>
        </p:nvCxnSpPr>
        <p:spPr bwMode="gray">
          <a:xfrm flipH="1" flipV="1">
            <a:off x="8597457" y="2425725"/>
            <a:ext cx="5398" cy="415606"/>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89" name="Connecteur droit 588"/>
          <p:cNvCxnSpPr>
            <a:stCxn id="180" idx="5"/>
          </p:cNvCxnSpPr>
          <p:nvPr userDrawn="1"/>
        </p:nvCxnSpPr>
        <p:spPr bwMode="gray">
          <a:xfrm flipV="1">
            <a:off x="8597467" y="3131056"/>
            <a:ext cx="219195" cy="12588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92" name="Connecteur droit 591"/>
          <p:cNvCxnSpPr>
            <a:stCxn id="181" idx="4"/>
            <a:endCxn id="119" idx="1"/>
          </p:cNvCxnSpPr>
          <p:nvPr userDrawn="1"/>
        </p:nvCxnSpPr>
        <p:spPr bwMode="gray">
          <a:xfrm>
            <a:off x="8237174" y="3464742"/>
            <a:ext cx="365681" cy="20780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95" name="Connecteur droit 594"/>
          <p:cNvCxnSpPr>
            <a:stCxn id="121" idx="4"/>
          </p:cNvCxnSpPr>
          <p:nvPr userDrawn="1"/>
        </p:nvCxnSpPr>
        <p:spPr bwMode="gray">
          <a:xfrm>
            <a:off x="8602855" y="3672545"/>
            <a:ext cx="217617" cy="12107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73" name="Connecteur droit 472"/>
          <p:cNvCxnSpPr>
            <a:stCxn id="147" idx="4"/>
            <a:endCxn id="148" idx="4"/>
          </p:cNvCxnSpPr>
          <p:nvPr userDrawn="1"/>
        </p:nvCxnSpPr>
        <p:spPr bwMode="gray">
          <a:xfrm>
            <a:off x="6067382"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6" name="Connecteur droit 475"/>
          <p:cNvCxnSpPr>
            <a:stCxn id="155" idx="2"/>
            <a:endCxn id="147" idx="4"/>
          </p:cNvCxnSpPr>
          <p:nvPr userDrawn="1"/>
        </p:nvCxnSpPr>
        <p:spPr bwMode="gray">
          <a:xfrm flipH="1">
            <a:off x="6067382" y="1594511"/>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03" name="Connecteur droit 602"/>
          <p:cNvCxnSpPr>
            <a:stCxn id="160" idx="3"/>
            <a:endCxn id="149" idx="5"/>
          </p:cNvCxnSpPr>
          <p:nvPr userDrawn="1"/>
        </p:nvCxnSpPr>
        <p:spPr bwMode="gray">
          <a:xfrm flipV="1">
            <a:off x="6429014" y="284133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620" name="Connecteur droit 619"/>
          <p:cNvCxnSpPr>
            <a:stCxn id="159" idx="4"/>
            <a:endCxn id="99" idx="3"/>
          </p:cNvCxnSpPr>
          <p:nvPr userDrawn="1"/>
        </p:nvCxnSpPr>
        <p:spPr bwMode="gray">
          <a:xfrm>
            <a:off x="6790646" y="2633528"/>
            <a:ext cx="4049"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3" name="Connecteur droit 622"/>
          <p:cNvCxnSpPr>
            <a:stCxn id="148" idx="1"/>
            <a:endCxn id="159" idx="2"/>
          </p:cNvCxnSpPr>
          <p:nvPr userDrawn="1"/>
        </p:nvCxnSpPr>
        <p:spPr bwMode="gray">
          <a:xfrm>
            <a:off x="6067382" y="3049135"/>
            <a:ext cx="361632"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6" name="Connecteur droit 625"/>
          <p:cNvCxnSpPr>
            <a:stCxn id="150" idx="4"/>
            <a:endCxn id="147" idx="1"/>
          </p:cNvCxnSpPr>
          <p:nvPr userDrawn="1"/>
        </p:nvCxnSpPr>
        <p:spPr bwMode="gray">
          <a:xfrm flipV="1">
            <a:off x="6067382" y="263352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9" name="Connecteur droit 628"/>
          <p:cNvCxnSpPr>
            <a:stCxn id="147" idx="1"/>
            <a:endCxn id="158" idx="3"/>
          </p:cNvCxnSpPr>
          <p:nvPr userDrawn="1"/>
        </p:nvCxnSpPr>
        <p:spPr bwMode="gray">
          <a:xfrm flipV="1">
            <a:off x="6067382" y="2425725"/>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6" name="Connecteur droit 435"/>
          <p:cNvCxnSpPr>
            <a:stCxn id="98" idx="3"/>
            <a:endCxn id="158" idx="5"/>
          </p:cNvCxnSpPr>
          <p:nvPr userDrawn="1"/>
        </p:nvCxnSpPr>
        <p:spPr bwMode="gray">
          <a:xfrm flipV="1">
            <a:off x="6794695" y="2425725"/>
            <a:ext cx="35758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6" name="Connecteur droit 465"/>
          <p:cNvCxnSpPr>
            <a:stCxn id="158" idx="4"/>
            <a:endCxn id="158" idx="3"/>
          </p:cNvCxnSpPr>
          <p:nvPr userDrawn="1"/>
        </p:nvCxnSpPr>
        <p:spPr bwMode="gray">
          <a:xfrm flipH="1">
            <a:off x="6429014" y="2217921"/>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1" name="Connecteur droit 450"/>
          <p:cNvCxnSpPr>
            <a:stCxn id="88" idx="5"/>
            <a:endCxn id="148" idx="5"/>
          </p:cNvCxnSpPr>
          <p:nvPr userDrawn="1"/>
        </p:nvCxnSpPr>
        <p:spPr bwMode="gray">
          <a:xfrm flipH="1" flipV="1">
            <a:off x="6429014" y="2425725"/>
            <a:ext cx="365680"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4" name="Connecteur droit 453"/>
          <p:cNvCxnSpPr>
            <a:stCxn id="147" idx="5"/>
            <a:endCxn id="147" idx="0"/>
          </p:cNvCxnSpPr>
          <p:nvPr userDrawn="1"/>
        </p:nvCxnSpPr>
        <p:spPr bwMode="gray">
          <a:xfrm>
            <a:off x="6429014" y="2010118"/>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9" name="Connecteur droit 468"/>
          <p:cNvCxnSpPr>
            <a:stCxn id="148" idx="5"/>
            <a:endCxn id="148" idx="4"/>
          </p:cNvCxnSpPr>
          <p:nvPr userDrawn="1"/>
        </p:nvCxnSpPr>
        <p:spPr bwMode="gray">
          <a:xfrm flipH="1" flipV="1">
            <a:off x="6067382" y="2217921"/>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32" name="Connecteur droit 631"/>
          <p:cNvCxnSpPr>
            <a:stCxn id="160" idx="4"/>
            <a:endCxn id="159" idx="1"/>
          </p:cNvCxnSpPr>
          <p:nvPr userDrawn="1"/>
        </p:nvCxnSpPr>
        <p:spPr bwMode="gray">
          <a:xfrm>
            <a:off x="6790646" y="3049135"/>
            <a:ext cx="0"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36" name="Connecteur droit 635"/>
          <p:cNvCxnSpPr>
            <a:stCxn id="161" idx="4"/>
            <a:endCxn id="160" idx="2"/>
          </p:cNvCxnSpPr>
          <p:nvPr userDrawn="1"/>
        </p:nvCxnSpPr>
        <p:spPr bwMode="gray">
          <a:xfrm flipH="1">
            <a:off x="6429014" y="3464742"/>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39" name="Connecteur droit 638"/>
          <p:cNvCxnSpPr>
            <a:stCxn id="150" idx="0"/>
            <a:endCxn id="151" idx="4"/>
          </p:cNvCxnSpPr>
          <p:nvPr userDrawn="1"/>
        </p:nvCxnSpPr>
        <p:spPr bwMode="gray">
          <a:xfrm flipH="1" flipV="1">
            <a:off x="6067382" y="3464742"/>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2" name="Connecteur droit 641"/>
          <p:cNvCxnSpPr>
            <a:stCxn id="149" idx="1"/>
            <a:endCxn id="150" idx="4"/>
          </p:cNvCxnSpPr>
          <p:nvPr userDrawn="1"/>
        </p:nvCxnSpPr>
        <p:spPr bwMode="gray">
          <a:xfrm flipV="1">
            <a:off x="6067382" y="3049135"/>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5" name="Connecteur droit 644"/>
          <p:cNvCxnSpPr>
            <a:stCxn id="161" idx="4"/>
            <a:endCxn id="169" idx="2"/>
          </p:cNvCxnSpPr>
          <p:nvPr userDrawn="1"/>
        </p:nvCxnSpPr>
        <p:spPr bwMode="gray">
          <a:xfrm flipV="1">
            <a:off x="6790646" y="3256939"/>
            <a:ext cx="361632" cy="207803"/>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8" name="Connecteur droit 647"/>
          <p:cNvCxnSpPr>
            <a:stCxn id="170" idx="4"/>
            <a:endCxn id="169" idx="2"/>
          </p:cNvCxnSpPr>
          <p:nvPr userDrawn="1"/>
        </p:nvCxnSpPr>
        <p:spPr bwMode="gray">
          <a:xfrm flipH="1">
            <a:off x="7152278" y="3049135"/>
            <a:ext cx="361632" cy="207804"/>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77" name="Connecteur droit 676"/>
          <p:cNvCxnSpPr>
            <a:stCxn id="180" idx="5"/>
            <a:endCxn id="119" idx="1"/>
          </p:cNvCxnSpPr>
          <p:nvPr userDrawn="1"/>
        </p:nvCxnSpPr>
        <p:spPr bwMode="gray">
          <a:xfrm>
            <a:off x="8597457" y="3256939"/>
            <a:ext cx="5398" cy="415606"/>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81" name="Connecteur droit 680"/>
          <p:cNvCxnSpPr>
            <a:stCxn id="181" idx="5"/>
            <a:endCxn id="180" idx="1"/>
          </p:cNvCxnSpPr>
          <p:nvPr userDrawn="1"/>
        </p:nvCxnSpPr>
        <p:spPr bwMode="gray">
          <a:xfrm flipH="1">
            <a:off x="8237174" y="3672546"/>
            <a:ext cx="360283"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84" name="Connecteur droit 683"/>
          <p:cNvCxnSpPr>
            <a:stCxn id="111" idx="5"/>
            <a:endCxn id="180" idx="2"/>
          </p:cNvCxnSpPr>
          <p:nvPr userDrawn="1"/>
        </p:nvCxnSpPr>
        <p:spPr bwMode="gray">
          <a:xfrm flipH="1" flipV="1">
            <a:off x="7875542" y="3672546"/>
            <a:ext cx="365681" cy="207802"/>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87" name="Connecteur droit 686"/>
          <p:cNvCxnSpPr>
            <a:stCxn id="170" idx="5"/>
            <a:endCxn id="180" idx="2"/>
          </p:cNvCxnSpPr>
          <p:nvPr userDrawn="1"/>
        </p:nvCxnSpPr>
        <p:spPr bwMode="gray">
          <a:xfrm>
            <a:off x="7875542" y="3256939"/>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82" name="Connecteur droit 581"/>
          <p:cNvCxnSpPr>
            <a:stCxn id="159" idx="4"/>
            <a:endCxn id="169" idx="3"/>
          </p:cNvCxnSpPr>
          <p:nvPr userDrawn="1"/>
        </p:nvCxnSpPr>
        <p:spPr bwMode="gray">
          <a:xfrm>
            <a:off x="6790646"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86" name="Connecteur droit 585"/>
          <p:cNvCxnSpPr>
            <a:stCxn id="159" idx="4"/>
            <a:endCxn id="159" idx="3"/>
          </p:cNvCxnSpPr>
          <p:nvPr userDrawn="1"/>
        </p:nvCxnSpPr>
        <p:spPr bwMode="gray">
          <a:xfrm flipH="1">
            <a:off x="6429014"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0" name="Connecteur droit 549"/>
          <p:cNvCxnSpPr>
            <a:stCxn id="171" idx="4"/>
            <a:endCxn id="160" idx="5"/>
          </p:cNvCxnSpPr>
          <p:nvPr userDrawn="1"/>
        </p:nvCxnSpPr>
        <p:spPr bwMode="gray">
          <a:xfrm flipH="1" flipV="1">
            <a:off x="7152278" y="3256939"/>
            <a:ext cx="361632"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07" name="Connecteur droit 606"/>
          <p:cNvCxnSpPr>
            <a:stCxn id="160" idx="4"/>
            <a:endCxn id="159" idx="5"/>
          </p:cNvCxnSpPr>
          <p:nvPr userDrawn="1"/>
        </p:nvCxnSpPr>
        <p:spPr bwMode="gray">
          <a:xfrm flipV="1">
            <a:off x="6790647" y="2841332"/>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610" name="Connecteur droit 609"/>
          <p:cNvCxnSpPr>
            <a:stCxn id="158" idx="1"/>
            <a:endCxn id="169" idx="2"/>
          </p:cNvCxnSpPr>
          <p:nvPr userDrawn="1"/>
        </p:nvCxnSpPr>
        <p:spPr bwMode="gray">
          <a:xfrm>
            <a:off x="6790646" y="3049135"/>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5" name="Connecteur droit 534"/>
          <p:cNvCxnSpPr>
            <a:stCxn id="170" idx="4"/>
            <a:endCxn id="169" idx="4"/>
          </p:cNvCxnSpPr>
          <p:nvPr userDrawn="1"/>
        </p:nvCxnSpPr>
        <p:spPr bwMode="gray">
          <a:xfrm flipV="1">
            <a:off x="7513910" y="2633528"/>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8" name="Connecteur droit 537"/>
          <p:cNvCxnSpPr>
            <a:stCxn id="179" idx="2"/>
            <a:endCxn id="168" idx="1"/>
          </p:cNvCxnSpPr>
          <p:nvPr userDrawn="1"/>
        </p:nvCxnSpPr>
        <p:spPr bwMode="gray">
          <a:xfrm flipH="1" flipV="1">
            <a:off x="7513910" y="3049135"/>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1" name="Connecteur droit 570"/>
          <p:cNvCxnSpPr>
            <a:stCxn id="119" idx="4"/>
            <a:endCxn id="180" idx="4"/>
          </p:cNvCxnSpPr>
          <p:nvPr userDrawn="1"/>
        </p:nvCxnSpPr>
        <p:spPr bwMode="gray">
          <a:xfrm flipH="1">
            <a:off x="8237184" y="2841331"/>
            <a:ext cx="36567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6" name="Connecteur droit 575"/>
          <p:cNvCxnSpPr/>
          <p:nvPr userDrawn="1"/>
        </p:nvCxnSpPr>
        <p:spPr bwMode="gray">
          <a:xfrm flipV="1">
            <a:off x="8602855" y="2715768"/>
            <a:ext cx="213807" cy="1255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 name="Connecteur droit 3"/>
          <p:cNvCxnSpPr>
            <a:stCxn id="113" idx="4"/>
            <a:endCxn id="113" idx="3"/>
          </p:cNvCxnSpPr>
          <p:nvPr userDrawn="1"/>
        </p:nvCxnSpPr>
        <p:spPr bwMode="gray">
          <a:xfrm flipH="1">
            <a:off x="8241223" y="347689"/>
            <a:ext cx="361632" cy="207804"/>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6" name="Connecteur droit 5"/>
          <p:cNvCxnSpPr>
            <a:stCxn id="113" idx="3"/>
            <a:endCxn id="113" idx="2"/>
          </p:cNvCxnSpPr>
          <p:nvPr userDrawn="1"/>
        </p:nvCxnSpPr>
        <p:spPr bwMode="gray">
          <a:xfrm>
            <a:off x="8241223" y="55549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195" name="Connecteur droit 194"/>
          <p:cNvCxnSpPr>
            <a:stCxn id="174" idx="4"/>
            <a:endCxn id="173" idx="3"/>
          </p:cNvCxnSpPr>
          <p:nvPr userDrawn="1"/>
        </p:nvCxnSpPr>
        <p:spPr bwMode="gray">
          <a:xfrm flipH="1" flipV="1">
            <a:off x="7875544" y="347690"/>
            <a:ext cx="361634"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798" name="Connecteur droit 797"/>
          <p:cNvCxnSpPr>
            <a:stCxn id="145" idx="4"/>
            <a:endCxn id="144" idx="4"/>
          </p:cNvCxnSpPr>
          <p:nvPr userDrawn="1"/>
        </p:nvCxnSpPr>
        <p:spPr bwMode="gray">
          <a:xfrm flipV="1">
            <a:off x="6067382" y="555493"/>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02" name="Connecteur droit 801"/>
          <p:cNvCxnSpPr>
            <a:stCxn id="164" idx="3"/>
            <a:endCxn id="103" idx="3"/>
          </p:cNvCxnSpPr>
          <p:nvPr userDrawn="1"/>
        </p:nvCxnSpPr>
        <p:spPr bwMode="gray">
          <a:xfrm flipV="1">
            <a:off x="7152279" y="555493"/>
            <a:ext cx="365680" cy="207804"/>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805" name="Connecteur droit 804"/>
          <p:cNvCxnSpPr>
            <a:stCxn id="153" idx="1"/>
            <a:endCxn id="163" idx="2"/>
          </p:cNvCxnSpPr>
          <p:nvPr userDrawn="1"/>
        </p:nvCxnSpPr>
        <p:spPr bwMode="gray">
          <a:xfrm flipV="1">
            <a:off x="6790647" y="763297"/>
            <a:ext cx="361632"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808" name="Connecteur droit 807"/>
          <p:cNvCxnSpPr>
            <a:stCxn id="73" idx="5"/>
            <a:endCxn id="83" idx="4"/>
          </p:cNvCxnSpPr>
          <p:nvPr userDrawn="1"/>
        </p:nvCxnSpPr>
        <p:spPr bwMode="gray">
          <a:xfrm flipV="1">
            <a:off x="6071430" y="347689"/>
            <a:ext cx="361632" cy="207804"/>
          </a:xfrm>
          <a:prstGeom prst="line">
            <a:avLst/>
          </a:prstGeom>
          <a:ln w="15875" cap="flat">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24" name="Connecteur droit 323"/>
          <p:cNvCxnSpPr>
            <a:stCxn id="144" idx="3"/>
            <a:endCxn id="144" idx="4"/>
          </p:cNvCxnSpPr>
          <p:nvPr userDrawn="1"/>
        </p:nvCxnSpPr>
        <p:spPr bwMode="gray">
          <a:xfrm flipV="1">
            <a:off x="5705750" y="555493"/>
            <a:ext cx="361632"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96" name="Connecteur droit 295"/>
          <p:cNvCxnSpPr>
            <a:stCxn id="145" idx="4"/>
            <a:endCxn id="146" idx="4"/>
          </p:cNvCxnSpPr>
          <p:nvPr userDrawn="1"/>
        </p:nvCxnSpPr>
        <p:spPr bwMode="gray">
          <a:xfrm>
            <a:off x="6067382" y="971100"/>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00" name="Connecteur droit 299"/>
          <p:cNvCxnSpPr>
            <a:stCxn id="144" idx="1"/>
            <a:endCxn id="155" idx="2"/>
          </p:cNvCxnSpPr>
          <p:nvPr userDrawn="1"/>
        </p:nvCxnSpPr>
        <p:spPr bwMode="gray">
          <a:xfrm>
            <a:off x="6067382" y="1386707"/>
            <a:ext cx="361632"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8" name="Connecteur droit 267"/>
          <p:cNvCxnSpPr>
            <a:stCxn id="95" idx="5"/>
            <a:endCxn id="164" idx="2"/>
          </p:cNvCxnSpPr>
          <p:nvPr userDrawn="1"/>
        </p:nvCxnSpPr>
        <p:spPr bwMode="gray">
          <a:xfrm flipH="1" flipV="1">
            <a:off x="7152278" y="1178904"/>
            <a:ext cx="365681"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62" name="Connecteur droit 861"/>
          <p:cNvCxnSpPr>
            <a:stCxn id="155" idx="4"/>
            <a:endCxn id="164" idx="2"/>
          </p:cNvCxnSpPr>
          <p:nvPr userDrawn="1"/>
        </p:nvCxnSpPr>
        <p:spPr bwMode="gray">
          <a:xfrm>
            <a:off x="6790647" y="971100"/>
            <a:ext cx="361632"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66" name="Connecteur droit 865"/>
          <p:cNvCxnSpPr>
            <a:stCxn id="180" idx="4"/>
            <a:endCxn id="179" idx="3"/>
          </p:cNvCxnSpPr>
          <p:nvPr userDrawn="1"/>
        </p:nvCxnSpPr>
        <p:spPr bwMode="gray">
          <a:xfrm flipH="1" flipV="1">
            <a:off x="7875549" y="2841332"/>
            <a:ext cx="361635"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869" name="Connecteur droit 868"/>
          <p:cNvCxnSpPr>
            <a:stCxn id="177" idx="1"/>
            <a:endCxn id="118" idx="4"/>
          </p:cNvCxnSpPr>
          <p:nvPr userDrawn="1"/>
        </p:nvCxnSpPr>
        <p:spPr bwMode="gray">
          <a:xfrm flipV="1">
            <a:off x="8237180" y="2425724"/>
            <a:ext cx="365675"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17" name="Connecteur droit 916"/>
          <p:cNvCxnSpPr>
            <a:stCxn id="160" idx="3"/>
            <a:endCxn id="159" idx="1"/>
          </p:cNvCxnSpPr>
          <p:nvPr userDrawn="1"/>
        </p:nvCxnSpPr>
        <p:spPr bwMode="gray">
          <a:xfrm>
            <a:off x="6429015" y="3256939"/>
            <a:ext cx="361632"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20" name="Connecteur droit 919"/>
          <p:cNvCxnSpPr>
            <a:stCxn id="159" idx="1"/>
            <a:endCxn id="100" idx="2"/>
          </p:cNvCxnSpPr>
          <p:nvPr userDrawn="1"/>
        </p:nvCxnSpPr>
        <p:spPr bwMode="gray">
          <a:xfrm>
            <a:off x="6790647" y="3464742"/>
            <a:ext cx="4048" cy="415607"/>
          </a:xfrm>
          <a:prstGeom prst="line">
            <a:avLst/>
          </a:prstGeom>
          <a:ln w="15875" cap="rnd">
            <a:solidFill>
              <a:schemeClr val="accent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23" name="Connecteur droit 922"/>
          <p:cNvCxnSpPr>
            <a:stCxn id="171" idx="3"/>
            <a:endCxn id="171" idx="4"/>
          </p:cNvCxnSpPr>
          <p:nvPr userDrawn="1"/>
        </p:nvCxnSpPr>
        <p:spPr bwMode="gray">
          <a:xfrm flipV="1">
            <a:off x="7152278" y="3464742"/>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26" name="Connecteur droit 925"/>
          <p:cNvCxnSpPr>
            <a:stCxn id="171" idx="5"/>
            <a:endCxn id="100" idx="5"/>
          </p:cNvCxnSpPr>
          <p:nvPr userDrawn="1"/>
        </p:nvCxnSpPr>
        <p:spPr bwMode="gray">
          <a:xfrm flipH="1" flipV="1">
            <a:off x="7517959" y="3464742"/>
            <a:ext cx="357583"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35" name="Connecteur droit 934"/>
          <p:cNvCxnSpPr>
            <a:stCxn id="748" idx="5"/>
            <a:endCxn id="181" idx="0"/>
          </p:cNvCxnSpPr>
          <p:nvPr userDrawn="1"/>
        </p:nvCxnSpPr>
        <p:spPr bwMode="gray">
          <a:xfrm flipV="1">
            <a:off x="8241223" y="4088153"/>
            <a:ext cx="356243" cy="212161"/>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38" name="Connecteur droit 937"/>
          <p:cNvCxnSpPr>
            <a:stCxn id="121" idx="4"/>
            <a:endCxn id="181" idx="0"/>
          </p:cNvCxnSpPr>
          <p:nvPr userDrawn="1"/>
        </p:nvCxnSpPr>
        <p:spPr bwMode="gray">
          <a:xfrm flipH="1">
            <a:off x="8597466" y="3672545"/>
            <a:ext cx="5389" cy="41560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41" name="Connecteur droit 940"/>
          <p:cNvCxnSpPr>
            <a:stCxn id="160" idx="1"/>
            <a:endCxn id="151" idx="5"/>
          </p:cNvCxnSpPr>
          <p:nvPr userDrawn="1"/>
        </p:nvCxnSpPr>
        <p:spPr bwMode="gray">
          <a:xfrm flipH="1" flipV="1">
            <a:off x="6429015" y="3672546"/>
            <a:ext cx="361632" cy="207803"/>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44" name="Connecteur droit 943"/>
          <p:cNvCxnSpPr>
            <a:stCxn id="89" idx="0"/>
            <a:endCxn id="170" idx="2"/>
          </p:cNvCxnSpPr>
          <p:nvPr userDrawn="1"/>
        </p:nvCxnSpPr>
        <p:spPr bwMode="gray">
          <a:xfrm>
            <a:off x="6794694" y="3464742"/>
            <a:ext cx="357585"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52" name="Connecteur droit 951"/>
          <p:cNvCxnSpPr>
            <a:stCxn id="100" idx="1"/>
            <a:endCxn id="101" idx="3"/>
          </p:cNvCxnSpPr>
          <p:nvPr userDrawn="1"/>
        </p:nvCxnSpPr>
        <p:spPr bwMode="gray">
          <a:xfrm flipH="1" flipV="1">
            <a:off x="6794695" y="3880348"/>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55" name="Connecteur droit 954"/>
          <p:cNvCxnSpPr>
            <a:stCxn id="747" idx="5"/>
            <a:endCxn id="161" idx="0"/>
          </p:cNvCxnSpPr>
          <p:nvPr userDrawn="1"/>
        </p:nvCxnSpPr>
        <p:spPr bwMode="gray">
          <a:xfrm flipH="1" flipV="1">
            <a:off x="7152280" y="4088153"/>
            <a:ext cx="365679" cy="212161"/>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62" name="Connecteur droit 961"/>
          <p:cNvCxnSpPr>
            <a:stCxn id="748" idx="4"/>
            <a:endCxn id="748" idx="3"/>
          </p:cNvCxnSpPr>
          <p:nvPr userDrawn="1"/>
        </p:nvCxnSpPr>
        <p:spPr bwMode="gray">
          <a:xfrm flipH="1">
            <a:off x="7517959" y="4092510"/>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9" name="Connecteur droit 478"/>
          <p:cNvCxnSpPr>
            <a:stCxn id="176" idx="1"/>
            <a:endCxn id="177" idx="3"/>
          </p:cNvCxnSpPr>
          <p:nvPr userDrawn="1"/>
        </p:nvCxnSpPr>
        <p:spPr bwMode="gray">
          <a:xfrm flipH="1" flipV="1">
            <a:off x="7875542" y="2010118"/>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12" name="Connecteur droit 211"/>
          <p:cNvCxnSpPr>
            <a:stCxn id="105" idx="2"/>
            <a:endCxn id="166" idx="4"/>
          </p:cNvCxnSpPr>
          <p:nvPr userDrawn="1"/>
        </p:nvCxnSpPr>
        <p:spPr bwMode="gray">
          <a:xfrm flipH="1" flipV="1">
            <a:off x="7513910" y="1386707"/>
            <a:ext cx="404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15" name="Connecteur droit 214"/>
          <p:cNvCxnSpPr>
            <a:stCxn id="176" idx="2"/>
            <a:endCxn id="106" idx="3"/>
          </p:cNvCxnSpPr>
          <p:nvPr userDrawn="1"/>
        </p:nvCxnSpPr>
        <p:spPr bwMode="gray">
          <a:xfrm flipH="1" flipV="1">
            <a:off x="7517959" y="1802314"/>
            <a:ext cx="357583"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06" name="Connecteur droit 205"/>
          <p:cNvCxnSpPr>
            <a:stCxn id="174" idx="2"/>
            <a:endCxn id="165" idx="4"/>
          </p:cNvCxnSpPr>
          <p:nvPr userDrawn="1"/>
        </p:nvCxnSpPr>
        <p:spPr bwMode="gray">
          <a:xfrm flipH="1" flipV="1">
            <a:off x="7513910"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30" name="Connecteur droit 229"/>
          <p:cNvCxnSpPr>
            <a:stCxn id="165" idx="5"/>
            <a:endCxn id="115" idx="3"/>
          </p:cNvCxnSpPr>
          <p:nvPr userDrawn="1"/>
        </p:nvCxnSpPr>
        <p:spPr bwMode="gray">
          <a:xfrm>
            <a:off x="7875542" y="1178904"/>
            <a:ext cx="365681"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33" name="Connecteur droit 232"/>
          <p:cNvCxnSpPr>
            <a:stCxn id="175" idx="3"/>
            <a:endCxn id="175" idx="4"/>
          </p:cNvCxnSpPr>
          <p:nvPr userDrawn="1"/>
        </p:nvCxnSpPr>
        <p:spPr bwMode="gray">
          <a:xfrm flipV="1">
            <a:off x="7875542"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09" name="Connecteur droit 208"/>
          <p:cNvCxnSpPr>
            <a:stCxn id="165" idx="5"/>
            <a:endCxn id="164" idx="1"/>
          </p:cNvCxnSpPr>
          <p:nvPr userDrawn="1"/>
        </p:nvCxnSpPr>
        <p:spPr bwMode="gray">
          <a:xfrm flipH="1">
            <a:off x="7513910" y="1178904"/>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970" name="Connecteur droit 969"/>
          <p:cNvCxnSpPr>
            <a:stCxn id="171" idx="3"/>
            <a:endCxn id="110" idx="2"/>
          </p:cNvCxnSpPr>
          <p:nvPr userDrawn="1"/>
        </p:nvCxnSpPr>
        <p:spPr bwMode="gray">
          <a:xfrm>
            <a:off x="7152278" y="3672546"/>
            <a:ext cx="365681"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73" name="Connecteur droit 972"/>
          <p:cNvCxnSpPr>
            <a:stCxn id="101" idx="5"/>
            <a:endCxn id="748" idx="4"/>
          </p:cNvCxnSpPr>
          <p:nvPr userDrawn="1"/>
        </p:nvCxnSpPr>
        <p:spPr bwMode="gray">
          <a:xfrm>
            <a:off x="7517959" y="3880348"/>
            <a:ext cx="361632" cy="212162"/>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29" name="Connecteur droit 928"/>
          <p:cNvCxnSpPr>
            <a:stCxn id="180" idx="2"/>
            <a:endCxn id="748" idx="4"/>
          </p:cNvCxnSpPr>
          <p:nvPr userDrawn="1"/>
        </p:nvCxnSpPr>
        <p:spPr bwMode="gray">
          <a:xfrm>
            <a:off x="7875551" y="3672546"/>
            <a:ext cx="4040" cy="4199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32" name="Connecteur droit 931"/>
          <p:cNvCxnSpPr>
            <a:stCxn id="748" idx="4"/>
            <a:endCxn id="748" idx="5"/>
          </p:cNvCxnSpPr>
          <p:nvPr userDrawn="1"/>
        </p:nvCxnSpPr>
        <p:spPr bwMode="gray">
          <a:xfrm>
            <a:off x="7879591" y="4092510"/>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08" name="Connecteur droit 907"/>
          <p:cNvCxnSpPr>
            <a:stCxn id="160" idx="0"/>
            <a:endCxn id="169" idx="2"/>
          </p:cNvCxnSpPr>
          <p:nvPr userDrawn="1"/>
        </p:nvCxnSpPr>
        <p:spPr bwMode="gray">
          <a:xfrm flipV="1">
            <a:off x="7152279" y="3256939"/>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958" name="Connecteur droit 957"/>
          <p:cNvCxnSpPr>
            <a:stCxn id="747" idx="4"/>
            <a:endCxn id="170" idx="2"/>
          </p:cNvCxnSpPr>
          <p:nvPr userDrawn="1"/>
        </p:nvCxnSpPr>
        <p:spPr bwMode="gray">
          <a:xfrm flipH="1" flipV="1">
            <a:off x="7152279" y="3672546"/>
            <a:ext cx="4048" cy="41996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grpSp>
        <p:nvGrpSpPr>
          <p:cNvPr id="1005" name="Groupe 1004"/>
          <p:cNvGrpSpPr/>
          <p:nvPr userDrawn="1"/>
        </p:nvGrpSpPr>
        <p:grpSpPr bwMode="gray">
          <a:xfrm>
            <a:off x="5344863" y="352734"/>
            <a:ext cx="3486231" cy="3963296"/>
            <a:chOff x="10660946" y="2252678"/>
            <a:chExt cx="3486231" cy="3963296"/>
          </a:xfrm>
        </p:grpSpPr>
        <p:sp>
          <p:nvSpPr>
            <p:cNvPr id="985" name="Forme libre : forme 67">
              <a:extLst>
                <a:ext uri="{FF2B5EF4-FFF2-40B4-BE49-F238E27FC236}">
                  <a16:creationId xmlns:a16="http://schemas.microsoft.com/office/drawing/2014/main" id="{E3308FDE-D4DD-49AA-AA00-D4CC3B8FCD4A}"/>
                </a:ext>
              </a:extLst>
            </p:cNvPr>
            <p:cNvSpPr>
              <a:spLocks noChangeAspect="1"/>
            </p:cNvSpPr>
            <p:nvPr userDrawn="1"/>
          </p:nvSpPr>
          <p:spPr bwMode="gray">
            <a:xfrm>
              <a:off x="10660946" y="2444099"/>
              <a:ext cx="1459052" cy="1692500"/>
            </a:xfrm>
            <a:custGeom>
              <a:avLst/>
              <a:gdLst/>
              <a:ahLst/>
              <a:cxnLst/>
              <a:rect l="l" t="t" r="r" b="b"/>
              <a:pathLst>
                <a:path w="1459052" h="1692500">
                  <a:moveTo>
                    <a:pt x="736822" y="0"/>
                  </a:moveTo>
                  <a:lnTo>
                    <a:pt x="1459052" y="423125"/>
                  </a:lnTo>
                  <a:lnTo>
                    <a:pt x="1459052" y="1269375"/>
                  </a:lnTo>
                  <a:lnTo>
                    <a:pt x="736822" y="1692500"/>
                  </a:lnTo>
                  <a:lnTo>
                    <a:pt x="361849" y="1477169"/>
                  </a:lnTo>
                  <a:lnTo>
                    <a:pt x="417661" y="1444471"/>
                  </a:lnTo>
                  <a:lnTo>
                    <a:pt x="736261" y="1627429"/>
                  </a:lnTo>
                  <a:lnTo>
                    <a:pt x="1402957" y="1236839"/>
                  </a:lnTo>
                  <a:lnTo>
                    <a:pt x="1402957" y="455661"/>
                  </a:lnTo>
                  <a:lnTo>
                    <a:pt x="736261" y="65071"/>
                  </a:lnTo>
                  <a:lnTo>
                    <a:pt x="56095" y="455661"/>
                  </a:lnTo>
                  <a:lnTo>
                    <a:pt x="56095" y="876488"/>
                  </a:lnTo>
                  <a:lnTo>
                    <a:pt x="0" y="844191"/>
                  </a:lnTo>
                  <a:lnTo>
                    <a:pt x="0" y="423125"/>
                  </a:lnTo>
                  <a:close/>
                </a:path>
              </a:pathLst>
            </a:custGeom>
            <a:solidFill>
              <a:schemeClr val="accent1"/>
            </a:solidFill>
            <a:ln w="57150" cap="flat">
              <a:no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fr-CA"/>
            </a:p>
          </p:txBody>
        </p:sp>
        <p:sp>
          <p:nvSpPr>
            <p:cNvPr id="986" name="Rectangle 902"/>
            <p:cNvSpPr/>
            <p:nvPr userDrawn="1"/>
          </p:nvSpPr>
          <p:spPr bwMode="gray">
            <a:xfrm>
              <a:off x="12824163" y="2252678"/>
              <a:ext cx="1323014" cy="1466874"/>
            </a:xfrm>
            <a:custGeom>
              <a:avLst/>
              <a:gdLst/>
              <a:ahLst/>
              <a:cxnLst/>
              <a:rect l="l" t="t" r="r" b="b"/>
              <a:pathLst>
                <a:path w="1323014" h="1466874">
                  <a:moveTo>
                    <a:pt x="1010312" y="0"/>
                  </a:moveTo>
                  <a:lnTo>
                    <a:pt x="1121942" y="0"/>
                  </a:lnTo>
                  <a:lnTo>
                    <a:pt x="1323014" y="117800"/>
                  </a:lnTo>
                  <a:lnTo>
                    <a:pt x="1323014" y="183200"/>
                  </a:lnTo>
                  <a:close/>
                  <a:moveTo>
                    <a:pt x="343921" y="0"/>
                  </a:moveTo>
                  <a:lnTo>
                    <a:pt x="456674" y="0"/>
                  </a:lnTo>
                  <a:lnTo>
                    <a:pt x="56095" y="230035"/>
                  </a:lnTo>
                  <a:lnTo>
                    <a:pt x="56095" y="1011213"/>
                  </a:lnTo>
                  <a:lnTo>
                    <a:pt x="736261" y="1401803"/>
                  </a:lnTo>
                  <a:lnTo>
                    <a:pt x="1323014" y="1058048"/>
                  </a:lnTo>
                  <a:lnTo>
                    <a:pt x="1323014" y="1123448"/>
                  </a:lnTo>
                  <a:lnTo>
                    <a:pt x="736822" y="1466874"/>
                  </a:lnTo>
                  <a:lnTo>
                    <a:pt x="0" y="1043749"/>
                  </a:lnTo>
                  <a:lnTo>
                    <a:pt x="0" y="19749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987" name="Freeform 56">
              <a:extLst>
                <a:ext uri="{FF2B5EF4-FFF2-40B4-BE49-F238E27FC236}">
                  <a16:creationId xmlns:a16="http://schemas.microsoft.com/office/drawing/2014/main" id="{693BFA79-EB7D-497C-8CCA-D98BDF320903}"/>
                </a:ext>
              </a:extLst>
            </p:cNvPr>
            <p:cNvSpPr>
              <a:spLocks/>
            </p:cNvSpPr>
            <p:nvPr userDrawn="1"/>
          </p:nvSpPr>
          <p:spPr bwMode="gray">
            <a:xfrm>
              <a:off x="12110289" y="4941888"/>
              <a:ext cx="1459052" cy="1274086"/>
            </a:xfrm>
            <a:custGeom>
              <a:avLst/>
              <a:gdLst/>
              <a:ahLst/>
              <a:cxnLst/>
              <a:rect l="l" t="t" r="r" b="b"/>
              <a:pathLst>
                <a:path w="1459052" h="1274086">
                  <a:moveTo>
                    <a:pt x="736822" y="0"/>
                  </a:moveTo>
                  <a:lnTo>
                    <a:pt x="1459052" y="423125"/>
                  </a:lnTo>
                  <a:lnTo>
                    <a:pt x="1459052" y="1269375"/>
                  </a:lnTo>
                  <a:lnTo>
                    <a:pt x="1451012" y="1274086"/>
                  </a:lnTo>
                  <a:lnTo>
                    <a:pt x="1395535" y="1241188"/>
                  </a:lnTo>
                  <a:lnTo>
                    <a:pt x="1402957" y="1236840"/>
                  </a:lnTo>
                  <a:lnTo>
                    <a:pt x="1402957" y="455661"/>
                  </a:lnTo>
                  <a:lnTo>
                    <a:pt x="736261" y="65071"/>
                  </a:lnTo>
                  <a:lnTo>
                    <a:pt x="56095" y="455661"/>
                  </a:lnTo>
                  <a:lnTo>
                    <a:pt x="56095" y="813858"/>
                  </a:lnTo>
                  <a:lnTo>
                    <a:pt x="0" y="846155"/>
                  </a:lnTo>
                  <a:lnTo>
                    <a:pt x="0" y="423125"/>
                  </a:lnTo>
                  <a:close/>
                </a:path>
              </a:pathLst>
            </a:custGeom>
            <a:solidFill>
              <a:schemeClr val="accent1"/>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fr-CA"/>
            </a:p>
          </p:txBody>
        </p:sp>
      </p:grpSp>
      <p:sp>
        <p:nvSpPr>
          <p:cNvPr id="17" name="Espace réservé du texte 16"/>
          <p:cNvSpPr>
            <a:spLocks noGrp="1"/>
          </p:cNvSpPr>
          <p:nvPr userDrawn="1">
            <p:ph type="body" sz="quarter" idx="13" hasCustomPrompt="1"/>
          </p:nvPr>
        </p:nvSpPr>
        <p:spPr bwMode="gray">
          <a:xfrm>
            <a:off x="1475656" y="4941888"/>
            <a:ext cx="4609232" cy="215503"/>
          </a:xfrm>
          <a:prstGeom prst="rect">
            <a:avLst/>
          </a:prstGeom>
          <a:ln>
            <a:noFill/>
            <a:prstDash val="sysDash"/>
          </a:ln>
        </p:spPr>
        <p:txBody>
          <a:bodyPr>
            <a:noAutofit/>
          </a:bodyPr>
          <a:lstStyle>
            <a:lvl1pPr marL="0" indent="0">
              <a:buNone/>
              <a:defRPr sz="1600" baseline="0">
                <a:solidFill>
                  <a:schemeClr val="accent3">
                    <a:lumMod val="75000"/>
                  </a:schemeClr>
                </a:solidFill>
              </a:defRPr>
            </a:lvl1pPr>
          </a:lstStyle>
          <a:p>
            <a:pPr lvl="0"/>
            <a:r>
              <a:rPr lang="fr-CA"/>
              <a:t>Date/version</a:t>
            </a:r>
          </a:p>
        </p:txBody>
      </p:sp>
      <p:sp>
        <p:nvSpPr>
          <p:cNvPr id="11" name="Rectangle 2"/>
          <p:cNvSpPr>
            <a:spLocks noGrp="1" noChangeArrowheads="1"/>
          </p:cNvSpPr>
          <p:nvPr userDrawn="1">
            <p:ph type="ctrTitle" hasCustomPrompt="1"/>
          </p:nvPr>
        </p:nvSpPr>
        <p:spPr bwMode="gray">
          <a:xfrm>
            <a:off x="1475656" y="1341438"/>
            <a:ext cx="4609232" cy="2016125"/>
          </a:xfrm>
          <a:ln>
            <a:noFill/>
            <a:prstDash val="sysDash"/>
          </a:ln>
        </p:spPr>
        <p:txBody>
          <a:bodyPr anchor="b"/>
          <a:lstStyle>
            <a:lvl1pPr>
              <a:defRPr sz="3200" b="1" baseline="0">
                <a:solidFill>
                  <a:schemeClr val="accent3">
                    <a:lumMod val="75000"/>
                  </a:schemeClr>
                </a:solidFill>
              </a:defRPr>
            </a:lvl1pPr>
          </a:lstStyle>
          <a:p>
            <a:pPr lvl="0"/>
            <a:r>
              <a:rPr lang="fr-CA" noProof="0">
                <a:sym typeface="Gotham-Medium" pitchFamily="88" charset="0"/>
              </a:rPr>
              <a:t>Titre de la présentation</a:t>
            </a:r>
          </a:p>
        </p:txBody>
      </p:sp>
      <p:sp>
        <p:nvSpPr>
          <p:cNvPr id="12" name="Rectangle 3"/>
          <p:cNvSpPr>
            <a:spLocks noGrp="1" noChangeArrowheads="1"/>
          </p:cNvSpPr>
          <p:nvPr userDrawn="1">
            <p:ph type="subTitle" idx="1" hasCustomPrompt="1"/>
          </p:nvPr>
        </p:nvSpPr>
        <p:spPr bwMode="gray">
          <a:xfrm>
            <a:off x="1475656" y="3500437"/>
            <a:ext cx="4609232" cy="1296988"/>
          </a:xfrm>
          <a:prstGeom prst="rect">
            <a:avLst/>
          </a:prstGeom>
          <a:ln>
            <a:noFill/>
            <a:prstDash val="sysDash"/>
          </a:ln>
        </p:spPr>
        <p:txBody>
          <a:bodyPr lIns="0"/>
          <a:lstStyle>
            <a:lvl1pPr marL="0" indent="0">
              <a:buFontTx/>
              <a:buNone/>
              <a:defRPr sz="2100">
                <a:solidFill>
                  <a:schemeClr val="accent3">
                    <a:lumMod val="75000"/>
                  </a:schemeClr>
                </a:solidFill>
              </a:defRPr>
            </a:lvl1pPr>
          </a:lstStyle>
          <a:p>
            <a:pPr lvl="0"/>
            <a:r>
              <a:rPr lang="fr-FR" noProof="0">
                <a:sym typeface="Gotham-Medium" pitchFamily="88" charset="0"/>
              </a:rPr>
              <a:t>Sous-titre de la présentation</a:t>
            </a:r>
            <a:endParaRPr lang="fr-CA" noProof="0">
              <a:sym typeface="Gotham-Medium" pitchFamily="88" charset="0"/>
            </a:endParaRP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742" y="5767693"/>
            <a:ext cx="1803811" cy="391862"/>
          </a:xfrm>
          <a:prstGeom prst="rect">
            <a:avLst/>
          </a:prstGeom>
        </p:spPr>
      </p:pic>
      <p:cxnSp>
        <p:nvCxnSpPr>
          <p:cNvPr id="7" name="Connecteur droit 6"/>
          <p:cNvCxnSpPr/>
          <p:nvPr userDrawn="1"/>
        </p:nvCxnSpPr>
        <p:spPr>
          <a:xfrm flipH="1">
            <a:off x="4154949" y="5326484"/>
            <a:ext cx="318017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740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ois contenus + titres">
    <p:spTree>
      <p:nvGrpSpPr>
        <p:cNvPr id="1" name=""/>
        <p:cNvGrpSpPr/>
        <p:nvPr/>
      </p:nvGrpSpPr>
      <p:grpSpPr>
        <a:xfrm>
          <a:off x="0" y="0"/>
          <a:ext cx="0" cy="0"/>
          <a:chOff x="0" y="0"/>
          <a:chExt cx="0" cy="0"/>
        </a:xfrm>
      </p:grpSpPr>
      <p:sp>
        <p:nvSpPr>
          <p:cNvPr id="2" name="Titre 1"/>
          <p:cNvSpPr>
            <a:spLocks noGrp="1"/>
          </p:cNvSpPr>
          <p:nvPr>
            <p:ph type="title"/>
          </p:nvPr>
        </p:nvSpPr>
        <p:spPr>
          <a:xfrm>
            <a:off x="323850" y="476251"/>
            <a:ext cx="8496300" cy="720724"/>
          </a:xfrm>
        </p:spPr>
        <p:txBody>
          <a:bodyPr/>
          <a:lstStyle/>
          <a:p>
            <a:r>
              <a:rPr lang="en-US"/>
              <a:t>Click to edit Master title style</a:t>
            </a:r>
            <a:endParaRPr lang="fr-CA"/>
          </a:p>
        </p:txBody>
      </p:sp>
      <p:sp>
        <p:nvSpPr>
          <p:cNvPr id="3" name="Espace réservé de la date 2"/>
          <p:cNvSpPr>
            <a:spLocks noGrp="1"/>
          </p:cNvSpPr>
          <p:nvPr>
            <p:ph type="dt" sz="half" idx="10"/>
          </p:nvPr>
        </p:nvSpPr>
        <p:spPr/>
        <p:txBody>
          <a:bodyPr/>
          <a:lstStyle/>
          <a:p>
            <a:fld id="{EF3C9E1C-E3B0-4ADD-AE47-B05B7A5B811A}" type="datetime1">
              <a:rPr lang="fr-CA" smtClean="0">
                <a:solidFill>
                  <a:srgbClr val="000000">
                    <a:tint val="75000"/>
                  </a:srgbClr>
                </a:solidFill>
              </a:rPr>
              <a:pPr/>
              <a:t>2019-06-12</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a:t>
            </a:fld>
            <a:endParaRPr lang="fr-CA">
              <a:solidFill>
                <a:srgbClr val="000000">
                  <a:tint val="75000"/>
                </a:srgbClr>
              </a:solidFill>
            </a:endParaRPr>
          </a:p>
        </p:txBody>
      </p:sp>
      <p:sp>
        <p:nvSpPr>
          <p:cNvPr id="10" name="Espace réservé du texte 8"/>
          <p:cNvSpPr>
            <a:spLocks noGrp="1"/>
          </p:cNvSpPr>
          <p:nvPr>
            <p:ph type="body" sz="quarter" idx="16" hasCustomPrompt="1"/>
          </p:nvPr>
        </p:nvSpPr>
        <p:spPr>
          <a:xfrm>
            <a:off x="323850" y="1340113"/>
            <a:ext cx="2736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1" name="Espace réservé du texte 8"/>
          <p:cNvSpPr>
            <a:spLocks noGrp="1"/>
          </p:cNvSpPr>
          <p:nvPr>
            <p:ph type="body" sz="quarter" idx="17" hasCustomPrompt="1"/>
          </p:nvPr>
        </p:nvSpPr>
        <p:spPr>
          <a:xfrm>
            <a:off x="3203578" y="1340113"/>
            <a:ext cx="2736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2" name="Espace réservé du texte 8"/>
          <p:cNvSpPr>
            <a:spLocks noGrp="1"/>
          </p:cNvSpPr>
          <p:nvPr>
            <p:ph type="body" sz="quarter" idx="18" hasCustomPrompt="1"/>
          </p:nvPr>
        </p:nvSpPr>
        <p:spPr>
          <a:xfrm>
            <a:off x="6084153" y="1340113"/>
            <a:ext cx="2736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3" name="Espace réservé du contenu 12"/>
          <p:cNvSpPr>
            <a:spLocks noGrp="1"/>
          </p:cNvSpPr>
          <p:nvPr>
            <p:ph sz="quarter" idx="19"/>
          </p:nvPr>
        </p:nvSpPr>
        <p:spPr>
          <a:xfrm>
            <a:off x="323847" y="2050683"/>
            <a:ext cx="2736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14" name="Espace réservé du contenu 12"/>
          <p:cNvSpPr>
            <a:spLocks noGrp="1"/>
          </p:cNvSpPr>
          <p:nvPr>
            <p:ph sz="quarter" idx="20"/>
          </p:nvPr>
        </p:nvSpPr>
        <p:spPr>
          <a:xfrm>
            <a:off x="3203575" y="2050683"/>
            <a:ext cx="2736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15" name="Espace réservé du contenu 12"/>
          <p:cNvSpPr>
            <a:spLocks noGrp="1"/>
          </p:cNvSpPr>
          <p:nvPr>
            <p:ph sz="quarter" idx="21"/>
          </p:nvPr>
        </p:nvSpPr>
        <p:spPr>
          <a:xfrm>
            <a:off x="6084150" y="2050683"/>
            <a:ext cx="2736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Tree>
    <p:extLst>
      <p:ext uri="{BB962C8B-B14F-4D97-AF65-F5344CB8AC3E}">
        <p14:creationId xmlns:p14="http://schemas.microsoft.com/office/powerpoint/2010/main" val="728227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atre contenus + titre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2"/>
          <p:cNvSpPr>
            <a:spLocks noGrp="1"/>
          </p:cNvSpPr>
          <p:nvPr>
            <p:ph type="dt" sz="half" idx="10"/>
          </p:nvPr>
        </p:nvSpPr>
        <p:spPr/>
        <p:txBody>
          <a:bodyPr/>
          <a:lstStyle/>
          <a:p>
            <a:fld id="{97109C69-3815-4576-8336-A352B5F3E6C3}" type="datetime1">
              <a:rPr lang="fr-CA" smtClean="0">
                <a:solidFill>
                  <a:srgbClr val="000000">
                    <a:tint val="75000"/>
                  </a:srgbClr>
                </a:solidFill>
              </a:rPr>
              <a:pPr/>
              <a:t>2019-06-12</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a:t>
            </a:fld>
            <a:endParaRPr lang="fr-CA">
              <a:solidFill>
                <a:srgbClr val="000000">
                  <a:tint val="75000"/>
                </a:srgbClr>
              </a:solidFill>
            </a:endParaRPr>
          </a:p>
        </p:txBody>
      </p:sp>
      <p:sp>
        <p:nvSpPr>
          <p:cNvPr id="11" name="Espace réservé du texte 8"/>
          <p:cNvSpPr>
            <a:spLocks noGrp="1"/>
          </p:cNvSpPr>
          <p:nvPr>
            <p:ph type="body" sz="quarter" idx="17" hasCustomPrompt="1"/>
          </p:nvPr>
        </p:nvSpPr>
        <p:spPr>
          <a:xfrm>
            <a:off x="323975" y="1341438"/>
            <a:ext cx="2016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2" name="Espace réservé du texte 8"/>
          <p:cNvSpPr>
            <a:spLocks noGrp="1"/>
          </p:cNvSpPr>
          <p:nvPr>
            <p:ph type="body" sz="quarter" idx="18" hasCustomPrompt="1"/>
          </p:nvPr>
        </p:nvSpPr>
        <p:spPr>
          <a:xfrm>
            <a:off x="2470770" y="1342187"/>
            <a:ext cx="2016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3" name="Espace réservé du texte 8"/>
          <p:cNvSpPr>
            <a:spLocks noGrp="1"/>
          </p:cNvSpPr>
          <p:nvPr>
            <p:ph type="body" sz="quarter" idx="19" hasCustomPrompt="1"/>
          </p:nvPr>
        </p:nvSpPr>
        <p:spPr>
          <a:xfrm>
            <a:off x="4643688" y="1342187"/>
            <a:ext cx="2016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4" name="Espace réservé du texte 8"/>
          <p:cNvSpPr>
            <a:spLocks noGrp="1"/>
          </p:cNvSpPr>
          <p:nvPr>
            <p:ph type="body" sz="quarter" idx="20" hasCustomPrompt="1"/>
          </p:nvPr>
        </p:nvSpPr>
        <p:spPr>
          <a:xfrm>
            <a:off x="6809144" y="1342187"/>
            <a:ext cx="2016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5" name="Espace réservé du contenu 14"/>
          <p:cNvSpPr>
            <a:spLocks noGrp="1"/>
          </p:cNvSpPr>
          <p:nvPr>
            <p:ph sz="quarter" idx="21"/>
          </p:nvPr>
        </p:nvSpPr>
        <p:spPr>
          <a:xfrm>
            <a:off x="323975" y="2060575"/>
            <a:ext cx="2016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16" name="Espace réservé du contenu 14"/>
          <p:cNvSpPr>
            <a:spLocks noGrp="1"/>
          </p:cNvSpPr>
          <p:nvPr>
            <p:ph sz="quarter" idx="22"/>
          </p:nvPr>
        </p:nvSpPr>
        <p:spPr>
          <a:xfrm>
            <a:off x="2484438" y="2060575"/>
            <a:ext cx="2016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17" name="Espace réservé du contenu 14"/>
          <p:cNvSpPr>
            <a:spLocks noGrp="1"/>
          </p:cNvSpPr>
          <p:nvPr>
            <p:ph sz="quarter" idx="23"/>
          </p:nvPr>
        </p:nvSpPr>
        <p:spPr>
          <a:xfrm>
            <a:off x="4643563" y="2060575"/>
            <a:ext cx="2016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18" name="Espace réservé du contenu 14"/>
          <p:cNvSpPr>
            <a:spLocks noGrp="1"/>
          </p:cNvSpPr>
          <p:nvPr>
            <p:ph sz="quarter" idx="24"/>
          </p:nvPr>
        </p:nvSpPr>
        <p:spPr>
          <a:xfrm>
            <a:off x="6804150" y="2060575"/>
            <a:ext cx="2016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Tree>
    <p:extLst>
      <p:ext uri="{BB962C8B-B14F-4D97-AF65-F5344CB8AC3E}">
        <p14:creationId xmlns:p14="http://schemas.microsoft.com/office/powerpoint/2010/main" val="1924723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nq contenus + titre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A7F1142D-4702-4723-8E02-AB5515B92A61}" type="datetime1">
              <a:rPr lang="fr-CA" smtClean="0">
                <a:solidFill>
                  <a:srgbClr val="000000">
                    <a:tint val="75000"/>
                  </a:srgbClr>
                </a:solidFill>
              </a:rPr>
              <a:pPr/>
              <a:t>2019-06-12</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a:t>
            </a:fld>
            <a:endParaRPr lang="fr-CA">
              <a:solidFill>
                <a:srgbClr val="000000">
                  <a:tint val="75000"/>
                </a:srgbClr>
              </a:solidFill>
            </a:endParaRPr>
          </a:p>
        </p:txBody>
      </p:sp>
      <p:sp>
        <p:nvSpPr>
          <p:cNvPr id="10" name="Espace réservé du contenu 12"/>
          <p:cNvSpPr>
            <a:spLocks noGrp="1"/>
          </p:cNvSpPr>
          <p:nvPr>
            <p:ph sz="quarter" idx="19"/>
          </p:nvPr>
        </p:nvSpPr>
        <p:spPr>
          <a:xfrm>
            <a:off x="323850" y="2061288"/>
            <a:ext cx="1584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11" name="Espace réservé du contenu 12"/>
          <p:cNvSpPr>
            <a:spLocks noGrp="1"/>
          </p:cNvSpPr>
          <p:nvPr>
            <p:ph sz="quarter" idx="20"/>
          </p:nvPr>
        </p:nvSpPr>
        <p:spPr>
          <a:xfrm>
            <a:off x="2051925" y="2061288"/>
            <a:ext cx="1584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12" name="Espace réservé du contenu 12"/>
          <p:cNvSpPr>
            <a:spLocks noGrp="1"/>
          </p:cNvSpPr>
          <p:nvPr>
            <p:ph sz="quarter" idx="21"/>
          </p:nvPr>
        </p:nvSpPr>
        <p:spPr>
          <a:xfrm>
            <a:off x="3780000" y="2061288"/>
            <a:ext cx="1584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7" name="Espace réservé du contenu 6"/>
          <p:cNvSpPr>
            <a:spLocks noGrp="1"/>
          </p:cNvSpPr>
          <p:nvPr>
            <p:ph sz="quarter" idx="22"/>
          </p:nvPr>
        </p:nvSpPr>
        <p:spPr>
          <a:xfrm>
            <a:off x="5508075" y="2061288"/>
            <a:ext cx="1584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13" name="Espace réservé du contenu 6"/>
          <p:cNvSpPr>
            <a:spLocks noGrp="1"/>
          </p:cNvSpPr>
          <p:nvPr>
            <p:ph sz="quarter" idx="23"/>
          </p:nvPr>
        </p:nvSpPr>
        <p:spPr>
          <a:xfrm>
            <a:off x="7236150" y="2061288"/>
            <a:ext cx="1584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6" name="Rectangle 5"/>
          <p:cNvSpPr/>
          <p:nvPr userDrawn="1"/>
        </p:nvSpPr>
        <p:spPr>
          <a:xfrm>
            <a:off x="7661152" y="-389288"/>
            <a:ext cx="180701" cy="280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4" name="Espace réservé du texte 8"/>
          <p:cNvSpPr>
            <a:spLocks noGrp="1"/>
          </p:cNvSpPr>
          <p:nvPr>
            <p:ph type="body" sz="quarter" idx="17" hasCustomPrompt="1"/>
          </p:nvPr>
        </p:nvSpPr>
        <p:spPr>
          <a:xfrm>
            <a:off x="323850" y="1341437"/>
            <a:ext cx="1584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5" name="Espace réservé du texte 8"/>
          <p:cNvSpPr>
            <a:spLocks noGrp="1"/>
          </p:cNvSpPr>
          <p:nvPr>
            <p:ph type="body" sz="quarter" idx="18" hasCustomPrompt="1"/>
          </p:nvPr>
        </p:nvSpPr>
        <p:spPr>
          <a:xfrm>
            <a:off x="2051925" y="1341437"/>
            <a:ext cx="1584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6" name="Espace réservé du texte 8"/>
          <p:cNvSpPr>
            <a:spLocks noGrp="1"/>
          </p:cNvSpPr>
          <p:nvPr>
            <p:ph type="body" sz="quarter" idx="25" hasCustomPrompt="1"/>
          </p:nvPr>
        </p:nvSpPr>
        <p:spPr>
          <a:xfrm>
            <a:off x="3780000" y="1341437"/>
            <a:ext cx="1584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7" name="Espace réservé du texte 8"/>
          <p:cNvSpPr>
            <a:spLocks noGrp="1"/>
          </p:cNvSpPr>
          <p:nvPr>
            <p:ph type="body" sz="quarter" idx="26" hasCustomPrompt="1"/>
          </p:nvPr>
        </p:nvSpPr>
        <p:spPr>
          <a:xfrm>
            <a:off x="5508075" y="1341437"/>
            <a:ext cx="1584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8" name="Espace réservé du texte 8"/>
          <p:cNvSpPr>
            <a:spLocks noGrp="1"/>
          </p:cNvSpPr>
          <p:nvPr>
            <p:ph type="body" sz="quarter" idx="27" hasCustomPrompt="1"/>
          </p:nvPr>
        </p:nvSpPr>
        <p:spPr>
          <a:xfrm>
            <a:off x="7236150" y="1341437"/>
            <a:ext cx="1584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8" name="Titre 7"/>
          <p:cNvSpPr>
            <a:spLocks noGrp="1"/>
          </p:cNvSpPr>
          <p:nvPr>
            <p:ph type="title"/>
          </p:nvPr>
        </p:nvSpPr>
        <p:spPr/>
        <p:txBody>
          <a:bodyPr/>
          <a:lstStyle/>
          <a:p>
            <a:r>
              <a:rPr lang="en-US"/>
              <a:t>Click to edit Master title style</a:t>
            </a:r>
            <a:endParaRPr lang="fr-CA"/>
          </a:p>
        </p:txBody>
      </p:sp>
    </p:spTree>
    <p:extLst>
      <p:ext uri="{BB962C8B-B14F-4D97-AF65-F5344CB8AC3E}">
        <p14:creationId xmlns:p14="http://schemas.microsoft.com/office/powerpoint/2010/main" val="1531521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x contenus + titre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69DDE2EF-A37D-49EE-B6E6-05E546125B32}" type="datetime1">
              <a:rPr lang="fr-CA" smtClean="0">
                <a:solidFill>
                  <a:srgbClr val="000000">
                    <a:tint val="75000"/>
                  </a:srgbClr>
                </a:solidFill>
              </a:rPr>
              <a:pPr/>
              <a:t>2019-06-12</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a:t>
            </a:fld>
            <a:endParaRPr lang="fr-CA">
              <a:solidFill>
                <a:srgbClr val="000000">
                  <a:tint val="75000"/>
                </a:srgbClr>
              </a:solidFill>
            </a:endParaRPr>
          </a:p>
        </p:txBody>
      </p:sp>
      <p:sp>
        <p:nvSpPr>
          <p:cNvPr id="10" name="Espace réservé du contenu 12"/>
          <p:cNvSpPr>
            <a:spLocks noGrp="1"/>
          </p:cNvSpPr>
          <p:nvPr>
            <p:ph sz="quarter" idx="19"/>
          </p:nvPr>
        </p:nvSpPr>
        <p:spPr>
          <a:xfrm>
            <a:off x="322382" y="2060575"/>
            <a:ext cx="1296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11" name="Espace réservé du contenu 12"/>
          <p:cNvSpPr>
            <a:spLocks noGrp="1"/>
          </p:cNvSpPr>
          <p:nvPr>
            <p:ph sz="quarter" idx="20"/>
          </p:nvPr>
        </p:nvSpPr>
        <p:spPr>
          <a:xfrm>
            <a:off x="1762344" y="2060574"/>
            <a:ext cx="1296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12" name="Espace réservé du contenu 12"/>
          <p:cNvSpPr>
            <a:spLocks noGrp="1"/>
          </p:cNvSpPr>
          <p:nvPr>
            <p:ph sz="quarter" idx="21"/>
          </p:nvPr>
        </p:nvSpPr>
        <p:spPr>
          <a:xfrm>
            <a:off x="3202306" y="2060574"/>
            <a:ext cx="1296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7" name="Espace réservé du contenu 6"/>
          <p:cNvSpPr>
            <a:spLocks noGrp="1"/>
          </p:cNvSpPr>
          <p:nvPr>
            <p:ph sz="quarter" idx="22"/>
          </p:nvPr>
        </p:nvSpPr>
        <p:spPr>
          <a:xfrm>
            <a:off x="4642268" y="2060574"/>
            <a:ext cx="1296000" cy="4176000"/>
          </a:xfr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13" name="Espace réservé du contenu 6"/>
          <p:cNvSpPr>
            <a:spLocks noGrp="1"/>
          </p:cNvSpPr>
          <p:nvPr>
            <p:ph sz="quarter" idx="23"/>
          </p:nvPr>
        </p:nvSpPr>
        <p:spPr>
          <a:xfrm>
            <a:off x="6082230" y="2060574"/>
            <a:ext cx="1296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14" name="Espace réservé du contenu 6"/>
          <p:cNvSpPr>
            <a:spLocks noGrp="1"/>
          </p:cNvSpPr>
          <p:nvPr>
            <p:ph sz="quarter" idx="24"/>
          </p:nvPr>
        </p:nvSpPr>
        <p:spPr>
          <a:xfrm>
            <a:off x="7522190" y="2060574"/>
            <a:ext cx="1296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15" name="Espace réservé du texte 8"/>
          <p:cNvSpPr>
            <a:spLocks noGrp="1"/>
          </p:cNvSpPr>
          <p:nvPr>
            <p:ph type="body" sz="quarter" idx="17" hasCustomPrompt="1"/>
          </p:nvPr>
        </p:nvSpPr>
        <p:spPr>
          <a:xfrm>
            <a:off x="325810" y="1323381"/>
            <a:ext cx="1296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6" name="Espace réservé du texte 8"/>
          <p:cNvSpPr>
            <a:spLocks noGrp="1"/>
          </p:cNvSpPr>
          <p:nvPr>
            <p:ph type="body" sz="quarter" idx="18" hasCustomPrompt="1"/>
          </p:nvPr>
        </p:nvSpPr>
        <p:spPr>
          <a:xfrm>
            <a:off x="1738136" y="1323381"/>
            <a:ext cx="1296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7" name="Espace réservé du texte 8"/>
          <p:cNvSpPr>
            <a:spLocks noGrp="1"/>
          </p:cNvSpPr>
          <p:nvPr>
            <p:ph type="body" sz="quarter" idx="25" hasCustomPrompt="1"/>
          </p:nvPr>
        </p:nvSpPr>
        <p:spPr>
          <a:xfrm>
            <a:off x="3187631" y="1340113"/>
            <a:ext cx="1296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8" name="Espace réservé du texte 8"/>
          <p:cNvSpPr>
            <a:spLocks noGrp="1"/>
          </p:cNvSpPr>
          <p:nvPr>
            <p:ph type="body" sz="quarter" idx="26" hasCustomPrompt="1"/>
          </p:nvPr>
        </p:nvSpPr>
        <p:spPr>
          <a:xfrm>
            <a:off x="4645398" y="1325375"/>
            <a:ext cx="1296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9" name="Espace réservé du texte 8"/>
          <p:cNvSpPr>
            <a:spLocks noGrp="1"/>
          </p:cNvSpPr>
          <p:nvPr>
            <p:ph type="body" sz="quarter" idx="27" hasCustomPrompt="1"/>
          </p:nvPr>
        </p:nvSpPr>
        <p:spPr>
          <a:xfrm>
            <a:off x="6086248" y="1340113"/>
            <a:ext cx="1296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20" name="Espace réservé du texte 8"/>
          <p:cNvSpPr>
            <a:spLocks noGrp="1"/>
          </p:cNvSpPr>
          <p:nvPr>
            <p:ph type="body" sz="quarter" idx="28" hasCustomPrompt="1"/>
          </p:nvPr>
        </p:nvSpPr>
        <p:spPr>
          <a:xfrm>
            <a:off x="7524150" y="1340113"/>
            <a:ext cx="1296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6" name="Titre 5"/>
          <p:cNvSpPr>
            <a:spLocks noGrp="1"/>
          </p:cNvSpPr>
          <p:nvPr>
            <p:ph type="title"/>
          </p:nvPr>
        </p:nvSpPr>
        <p:spPr/>
        <p:txBody>
          <a:bodyPr/>
          <a:lstStyle/>
          <a:p>
            <a:r>
              <a:rPr lang="en-US"/>
              <a:t>Click to edit Master title style</a:t>
            </a:r>
            <a:endParaRPr lang="fr-CA"/>
          </a:p>
        </p:txBody>
      </p:sp>
    </p:spTree>
    <p:extLst>
      <p:ext uri="{BB962C8B-B14F-4D97-AF65-F5344CB8AC3E}">
        <p14:creationId xmlns:p14="http://schemas.microsoft.com/office/powerpoint/2010/main" val="1400150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onne + message clé">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8B11187E-8582-4198-9DE2-C372A89E4402}" type="datetime1">
              <a:rPr lang="fr-CA" smtClean="0">
                <a:solidFill>
                  <a:srgbClr val="000000">
                    <a:tint val="75000"/>
                  </a:srgbClr>
                </a:solidFill>
              </a:rPr>
              <a:pPr/>
              <a:t>2019-06-12</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a:t>
            </a:fld>
            <a:endParaRPr lang="fr-CA">
              <a:solidFill>
                <a:srgbClr val="000000">
                  <a:tint val="75000"/>
                </a:srgbClr>
              </a:solidFill>
            </a:endParaRPr>
          </a:p>
        </p:txBody>
      </p:sp>
      <p:sp>
        <p:nvSpPr>
          <p:cNvPr id="17" name="Espace réservé du texte 8"/>
          <p:cNvSpPr>
            <a:spLocks noGrp="1"/>
          </p:cNvSpPr>
          <p:nvPr>
            <p:ph type="body" sz="quarter" idx="17" hasCustomPrompt="1"/>
          </p:nvPr>
        </p:nvSpPr>
        <p:spPr>
          <a:xfrm>
            <a:off x="323851" y="3357563"/>
            <a:ext cx="2735262" cy="1439862"/>
          </a:xfrm>
          <a:prstGeom prst="rect">
            <a:avLst/>
          </a:prstGeom>
          <a:pattFill prst="ltUpDiag">
            <a:fgClr>
              <a:schemeClr val="bg1">
                <a:lumMod val="85000"/>
              </a:schemeClr>
            </a:fgClr>
            <a:bgClr>
              <a:schemeClr val="bg1"/>
            </a:bgClr>
          </a:pattFill>
        </p:spPr>
        <p:txBody>
          <a:bodyPr lIns="35981" tIns="143924" rIns="35981" bIns="143924" anchor="ctr" anchorCtr="1">
            <a:normAutofit/>
          </a:bodyPr>
          <a:lstStyle>
            <a:lvl1pPr marL="0" indent="0">
              <a:lnSpc>
                <a:spcPct val="80000"/>
              </a:lnSpc>
              <a:buNone/>
              <a:defRPr sz="1800" baseline="0">
                <a:solidFill>
                  <a:schemeClr val="accent1"/>
                </a:solidFill>
              </a:defRPr>
            </a:lvl1pPr>
          </a:lstStyle>
          <a:p>
            <a:pPr lvl="0"/>
            <a:r>
              <a:rPr lang="fr-FR"/>
              <a:t>Cliquez pour modifier le message clé</a:t>
            </a:r>
            <a:endParaRPr lang="fr-CA"/>
          </a:p>
        </p:txBody>
      </p:sp>
      <p:sp>
        <p:nvSpPr>
          <p:cNvPr id="6" name="Titre 5"/>
          <p:cNvSpPr>
            <a:spLocks noGrp="1"/>
          </p:cNvSpPr>
          <p:nvPr>
            <p:ph type="title"/>
          </p:nvPr>
        </p:nvSpPr>
        <p:spPr>
          <a:xfrm>
            <a:off x="323850" y="476250"/>
            <a:ext cx="2735263" cy="2160587"/>
          </a:xfrm>
        </p:spPr>
        <p:txBody>
          <a:bodyPr/>
          <a:lstStyle/>
          <a:p>
            <a:r>
              <a:rPr lang="en-US"/>
              <a:t>Click to edit Master title style</a:t>
            </a:r>
            <a:endParaRPr lang="fr-CA"/>
          </a:p>
        </p:txBody>
      </p:sp>
      <p:sp>
        <p:nvSpPr>
          <p:cNvPr id="8" name="Espace réservé du contenu 7"/>
          <p:cNvSpPr>
            <a:spLocks noGrp="1"/>
          </p:cNvSpPr>
          <p:nvPr>
            <p:ph sz="quarter" idx="18"/>
          </p:nvPr>
        </p:nvSpPr>
        <p:spPr>
          <a:xfrm>
            <a:off x="3203575" y="476251"/>
            <a:ext cx="5616575" cy="57610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CA"/>
          </a:p>
        </p:txBody>
      </p:sp>
    </p:spTree>
    <p:extLst>
      <p:ext uri="{BB962C8B-B14F-4D97-AF65-F5344CB8AC3E}">
        <p14:creationId xmlns:p14="http://schemas.microsoft.com/office/powerpoint/2010/main" val="365263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onnes + message clé">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8B11187E-8582-4198-9DE2-C372A89E4402}" type="datetime1">
              <a:rPr lang="fr-CA" smtClean="0">
                <a:solidFill>
                  <a:srgbClr val="000000">
                    <a:tint val="75000"/>
                  </a:srgbClr>
                </a:solidFill>
              </a:rPr>
              <a:pPr/>
              <a:t>2019-06-12</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a:t>
            </a:fld>
            <a:endParaRPr lang="fr-CA">
              <a:solidFill>
                <a:srgbClr val="000000">
                  <a:tint val="75000"/>
                </a:srgbClr>
              </a:solidFill>
            </a:endParaRPr>
          </a:p>
        </p:txBody>
      </p:sp>
      <p:sp>
        <p:nvSpPr>
          <p:cNvPr id="17" name="Espace réservé du texte 8"/>
          <p:cNvSpPr>
            <a:spLocks noGrp="1"/>
          </p:cNvSpPr>
          <p:nvPr>
            <p:ph type="body" sz="quarter" idx="17" hasCustomPrompt="1"/>
          </p:nvPr>
        </p:nvSpPr>
        <p:spPr>
          <a:xfrm>
            <a:off x="323851" y="3357563"/>
            <a:ext cx="2735262" cy="1439862"/>
          </a:xfrm>
          <a:prstGeom prst="rect">
            <a:avLst/>
          </a:prstGeom>
          <a:pattFill prst="ltUpDiag">
            <a:fgClr>
              <a:schemeClr val="bg1">
                <a:lumMod val="85000"/>
              </a:schemeClr>
            </a:fgClr>
            <a:bgClr>
              <a:schemeClr val="bg1"/>
            </a:bgClr>
          </a:pattFill>
        </p:spPr>
        <p:txBody>
          <a:bodyPr lIns="35981" tIns="143924" rIns="35981" bIns="143924" anchor="ctr" anchorCtr="1">
            <a:normAutofit/>
          </a:bodyPr>
          <a:lstStyle>
            <a:lvl1pPr marL="0" indent="0">
              <a:lnSpc>
                <a:spcPct val="80000"/>
              </a:lnSpc>
              <a:buNone/>
              <a:defRPr sz="1800" baseline="0">
                <a:solidFill>
                  <a:schemeClr val="accent1"/>
                </a:solidFill>
              </a:defRPr>
            </a:lvl1pPr>
          </a:lstStyle>
          <a:p>
            <a:pPr lvl="0"/>
            <a:r>
              <a:rPr lang="fr-FR"/>
              <a:t>Cliquez pour modifier le message clé</a:t>
            </a:r>
            <a:endParaRPr lang="fr-CA"/>
          </a:p>
        </p:txBody>
      </p:sp>
      <p:sp>
        <p:nvSpPr>
          <p:cNvPr id="6" name="Titre 5"/>
          <p:cNvSpPr>
            <a:spLocks noGrp="1"/>
          </p:cNvSpPr>
          <p:nvPr>
            <p:ph type="title"/>
          </p:nvPr>
        </p:nvSpPr>
        <p:spPr>
          <a:xfrm>
            <a:off x="323850" y="476250"/>
            <a:ext cx="2735263" cy="2160587"/>
          </a:xfrm>
        </p:spPr>
        <p:txBody>
          <a:bodyPr/>
          <a:lstStyle/>
          <a:p>
            <a:r>
              <a:rPr lang="en-US"/>
              <a:t>Click to edit Master title style</a:t>
            </a:r>
            <a:endParaRPr lang="fr-CA"/>
          </a:p>
        </p:txBody>
      </p:sp>
      <p:sp>
        <p:nvSpPr>
          <p:cNvPr id="8" name="Espace réservé du contenu 7"/>
          <p:cNvSpPr>
            <a:spLocks noGrp="1"/>
          </p:cNvSpPr>
          <p:nvPr>
            <p:ph sz="quarter" idx="18"/>
          </p:nvPr>
        </p:nvSpPr>
        <p:spPr>
          <a:xfrm>
            <a:off x="6084888" y="476251"/>
            <a:ext cx="2736000" cy="57610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10" name="Espace réservé du contenu 9"/>
          <p:cNvSpPr>
            <a:spLocks noGrp="1"/>
          </p:cNvSpPr>
          <p:nvPr>
            <p:ph sz="quarter" idx="19"/>
          </p:nvPr>
        </p:nvSpPr>
        <p:spPr>
          <a:xfrm>
            <a:off x="3203575" y="476251"/>
            <a:ext cx="2736000" cy="57610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CA"/>
          </a:p>
        </p:txBody>
      </p:sp>
    </p:spTree>
    <p:extLst>
      <p:ext uri="{BB962C8B-B14F-4D97-AF65-F5344CB8AC3E}">
        <p14:creationId xmlns:p14="http://schemas.microsoft.com/office/powerpoint/2010/main" val="1532625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EDC920A9-4A6D-485C-B2D0-F96D7DFB43A1}" type="datetime1">
              <a:rPr lang="fr-CA" smtClean="0">
                <a:solidFill>
                  <a:srgbClr val="000000">
                    <a:tint val="75000"/>
                  </a:srgbClr>
                </a:solidFill>
              </a:rPr>
              <a:pPr/>
              <a:t>2019-06-12</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a:t>
            </a:fld>
            <a:endParaRPr lang="fr-CA">
              <a:solidFill>
                <a:srgbClr val="000000">
                  <a:tint val="75000"/>
                </a:srgbClr>
              </a:solidFill>
            </a:endParaRPr>
          </a:p>
        </p:txBody>
      </p:sp>
      <p:sp>
        <p:nvSpPr>
          <p:cNvPr id="6" name="Titre 5"/>
          <p:cNvSpPr>
            <a:spLocks noGrp="1"/>
          </p:cNvSpPr>
          <p:nvPr>
            <p:ph type="title"/>
          </p:nvPr>
        </p:nvSpPr>
        <p:spPr/>
        <p:txBody>
          <a:bodyPr/>
          <a:lstStyle/>
          <a:p>
            <a:r>
              <a:rPr lang="en-US"/>
              <a:t>Click to edit Master title style</a:t>
            </a:r>
            <a:endParaRPr lang="fr-CA"/>
          </a:p>
        </p:txBody>
      </p:sp>
    </p:spTree>
    <p:extLst>
      <p:ext uri="{BB962C8B-B14F-4D97-AF65-F5344CB8AC3E}">
        <p14:creationId xmlns:p14="http://schemas.microsoft.com/office/powerpoint/2010/main" val="311611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8424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Page couverture">
    <p:bg>
      <p:bgPr>
        <a:solidFill>
          <a:srgbClr val="E6E7E8"/>
        </a:solidFill>
        <a:effectLst/>
      </p:bgPr>
    </p:bg>
    <p:spTree>
      <p:nvGrpSpPr>
        <p:cNvPr id="1" name=""/>
        <p:cNvGrpSpPr/>
        <p:nvPr/>
      </p:nvGrpSpPr>
      <p:grpSpPr>
        <a:xfrm>
          <a:off x="0" y="0"/>
          <a:ext cx="0" cy="0"/>
          <a:chOff x="0" y="0"/>
          <a:chExt cx="0" cy="0"/>
        </a:xfrm>
      </p:grpSpPr>
      <p:sp>
        <p:nvSpPr>
          <p:cNvPr id="16" name="Freeform 6">
            <a:extLst>
              <a:ext uri="{FF2B5EF4-FFF2-40B4-BE49-F238E27FC236}">
                <a16:creationId xmlns:a16="http://schemas.microsoft.com/office/drawing/2014/main" id="{B342BF59-F76D-435C-A2DC-1C6A8E7CF1C3}"/>
              </a:ext>
            </a:extLst>
          </p:cNvPr>
          <p:cNvSpPr>
            <a:spLocks/>
          </p:cNvSpPr>
          <p:nvPr userDrawn="1"/>
        </p:nvSpPr>
        <p:spPr bwMode="gray">
          <a:xfrm>
            <a:off x="2785831" y="1327799"/>
            <a:ext cx="2316948" cy="5365564"/>
          </a:xfrm>
          <a:custGeom>
            <a:avLst/>
            <a:gdLst>
              <a:gd name="T0" fmla="*/ 1265 w 1729"/>
              <a:gd name="T1" fmla="*/ 274 h 3003"/>
              <a:gd name="T2" fmla="*/ 1265 w 1729"/>
              <a:gd name="T3" fmla="*/ 1730 h 3003"/>
              <a:gd name="T4" fmla="*/ 0 w 1729"/>
              <a:gd name="T5" fmla="*/ 2462 h 3003"/>
              <a:gd name="T6" fmla="*/ 0 w 1729"/>
              <a:gd name="T7" fmla="*/ 3003 h 3003"/>
              <a:gd name="T8" fmla="*/ 1729 w 1729"/>
              <a:gd name="T9" fmla="*/ 2005 h 3003"/>
              <a:gd name="T10" fmla="*/ 1729 w 1729"/>
              <a:gd name="T11" fmla="*/ 1464 h 3003"/>
              <a:gd name="T12" fmla="*/ 1729 w 1729"/>
              <a:gd name="T13" fmla="*/ 0 h 3003"/>
              <a:gd name="T14" fmla="*/ 1265 w 1729"/>
              <a:gd name="T15" fmla="*/ 274 h 30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9" h="3003">
                <a:moveTo>
                  <a:pt x="1265" y="274"/>
                </a:moveTo>
                <a:lnTo>
                  <a:pt x="1265" y="1730"/>
                </a:lnTo>
                <a:lnTo>
                  <a:pt x="0" y="2462"/>
                </a:lnTo>
                <a:lnTo>
                  <a:pt x="0" y="3003"/>
                </a:lnTo>
                <a:lnTo>
                  <a:pt x="1729" y="2005"/>
                </a:lnTo>
                <a:lnTo>
                  <a:pt x="1729" y="1464"/>
                </a:lnTo>
                <a:lnTo>
                  <a:pt x="1729" y="0"/>
                </a:lnTo>
                <a:lnTo>
                  <a:pt x="1265" y="274"/>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sz="1350"/>
          </a:p>
        </p:txBody>
      </p:sp>
      <p:sp>
        <p:nvSpPr>
          <p:cNvPr id="18" name="Rectangle 17">
            <a:extLst>
              <a:ext uri="{FF2B5EF4-FFF2-40B4-BE49-F238E27FC236}">
                <a16:creationId xmlns:a16="http://schemas.microsoft.com/office/drawing/2014/main" id="{DB29D376-CAD0-45BA-AE76-45D0780E66B8}"/>
              </a:ext>
            </a:extLst>
          </p:cNvPr>
          <p:cNvSpPr/>
          <p:nvPr userDrawn="1"/>
        </p:nvSpPr>
        <p:spPr bwMode="gray">
          <a:xfrm>
            <a:off x="778656" y="452969"/>
            <a:ext cx="8052439" cy="4800601"/>
          </a:xfrm>
          <a:prstGeom prst="rect">
            <a:avLst/>
          </a:prstGeom>
          <a:solidFill>
            <a:schemeClr val="bg1"/>
          </a:solidFill>
          <a:ln w="1270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350" dirty="0"/>
          </a:p>
        </p:txBody>
      </p:sp>
      <p:pic>
        <p:nvPicPr>
          <p:cNvPr id="141" name="Image 140">
            <a:extLst>
              <a:ext uri="{FF2B5EF4-FFF2-40B4-BE49-F238E27FC236}">
                <a16:creationId xmlns:a16="http://schemas.microsoft.com/office/drawing/2014/main" id="{F15A1AA9-7940-4B73-AFF9-091F492E9B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665400" y="5789780"/>
            <a:ext cx="1800000" cy="732411"/>
          </a:xfrm>
          <a:prstGeom prst="rect">
            <a:avLst/>
          </a:prstGeom>
        </p:spPr>
      </p:pic>
      <p:sp>
        <p:nvSpPr>
          <p:cNvPr id="142" name="Freeform 5">
            <a:extLst>
              <a:ext uri="{FF2B5EF4-FFF2-40B4-BE49-F238E27FC236}">
                <a16:creationId xmlns:a16="http://schemas.microsoft.com/office/drawing/2014/main" id="{901A2BA1-4019-4FC9-A2DD-3855BF1D1F0B}"/>
              </a:ext>
            </a:extLst>
          </p:cNvPr>
          <p:cNvSpPr>
            <a:spLocks/>
          </p:cNvSpPr>
          <p:nvPr userDrawn="1"/>
        </p:nvSpPr>
        <p:spPr bwMode="gray">
          <a:xfrm>
            <a:off x="467544" y="-457149"/>
            <a:ext cx="2318288" cy="5367351"/>
          </a:xfrm>
          <a:custGeom>
            <a:avLst/>
            <a:gdLst>
              <a:gd name="T0" fmla="*/ 0 w 1730"/>
              <a:gd name="T1" fmla="*/ 999 h 3004"/>
              <a:gd name="T2" fmla="*/ 0 w 1730"/>
              <a:gd name="T3" fmla="*/ 1540 h 3004"/>
              <a:gd name="T4" fmla="*/ 0 w 1730"/>
              <a:gd name="T5" fmla="*/ 3004 h 3004"/>
              <a:gd name="T6" fmla="*/ 465 w 1730"/>
              <a:gd name="T7" fmla="*/ 2729 h 3004"/>
              <a:gd name="T8" fmla="*/ 465 w 1730"/>
              <a:gd name="T9" fmla="*/ 1273 h 3004"/>
              <a:gd name="T10" fmla="*/ 1730 w 1730"/>
              <a:gd name="T11" fmla="*/ 542 h 3004"/>
              <a:gd name="T12" fmla="*/ 1730 w 1730"/>
              <a:gd name="T13" fmla="*/ 0 h 3004"/>
              <a:gd name="T14" fmla="*/ 0 w 1730"/>
              <a:gd name="T15" fmla="*/ 999 h 30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0" h="3004">
                <a:moveTo>
                  <a:pt x="0" y="999"/>
                </a:moveTo>
                <a:lnTo>
                  <a:pt x="0" y="1540"/>
                </a:lnTo>
                <a:lnTo>
                  <a:pt x="0" y="3004"/>
                </a:lnTo>
                <a:lnTo>
                  <a:pt x="465" y="2729"/>
                </a:lnTo>
                <a:lnTo>
                  <a:pt x="465" y="1273"/>
                </a:lnTo>
                <a:lnTo>
                  <a:pt x="1730" y="542"/>
                </a:lnTo>
                <a:lnTo>
                  <a:pt x="1730" y="0"/>
                </a:lnTo>
                <a:lnTo>
                  <a:pt x="0" y="999"/>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sz="1350"/>
          </a:p>
        </p:txBody>
      </p:sp>
      <p:grpSp>
        <p:nvGrpSpPr>
          <p:cNvPr id="459" name="Groupe 458"/>
          <p:cNvGrpSpPr/>
          <p:nvPr userDrawn="1"/>
        </p:nvGrpSpPr>
        <p:grpSpPr>
          <a:xfrm>
            <a:off x="5698128" y="452968"/>
            <a:ext cx="3132966" cy="4307247"/>
            <a:chOff x="4982486" y="347689"/>
            <a:chExt cx="3848608" cy="3968341"/>
          </a:xfrm>
        </p:grpSpPr>
        <p:cxnSp>
          <p:nvCxnSpPr>
            <p:cNvPr id="460" name="Connecteur droit 459"/>
            <p:cNvCxnSpPr/>
            <p:nvPr userDrawn="1"/>
          </p:nvCxnSpPr>
          <p:spPr bwMode="gray">
            <a:xfrm>
              <a:off x="8241223" y="971100"/>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1" name="Connecteur droit 460"/>
            <p:cNvCxnSpPr/>
            <p:nvPr userDrawn="1"/>
          </p:nvCxnSpPr>
          <p:spPr bwMode="gray">
            <a:xfrm flipH="1">
              <a:off x="8602855" y="1054364"/>
              <a:ext cx="217295" cy="124539"/>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2" name="Connecteur droit 461"/>
            <p:cNvCxnSpPr/>
            <p:nvPr userDrawn="1"/>
          </p:nvCxnSpPr>
          <p:spPr bwMode="gray">
            <a:xfrm flipV="1">
              <a:off x="7517959" y="347690"/>
              <a:ext cx="357585" cy="207803"/>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463" name="Connecteur droit 462"/>
            <p:cNvCxnSpPr/>
            <p:nvPr userDrawn="1"/>
          </p:nvCxnSpPr>
          <p:spPr bwMode="gray">
            <a:xfrm flipV="1">
              <a:off x="7513910" y="555493"/>
              <a:ext cx="404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4" name="Connecteur droit 463"/>
            <p:cNvCxnSpPr/>
            <p:nvPr userDrawn="1"/>
          </p:nvCxnSpPr>
          <p:spPr bwMode="gray">
            <a:xfrm flipH="1">
              <a:off x="7875542" y="1802314"/>
              <a:ext cx="365681"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5" name="Connecteur droit 464"/>
            <p:cNvCxnSpPr/>
            <p:nvPr userDrawn="1"/>
          </p:nvCxnSpPr>
          <p:spPr bwMode="gray">
            <a:xfrm>
              <a:off x="8237174" y="13867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6" name="Connecteur droit 465"/>
            <p:cNvCxnSpPr/>
            <p:nvPr userDrawn="1"/>
          </p:nvCxnSpPr>
          <p:spPr bwMode="gray">
            <a:xfrm flipH="1" flipV="1">
              <a:off x="8597457" y="1594511"/>
              <a:ext cx="219799" cy="12644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7" name="Connecteur droit 466"/>
            <p:cNvCxnSpPr/>
            <p:nvPr userDrawn="1"/>
          </p:nvCxnSpPr>
          <p:spPr bwMode="gray">
            <a:xfrm flipH="1">
              <a:off x="8237174" y="1594510"/>
              <a:ext cx="365681"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8" name="Connecteur droit 467"/>
            <p:cNvCxnSpPr/>
            <p:nvPr userDrawn="1"/>
          </p:nvCxnSpPr>
          <p:spPr bwMode="gray">
            <a:xfrm>
              <a:off x="8237174" y="1802314"/>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9" name="Connecteur droit 468"/>
            <p:cNvCxnSpPr/>
            <p:nvPr userDrawn="1"/>
          </p:nvCxnSpPr>
          <p:spPr bwMode="gray">
            <a:xfrm flipH="1" flipV="1">
              <a:off x="8237174" y="2217921"/>
              <a:ext cx="365681"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70" name="Connecteur droit 469"/>
            <p:cNvCxnSpPr/>
            <p:nvPr userDrawn="1"/>
          </p:nvCxnSpPr>
          <p:spPr bwMode="gray">
            <a:xfrm flipH="1">
              <a:off x="8600160" y="2298657"/>
              <a:ext cx="216503" cy="12706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1" name="Connecteur droit 470"/>
            <p:cNvCxnSpPr/>
            <p:nvPr userDrawn="1"/>
          </p:nvCxnSpPr>
          <p:spPr bwMode="gray">
            <a:xfrm flipV="1">
              <a:off x="7513910" y="763297"/>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72" name="Connecteur droit 471"/>
            <p:cNvCxnSpPr/>
            <p:nvPr userDrawn="1"/>
          </p:nvCxnSpPr>
          <p:spPr bwMode="gray">
            <a:xfrm flipV="1">
              <a:off x="7152279" y="763297"/>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3" name="Connecteur droit 472"/>
            <p:cNvCxnSpPr/>
            <p:nvPr userDrawn="1"/>
          </p:nvCxnSpPr>
          <p:spPr bwMode="gray">
            <a:xfrm flipH="1">
              <a:off x="7152279" y="350520"/>
              <a:ext cx="2023" cy="412777"/>
            </a:xfrm>
            <a:prstGeom prst="line">
              <a:avLst/>
            </a:prstGeom>
            <a:ln w="15875" cap="flat">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4" name="Connecteur droit 473"/>
            <p:cNvCxnSpPr/>
            <p:nvPr userDrawn="1"/>
          </p:nvCxnSpPr>
          <p:spPr bwMode="gray">
            <a:xfrm>
              <a:off x="6433063" y="763297"/>
              <a:ext cx="361632"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5" name="Connecteur droit 474"/>
            <p:cNvCxnSpPr/>
            <p:nvPr userDrawn="1"/>
          </p:nvCxnSpPr>
          <p:spPr bwMode="gray">
            <a:xfrm flipV="1">
              <a:off x="6790646" y="971100"/>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76" name="Connecteur droit 475"/>
            <p:cNvCxnSpPr/>
            <p:nvPr userDrawn="1"/>
          </p:nvCxnSpPr>
          <p:spPr bwMode="gray">
            <a:xfrm>
              <a:off x="7152278" y="1178904"/>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7" name="Connecteur droit 476"/>
            <p:cNvCxnSpPr/>
            <p:nvPr userDrawn="1"/>
          </p:nvCxnSpPr>
          <p:spPr bwMode="gray">
            <a:xfrm flipH="1">
              <a:off x="7875542" y="555493"/>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78" name="Connecteur droit 477"/>
            <p:cNvCxnSpPr/>
            <p:nvPr userDrawn="1"/>
          </p:nvCxnSpPr>
          <p:spPr bwMode="gray">
            <a:xfrm flipH="1">
              <a:off x="6067382" y="763297"/>
              <a:ext cx="361632"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9" name="Connecteur droit 478"/>
            <p:cNvCxnSpPr/>
            <p:nvPr userDrawn="1"/>
          </p:nvCxnSpPr>
          <p:spPr bwMode="gray">
            <a:xfrm flipV="1">
              <a:off x="6429014" y="1386707"/>
              <a:ext cx="365680"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0" name="Connecteur droit 479"/>
            <p:cNvCxnSpPr/>
            <p:nvPr userDrawn="1"/>
          </p:nvCxnSpPr>
          <p:spPr bwMode="gray">
            <a:xfrm flipH="1">
              <a:off x="7152278"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81" name="Connecteur droit 480"/>
            <p:cNvCxnSpPr/>
            <p:nvPr userDrawn="1"/>
          </p:nvCxnSpPr>
          <p:spPr bwMode="gray">
            <a:xfrm flipV="1">
              <a:off x="6790647" y="13867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82" name="Connecteur droit 481"/>
            <p:cNvCxnSpPr/>
            <p:nvPr userDrawn="1"/>
          </p:nvCxnSpPr>
          <p:spPr bwMode="gray">
            <a:xfrm flipH="1" flipV="1">
              <a:off x="7152278" y="1594511"/>
              <a:ext cx="361632" cy="207803"/>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3" name="Connecteur droit 482"/>
            <p:cNvCxnSpPr/>
            <p:nvPr userDrawn="1"/>
          </p:nvCxnSpPr>
          <p:spPr bwMode="gray">
            <a:xfrm flipV="1">
              <a:off x="7513910" y="1594511"/>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84" name="Connecteur droit 483"/>
            <p:cNvCxnSpPr/>
            <p:nvPr userDrawn="1"/>
          </p:nvCxnSpPr>
          <p:spPr bwMode="gray">
            <a:xfrm flipV="1">
              <a:off x="7517959" y="2010118"/>
              <a:ext cx="35758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85" name="Connecteur droit 484"/>
            <p:cNvCxnSpPr/>
            <p:nvPr userDrawn="1"/>
          </p:nvCxnSpPr>
          <p:spPr bwMode="gray">
            <a:xfrm flipH="1" flipV="1">
              <a:off x="6071430" y="555493"/>
              <a:ext cx="357584"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6" name="Connecteur droit 485"/>
            <p:cNvCxnSpPr/>
            <p:nvPr userDrawn="1"/>
          </p:nvCxnSpPr>
          <p:spPr bwMode="gray">
            <a:xfrm>
              <a:off x="5705750" y="763297"/>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7" name="Connecteur droit 486"/>
            <p:cNvCxnSpPr/>
            <p:nvPr userDrawn="1"/>
          </p:nvCxnSpPr>
          <p:spPr bwMode="gray">
            <a:xfrm>
              <a:off x="5705750" y="1178904"/>
              <a:ext cx="0" cy="415607"/>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8" name="Connecteur droit 487"/>
            <p:cNvCxnSpPr/>
            <p:nvPr userDrawn="1"/>
          </p:nvCxnSpPr>
          <p:spPr bwMode="gray">
            <a:xfrm flipV="1">
              <a:off x="6067382" y="1178904"/>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9" name="Connecteur droit 488"/>
            <p:cNvCxnSpPr/>
            <p:nvPr userDrawn="1"/>
          </p:nvCxnSpPr>
          <p:spPr bwMode="gray">
            <a:xfrm>
              <a:off x="6429014" y="763297"/>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0" name="Connecteur droit 489"/>
            <p:cNvCxnSpPr/>
            <p:nvPr userDrawn="1"/>
          </p:nvCxnSpPr>
          <p:spPr bwMode="gray">
            <a:xfrm flipH="1">
              <a:off x="5344118" y="1178904"/>
              <a:ext cx="361632"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1" name="Connecteur droit 490"/>
            <p:cNvCxnSpPr/>
            <p:nvPr userDrawn="1"/>
          </p:nvCxnSpPr>
          <p:spPr bwMode="gray">
            <a:xfrm flipH="1">
              <a:off x="5705750" y="1386707"/>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2" name="Connecteur droit 491"/>
            <p:cNvCxnSpPr/>
            <p:nvPr userDrawn="1"/>
          </p:nvCxnSpPr>
          <p:spPr bwMode="gray">
            <a:xfrm flipH="1" flipV="1">
              <a:off x="5344118" y="1386707"/>
              <a:ext cx="361632"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3" name="Connecteur droit 492"/>
            <p:cNvCxnSpPr/>
            <p:nvPr userDrawn="1"/>
          </p:nvCxnSpPr>
          <p:spPr bwMode="gray">
            <a:xfrm flipV="1">
              <a:off x="4982486" y="1386707"/>
              <a:ext cx="361632"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4" name="Connecteur droit 493"/>
            <p:cNvCxnSpPr/>
            <p:nvPr userDrawn="1"/>
          </p:nvCxnSpPr>
          <p:spPr bwMode="gray">
            <a:xfrm flipV="1">
              <a:off x="5344118" y="763297"/>
              <a:ext cx="361632"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5" name="Connecteur droit 494"/>
            <p:cNvCxnSpPr/>
            <p:nvPr userDrawn="1"/>
          </p:nvCxnSpPr>
          <p:spPr bwMode="gray">
            <a:xfrm flipH="1">
              <a:off x="4982486" y="555493"/>
              <a:ext cx="365680"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6" name="Connecteur droit 495"/>
            <p:cNvCxnSpPr/>
            <p:nvPr userDrawn="1"/>
          </p:nvCxnSpPr>
          <p:spPr bwMode="gray">
            <a:xfrm>
              <a:off x="8602855" y="117890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97" name="Connecteur droit 496"/>
            <p:cNvCxnSpPr/>
            <p:nvPr userDrawn="1"/>
          </p:nvCxnSpPr>
          <p:spPr bwMode="gray">
            <a:xfrm flipH="1">
              <a:off x="8241223" y="1178903"/>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98" name="Connecteur droit 497"/>
            <p:cNvCxnSpPr/>
            <p:nvPr userDrawn="1"/>
          </p:nvCxnSpPr>
          <p:spPr bwMode="gray">
            <a:xfrm>
              <a:off x="7875542" y="1178904"/>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99" name="Connecteur droit 498"/>
            <p:cNvCxnSpPr/>
            <p:nvPr userDrawn="1"/>
          </p:nvCxnSpPr>
          <p:spPr bwMode="gray">
            <a:xfrm>
              <a:off x="7875542" y="1594511"/>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00" name="Connecteur droit 499"/>
            <p:cNvCxnSpPr/>
            <p:nvPr userDrawn="1"/>
          </p:nvCxnSpPr>
          <p:spPr bwMode="gray">
            <a:xfrm>
              <a:off x="6790646" y="1386707"/>
              <a:ext cx="361632"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1" name="Connecteur droit 500"/>
            <p:cNvCxnSpPr/>
            <p:nvPr userDrawn="1"/>
          </p:nvCxnSpPr>
          <p:spPr bwMode="gray">
            <a:xfrm>
              <a:off x="6429015" y="347690"/>
              <a:ext cx="0" cy="415607"/>
            </a:xfrm>
            <a:prstGeom prst="line">
              <a:avLst/>
            </a:prstGeom>
            <a:ln w="15875" cap="flat">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2" name="Connecteur droit 501"/>
            <p:cNvCxnSpPr/>
            <p:nvPr userDrawn="1"/>
          </p:nvCxnSpPr>
          <p:spPr bwMode="gray">
            <a:xfrm>
              <a:off x="5705750" y="1594511"/>
              <a:ext cx="365680"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3" name="Connecteur droit 502"/>
            <p:cNvCxnSpPr/>
            <p:nvPr userDrawn="1"/>
          </p:nvCxnSpPr>
          <p:spPr bwMode="gray">
            <a:xfrm flipH="1" flipV="1">
              <a:off x="4986534" y="1178903"/>
              <a:ext cx="357584"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4" name="Connecteur droit 503"/>
            <p:cNvCxnSpPr/>
            <p:nvPr userDrawn="1"/>
          </p:nvCxnSpPr>
          <p:spPr bwMode="gray">
            <a:xfrm>
              <a:off x="4982486" y="763297"/>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5" name="Connecteur droit 504"/>
            <p:cNvCxnSpPr/>
            <p:nvPr userDrawn="1"/>
          </p:nvCxnSpPr>
          <p:spPr bwMode="gray">
            <a:xfrm>
              <a:off x="5344118" y="555493"/>
              <a:ext cx="361632"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6" name="Connecteur droit 505"/>
            <p:cNvCxnSpPr/>
            <p:nvPr userDrawn="1"/>
          </p:nvCxnSpPr>
          <p:spPr bwMode="gray">
            <a:xfrm flipH="1" flipV="1">
              <a:off x="4986534" y="347689"/>
              <a:ext cx="357584"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7" name="Connecteur droit 506"/>
            <p:cNvCxnSpPr/>
            <p:nvPr userDrawn="1"/>
          </p:nvCxnSpPr>
          <p:spPr bwMode="gray">
            <a:xfrm flipV="1">
              <a:off x="7152278" y="2217921"/>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08" name="Connecteur droit 507"/>
            <p:cNvCxnSpPr/>
            <p:nvPr userDrawn="1"/>
          </p:nvCxnSpPr>
          <p:spPr bwMode="gray">
            <a:xfrm>
              <a:off x="7152278" y="2010118"/>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9" name="Connecteur droit 508"/>
            <p:cNvCxnSpPr/>
            <p:nvPr userDrawn="1"/>
          </p:nvCxnSpPr>
          <p:spPr bwMode="gray">
            <a:xfrm flipH="1" flipV="1">
              <a:off x="6790646" y="1802314"/>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0" name="Connecteur droit 509"/>
            <p:cNvCxnSpPr/>
            <p:nvPr userDrawn="1"/>
          </p:nvCxnSpPr>
          <p:spPr bwMode="gray">
            <a:xfrm flipV="1">
              <a:off x="7152278" y="1594511"/>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1" name="Connecteur droit 510"/>
            <p:cNvCxnSpPr/>
            <p:nvPr userDrawn="1"/>
          </p:nvCxnSpPr>
          <p:spPr bwMode="gray">
            <a:xfrm>
              <a:off x="7152278" y="2010118"/>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2" name="Connecteur droit 511"/>
            <p:cNvCxnSpPr/>
            <p:nvPr userDrawn="1"/>
          </p:nvCxnSpPr>
          <p:spPr bwMode="gray">
            <a:xfrm flipH="1">
              <a:off x="6429014" y="1802314"/>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3" name="Connecteur droit 512"/>
            <p:cNvCxnSpPr/>
            <p:nvPr userDrawn="1"/>
          </p:nvCxnSpPr>
          <p:spPr bwMode="gray">
            <a:xfrm>
              <a:off x="6429014" y="1594511"/>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4" name="Connecteur droit 513"/>
            <p:cNvCxnSpPr/>
            <p:nvPr userDrawn="1"/>
          </p:nvCxnSpPr>
          <p:spPr bwMode="gray">
            <a:xfrm flipV="1">
              <a:off x="6790646" y="1802314"/>
              <a:ext cx="0" cy="415607"/>
            </a:xfrm>
            <a:prstGeom prst="line">
              <a:avLst/>
            </a:prstGeom>
            <a:ln w="15875" cap="rnd">
              <a:solidFill>
                <a:schemeClr val="accent4"/>
              </a:solidFill>
              <a:miter lim="800000"/>
            </a:ln>
          </p:spPr>
          <p:style>
            <a:lnRef idx="1">
              <a:schemeClr val="accent1"/>
            </a:lnRef>
            <a:fillRef idx="0">
              <a:schemeClr val="accent1"/>
            </a:fillRef>
            <a:effectRef idx="0">
              <a:schemeClr val="accent1"/>
            </a:effectRef>
            <a:fontRef idx="minor">
              <a:schemeClr val="tx1"/>
            </a:fontRef>
          </p:style>
        </p:cxnSp>
        <p:cxnSp>
          <p:nvCxnSpPr>
            <p:cNvPr id="515" name="Connecteur droit 514"/>
            <p:cNvCxnSpPr/>
            <p:nvPr userDrawn="1"/>
          </p:nvCxnSpPr>
          <p:spPr bwMode="gray">
            <a:xfrm flipH="1" flipV="1">
              <a:off x="7513910" y="2217921"/>
              <a:ext cx="404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6" name="Connecteur droit 515"/>
            <p:cNvCxnSpPr/>
            <p:nvPr userDrawn="1"/>
          </p:nvCxnSpPr>
          <p:spPr bwMode="gray">
            <a:xfrm flipV="1">
              <a:off x="8237174" y="2217921"/>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7" name="Connecteur droit 516"/>
            <p:cNvCxnSpPr/>
            <p:nvPr userDrawn="1"/>
          </p:nvCxnSpPr>
          <p:spPr bwMode="gray">
            <a:xfrm flipV="1">
              <a:off x="7879591" y="2633528"/>
              <a:ext cx="357583"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8" name="Connecteur droit 517"/>
            <p:cNvCxnSpPr/>
            <p:nvPr userDrawn="1"/>
          </p:nvCxnSpPr>
          <p:spPr bwMode="gray">
            <a:xfrm flipH="1" flipV="1">
              <a:off x="7513910" y="2633528"/>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9" name="Connecteur droit 518"/>
            <p:cNvCxnSpPr/>
            <p:nvPr userDrawn="1"/>
          </p:nvCxnSpPr>
          <p:spPr bwMode="gray">
            <a:xfrm flipH="1" flipV="1">
              <a:off x="6067382" y="1802314"/>
              <a:ext cx="361632" cy="207804"/>
            </a:xfrm>
            <a:prstGeom prst="line">
              <a:avLst/>
            </a:prstGeom>
            <a:ln w="15875" cap="rnd">
              <a:solidFill>
                <a:schemeClr val="bg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0" name="Connecteur droit 519"/>
            <p:cNvCxnSpPr/>
            <p:nvPr userDrawn="1"/>
          </p:nvCxnSpPr>
          <p:spPr bwMode="gray">
            <a:xfrm flipV="1">
              <a:off x="5705750" y="1802314"/>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1" name="Connecteur droit 520"/>
            <p:cNvCxnSpPr/>
            <p:nvPr userDrawn="1"/>
          </p:nvCxnSpPr>
          <p:spPr bwMode="gray">
            <a:xfrm flipV="1">
              <a:off x="5705750" y="201011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2" name="Connecteur droit 521"/>
            <p:cNvCxnSpPr/>
            <p:nvPr userDrawn="1"/>
          </p:nvCxnSpPr>
          <p:spPr bwMode="gray">
            <a:xfrm flipH="1" flipV="1">
              <a:off x="5705750" y="2425725"/>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3" name="Connecteur droit 522"/>
            <p:cNvCxnSpPr/>
            <p:nvPr userDrawn="1"/>
          </p:nvCxnSpPr>
          <p:spPr bwMode="gray">
            <a:xfrm flipH="1">
              <a:off x="6071430" y="2425725"/>
              <a:ext cx="357584"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4" name="Connecteur droit 523"/>
            <p:cNvCxnSpPr/>
            <p:nvPr userDrawn="1"/>
          </p:nvCxnSpPr>
          <p:spPr bwMode="gray">
            <a:xfrm flipH="1">
              <a:off x="5705750" y="2217921"/>
              <a:ext cx="365680"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5" name="Connecteur droit 524"/>
            <p:cNvCxnSpPr/>
            <p:nvPr userDrawn="1"/>
          </p:nvCxnSpPr>
          <p:spPr bwMode="gray">
            <a:xfrm>
              <a:off x="5348166" y="2217921"/>
              <a:ext cx="357584"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6" name="Connecteur droit 525"/>
            <p:cNvCxnSpPr/>
            <p:nvPr userDrawn="1"/>
          </p:nvCxnSpPr>
          <p:spPr bwMode="gray">
            <a:xfrm flipV="1">
              <a:off x="5344118"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7" name="Connecteur droit 526"/>
            <p:cNvCxnSpPr/>
            <p:nvPr userDrawn="1"/>
          </p:nvCxnSpPr>
          <p:spPr bwMode="gray">
            <a:xfrm flipV="1">
              <a:off x="5344118" y="1594511"/>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8" name="Connecteur droit 527"/>
            <p:cNvCxnSpPr/>
            <p:nvPr userDrawn="1"/>
          </p:nvCxnSpPr>
          <p:spPr bwMode="gray">
            <a:xfrm>
              <a:off x="6067382" y="2633528"/>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9" name="Connecteur droit 528"/>
            <p:cNvCxnSpPr/>
            <p:nvPr userDrawn="1"/>
          </p:nvCxnSpPr>
          <p:spPr bwMode="gray">
            <a:xfrm flipH="1">
              <a:off x="5705750" y="971100"/>
              <a:ext cx="365680"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0" name="Connecteur droit 529"/>
            <p:cNvCxnSpPr/>
            <p:nvPr userDrawn="1"/>
          </p:nvCxnSpPr>
          <p:spPr bwMode="gray">
            <a:xfrm flipH="1" flipV="1">
              <a:off x="7875542" y="2425725"/>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1" name="Connecteur droit 530"/>
            <p:cNvCxnSpPr/>
            <p:nvPr userDrawn="1"/>
          </p:nvCxnSpPr>
          <p:spPr bwMode="gray">
            <a:xfrm flipV="1">
              <a:off x="7513910" y="2425725"/>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2" name="Connecteur droit 531"/>
            <p:cNvCxnSpPr/>
            <p:nvPr userDrawn="1"/>
          </p:nvCxnSpPr>
          <p:spPr bwMode="gray">
            <a:xfrm flipV="1">
              <a:off x="7875542" y="2841332"/>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3" name="Connecteur droit 532"/>
            <p:cNvCxnSpPr/>
            <p:nvPr userDrawn="1"/>
          </p:nvCxnSpPr>
          <p:spPr bwMode="gray">
            <a:xfrm flipV="1">
              <a:off x="7152278"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4" name="Connecteur droit 533"/>
            <p:cNvCxnSpPr/>
            <p:nvPr userDrawn="1"/>
          </p:nvCxnSpPr>
          <p:spPr bwMode="gray">
            <a:xfrm flipV="1">
              <a:off x="7152278" y="284133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5" name="Connecteur droit 534"/>
            <p:cNvCxnSpPr/>
            <p:nvPr userDrawn="1"/>
          </p:nvCxnSpPr>
          <p:spPr bwMode="gray">
            <a:xfrm flipV="1">
              <a:off x="7513910" y="3256939"/>
              <a:ext cx="361632"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6" name="Connecteur droit 535"/>
            <p:cNvCxnSpPr/>
            <p:nvPr userDrawn="1"/>
          </p:nvCxnSpPr>
          <p:spPr bwMode="gray">
            <a:xfrm flipH="1">
              <a:off x="7875542" y="3049135"/>
              <a:ext cx="36568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7" name="Connecteur droit 536"/>
            <p:cNvCxnSpPr/>
            <p:nvPr userDrawn="1"/>
          </p:nvCxnSpPr>
          <p:spPr bwMode="gray">
            <a:xfrm flipH="1" flipV="1">
              <a:off x="8237174" y="2633528"/>
              <a:ext cx="404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8" name="Connecteur droit 537"/>
            <p:cNvCxnSpPr/>
            <p:nvPr userDrawn="1"/>
          </p:nvCxnSpPr>
          <p:spPr bwMode="gray">
            <a:xfrm flipH="1" flipV="1">
              <a:off x="7875544" y="3256939"/>
              <a:ext cx="361639"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9" name="Connecteur droit 538"/>
            <p:cNvCxnSpPr/>
            <p:nvPr userDrawn="1"/>
          </p:nvCxnSpPr>
          <p:spPr bwMode="gray">
            <a:xfrm flipH="1">
              <a:off x="8237174" y="3256938"/>
              <a:ext cx="365681" cy="20780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40" name="Connecteur droit 539"/>
            <p:cNvCxnSpPr/>
            <p:nvPr userDrawn="1"/>
          </p:nvCxnSpPr>
          <p:spPr bwMode="gray">
            <a:xfrm flipH="1" flipV="1">
              <a:off x="8237174" y="3049135"/>
              <a:ext cx="360283"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41" name="Connecteur droit 540"/>
            <p:cNvCxnSpPr/>
            <p:nvPr userDrawn="1"/>
          </p:nvCxnSpPr>
          <p:spPr bwMode="gray">
            <a:xfrm flipH="1" flipV="1">
              <a:off x="8597457" y="2425725"/>
              <a:ext cx="5398" cy="415606"/>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2" name="Connecteur droit 541"/>
            <p:cNvCxnSpPr/>
            <p:nvPr userDrawn="1"/>
          </p:nvCxnSpPr>
          <p:spPr bwMode="gray">
            <a:xfrm flipV="1">
              <a:off x="8597467" y="3131056"/>
              <a:ext cx="219195" cy="12588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43" name="Connecteur droit 542"/>
            <p:cNvCxnSpPr/>
            <p:nvPr userDrawn="1"/>
          </p:nvCxnSpPr>
          <p:spPr bwMode="gray">
            <a:xfrm>
              <a:off x="8237174" y="3464742"/>
              <a:ext cx="365681" cy="20780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44" name="Connecteur droit 543"/>
            <p:cNvCxnSpPr/>
            <p:nvPr userDrawn="1"/>
          </p:nvCxnSpPr>
          <p:spPr bwMode="gray">
            <a:xfrm>
              <a:off x="8602855" y="3672545"/>
              <a:ext cx="217617" cy="12107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45" name="Connecteur droit 544"/>
            <p:cNvCxnSpPr/>
            <p:nvPr userDrawn="1"/>
          </p:nvCxnSpPr>
          <p:spPr bwMode="gray">
            <a:xfrm>
              <a:off x="6067382"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6" name="Connecteur droit 545"/>
            <p:cNvCxnSpPr/>
            <p:nvPr userDrawn="1"/>
          </p:nvCxnSpPr>
          <p:spPr bwMode="gray">
            <a:xfrm flipH="1">
              <a:off x="6067382" y="1594511"/>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7" name="Connecteur droit 546"/>
            <p:cNvCxnSpPr/>
            <p:nvPr userDrawn="1"/>
          </p:nvCxnSpPr>
          <p:spPr bwMode="gray">
            <a:xfrm flipV="1">
              <a:off x="6429014" y="284133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48" name="Connecteur droit 547"/>
            <p:cNvCxnSpPr/>
            <p:nvPr userDrawn="1"/>
          </p:nvCxnSpPr>
          <p:spPr bwMode="gray">
            <a:xfrm>
              <a:off x="6790646" y="2633528"/>
              <a:ext cx="4049"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9" name="Connecteur droit 548"/>
            <p:cNvCxnSpPr/>
            <p:nvPr userDrawn="1"/>
          </p:nvCxnSpPr>
          <p:spPr bwMode="gray">
            <a:xfrm>
              <a:off x="6067382" y="3049135"/>
              <a:ext cx="361632"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0" name="Connecteur droit 549"/>
            <p:cNvCxnSpPr/>
            <p:nvPr userDrawn="1"/>
          </p:nvCxnSpPr>
          <p:spPr bwMode="gray">
            <a:xfrm flipV="1">
              <a:off x="6067382" y="263352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1" name="Connecteur droit 550"/>
            <p:cNvCxnSpPr/>
            <p:nvPr userDrawn="1"/>
          </p:nvCxnSpPr>
          <p:spPr bwMode="gray">
            <a:xfrm flipV="1">
              <a:off x="6067382" y="2425725"/>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2" name="Connecteur droit 551"/>
            <p:cNvCxnSpPr/>
            <p:nvPr userDrawn="1"/>
          </p:nvCxnSpPr>
          <p:spPr bwMode="gray">
            <a:xfrm flipV="1">
              <a:off x="6794695" y="2425725"/>
              <a:ext cx="35758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3" name="Connecteur droit 552"/>
            <p:cNvCxnSpPr/>
            <p:nvPr userDrawn="1"/>
          </p:nvCxnSpPr>
          <p:spPr bwMode="gray">
            <a:xfrm flipH="1">
              <a:off x="6429014" y="2217921"/>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4" name="Connecteur droit 553"/>
            <p:cNvCxnSpPr/>
            <p:nvPr userDrawn="1"/>
          </p:nvCxnSpPr>
          <p:spPr bwMode="gray">
            <a:xfrm flipH="1" flipV="1">
              <a:off x="6429014" y="2425725"/>
              <a:ext cx="365680"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5" name="Connecteur droit 554"/>
            <p:cNvCxnSpPr/>
            <p:nvPr userDrawn="1"/>
          </p:nvCxnSpPr>
          <p:spPr bwMode="gray">
            <a:xfrm>
              <a:off x="6429014" y="2010118"/>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6" name="Connecteur droit 555"/>
            <p:cNvCxnSpPr/>
            <p:nvPr userDrawn="1"/>
          </p:nvCxnSpPr>
          <p:spPr bwMode="gray">
            <a:xfrm flipH="1" flipV="1">
              <a:off x="6067382" y="2217921"/>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7" name="Connecteur droit 556"/>
            <p:cNvCxnSpPr/>
            <p:nvPr userDrawn="1"/>
          </p:nvCxnSpPr>
          <p:spPr bwMode="gray">
            <a:xfrm>
              <a:off x="6790646" y="3049135"/>
              <a:ext cx="0"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8" name="Connecteur droit 557"/>
            <p:cNvCxnSpPr/>
            <p:nvPr userDrawn="1"/>
          </p:nvCxnSpPr>
          <p:spPr bwMode="gray">
            <a:xfrm flipH="1">
              <a:off x="6429014" y="3464742"/>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9" name="Connecteur droit 558"/>
            <p:cNvCxnSpPr/>
            <p:nvPr userDrawn="1"/>
          </p:nvCxnSpPr>
          <p:spPr bwMode="gray">
            <a:xfrm flipH="1" flipV="1">
              <a:off x="6067382" y="3464742"/>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60" name="Connecteur droit 559"/>
            <p:cNvCxnSpPr/>
            <p:nvPr userDrawn="1"/>
          </p:nvCxnSpPr>
          <p:spPr bwMode="gray">
            <a:xfrm flipV="1">
              <a:off x="6067382" y="3049135"/>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61" name="Connecteur droit 560"/>
            <p:cNvCxnSpPr/>
            <p:nvPr userDrawn="1"/>
          </p:nvCxnSpPr>
          <p:spPr bwMode="gray">
            <a:xfrm flipV="1">
              <a:off x="6790646" y="3256939"/>
              <a:ext cx="361632" cy="207803"/>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62" name="Connecteur droit 561"/>
            <p:cNvCxnSpPr/>
            <p:nvPr userDrawn="1"/>
          </p:nvCxnSpPr>
          <p:spPr bwMode="gray">
            <a:xfrm flipH="1">
              <a:off x="7152278" y="3049135"/>
              <a:ext cx="361632" cy="207804"/>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63" name="Connecteur droit 562"/>
            <p:cNvCxnSpPr/>
            <p:nvPr userDrawn="1"/>
          </p:nvCxnSpPr>
          <p:spPr bwMode="gray">
            <a:xfrm>
              <a:off x="8597457" y="3256939"/>
              <a:ext cx="5398" cy="415606"/>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4" name="Connecteur droit 563"/>
            <p:cNvCxnSpPr/>
            <p:nvPr userDrawn="1"/>
          </p:nvCxnSpPr>
          <p:spPr bwMode="gray">
            <a:xfrm flipH="1">
              <a:off x="8237174" y="3672546"/>
              <a:ext cx="360283"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5" name="Connecteur droit 564"/>
            <p:cNvCxnSpPr/>
            <p:nvPr userDrawn="1"/>
          </p:nvCxnSpPr>
          <p:spPr bwMode="gray">
            <a:xfrm flipH="1" flipV="1">
              <a:off x="7875542" y="3672546"/>
              <a:ext cx="365681" cy="207802"/>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6" name="Connecteur droit 565"/>
            <p:cNvCxnSpPr/>
            <p:nvPr userDrawn="1"/>
          </p:nvCxnSpPr>
          <p:spPr bwMode="gray">
            <a:xfrm>
              <a:off x="7875542" y="3256939"/>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7" name="Connecteur droit 566"/>
            <p:cNvCxnSpPr/>
            <p:nvPr userDrawn="1"/>
          </p:nvCxnSpPr>
          <p:spPr bwMode="gray">
            <a:xfrm>
              <a:off x="6790646"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68" name="Connecteur droit 567"/>
            <p:cNvCxnSpPr/>
            <p:nvPr userDrawn="1"/>
          </p:nvCxnSpPr>
          <p:spPr bwMode="gray">
            <a:xfrm flipH="1">
              <a:off x="6429014"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69" name="Connecteur droit 568"/>
            <p:cNvCxnSpPr/>
            <p:nvPr userDrawn="1"/>
          </p:nvCxnSpPr>
          <p:spPr bwMode="gray">
            <a:xfrm flipH="1" flipV="1">
              <a:off x="7152278" y="3256939"/>
              <a:ext cx="361632"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0" name="Connecteur droit 569"/>
            <p:cNvCxnSpPr/>
            <p:nvPr userDrawn="1"/>
          </p:nvCxnSpPr>
          <p:spPr bwMode="gray">
            <a:xfrm flipV="1">
              <a:off x="6790647" y="2841332"/>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71" name="Connecteur droit 570"/>
            <p:cNvCxnSpPr/>
            <p:nvPr userDrawn="1"/>
          </p:nvCxnSpPr>
          <p:spPr bwMode="gray">
            <a:xfrm>
              <a:off x="6790646" y="3049135"/>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2" name="Connecteur droit 571"/>
            <p:cNvCxnSpPr/>
            <p:nvPr userDrawn="1"/>
          </p:nvCxnSpPr>
          <p:spPr bwMode="gray">
            <a:xfrm flipV="1">
              <a:off x="7513910" y="2633528"/>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73" name="Connecteur droit 572"/>
            <p:cNvCxnSpPr/>
            <p:nvPr userDrawn="1"/>
          </p:nvCxnSpPr>
          <p:spPr bwMode="gray">
            <a:xfrm flipH="1" flipV="1">
              <a:off x="7513910" y="3049135"/>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4" name="Connecteur droit 573"/>
            <p:cNvCxnSpPr/>
            <p:nvPr userDrawn="1"/>
          </p:nvCxnSpPr>
          <p:spPr bwMode="gray">
            <a:xfrm flipH="1">
              <a:off x="8237184" y="2841331"/>
              <a:ext cx="36567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5" name="Connecteur droit 574"/>
            <p:cNvCxnSpPr/>
            <p:nvPr userDrawn="1"/>
          </p:nvCxnSpPr>
          <p:spPr bwMode="gray">
            <a:xfrm flipV="1">
              <a:off x="8602855" y="2715768"/>
              <a:ext cx="213807" cy="1255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6" name="Connecteur droit 575"/>
            <p:cNvCxnSpPr/>
            <p:nvPr userDrawn="1"/>
          </p:nvCxnSpPr>
          <p:spPr bwMode="gray">
            <a:xfrm flipH="1">
              <a:off x="8241223" y="347689"/>
              <a:ext cx="361632" cy="207804"/>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577" name="Connecteur droit 576"/>
            <p:cNvCxnSpPr/>
            <p:nvPr userDrawn="1"/>
          </p:nvCxnSpPr>
          <p:spPr bwMode="gray">
            <a:xfrm>
              <a:off x="8241223" y="55549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78" name="Connecteur droit 577"/>
            <p:cNvCxnSpPr/>
            <p:nvPr userDrawn="1"/>
          </p:nvCxnSpPr>
          <p:spPr bwMode="gray">
            <a:xfrm flipH="1" flipV="1">
              <a:off x="7875544" y="347690"/>
              <a:ext cx="361634"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79" name="Connecteur droit 578"/>
            <p:cNvCxnSpPr/>
            <p:nvPr userDrawn="1"/>
          </p:nvCxnSpPr>
          <p:spPr bwMode="gray">
            <a:xfrm flipV="1">
              <a:off x="6067382" y="555493"/>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0" name="Connecteur droit 579"/>
            <p:cNvCxnSpPr/>
            <p:nvPr userDrawn="1"/>
          </p:nvCxnSpPr>
          <p:spPr bwMode="gray">
            <a:xfrm flipV="1">
              <a:off x="7152279" y="555493"/>
              <a:ext cx="365680" cy="207804"/>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81" name="Connecteur droit 580"/>
            <p:cNvCxnSpPr/>
            <p:nvPr userDrawn="1"/>
          </p:nvCxnSpPr>
          <p:spPr bwMode="gray">
            <a:xfrm flipV="1">
              <a:off x="6790647" y="763297"/>
              <a:ext cx="361632"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82" name="Connecteur droit 581"/>
            <p:cNvCxnSpPr/>
            <p:nvPr userDrawn="1"/>
          </p:nvCxnSpPr>
          <p:spPr bwMode="gray">
            <a:xfrm flipV="1">
              <a:off x="6071430" y="347689"/>
              <a:ext cx="361632" cy="207804"/>
            </a:xfrm>
            <a:prstGeom prst="line">
              <a:avLst/>
            </a:prstGeom>
            <a:ln w="15875" cap="flat">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3" name="Connecteur droit 582"/>
            <p:cNvCxnSpPr/>
            <p:nvPr userDrawn="1"/>
          </p:nvCxnSpPr>
          <p:spPr bwMode="gray">
            <a:xfrm flipV="1">
              <a:off x="5705750" y="555493"/>
              <a:ext cx="361632"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4" name="Connecteur droit 583"/>
            <p:cNvCxnSpPr/>
            <p:nvPr userDrawn="1"/>
          </p:nvCxnSpPr>
          <p:spPr bwMode="gray">
            <a:xfrm>
              <a:off x="6067382" y="971100"/>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5" name="Connecteur droit 584"/>
            <p:cNvCxnSpPr/>
            <p:nvPr userDrawn="1"/>
          </p:nvCxnSpPr>
          <p:spPr bwMode="gray">
            <a:xfrm>
              <a:off x="6067382" y="1386707"/>
              <a:ext cx="361632"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6" name="Connecteur droit 585"/>
            <p:cNvCxnSpPr/>
            <p:nvPr userDrawn="1"/>
          </p:nvCxnSpPr>
          <p:spPr bwMode="gray">
            <a:xfrm flipH="1" flipV="1">
              <a:off x="7152278" y="1178904"/>
              <a:ext cx="365681"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7" name="Connecteur droit 586"/>
            <p:cNvCxnSpPr/>
            <p:nvPr userDrawn="1"/>
          </p:nvCxnSpPr>
          <p:spPr bwMode="gray">
            <a:xfrm>
              <a:off x="6790647" y="971100"/>
              <a:ext cx="361632"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8" name="Connecteur droit 587"/>
            <p:cNvCxnSpPr/>
            <p:nvPr userDrawn="1"/>
          </p:nvCxnSpPr>
          <p:spPr bwMode="gray">
            <a:xfrm flipH="1" flipV="1">
              <a:off x="7875549" y="2841332"/>
              <a:ext cx="361635"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89" name="Connecteur droit 588"/>
            <p:cNvCxnSpPr/>
            <p:nvPr userDrawn="1"/>
          </p:nvCxnSpPr>
          <p:spPr bwMode="gray">
            <a:xfrm flipV="1">
              <a:off x="8237180" y="2425724"/>
              <a:ext cx="365675"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90" name="Connecteur droit 589"/>
            <p:cNvCxnSpPr/>
            <p:nvPr userDrawn="1"/>
          </p:nvCxnSpPr>
          <p:spPr bwMode="gray">
            <a:xfrm>
              <a:off x="6429015" y="3256939"/>
              <a:ext cx="361632"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91" name="Connecteur droit 590"/>
            <p:cNvCxnSpPr/>
            <p:nvPr userDrawn="1"/>
          </p:nvCxnSpPr>
          <p:spPr bwMode="gray">
            <a:xfrm>
              <a:off x="6790647" y="3464742"/>
              <a:ext cx="4048" cy="415607"/>
            </a:xfrm>
            <a:prstGeom prst="line">
              <a:avLst/>
            </a:prstGeom>
            <a:ln w="15875" cap="rnd">
              <a:solidFill>
                <a:schemeClr val="accent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92" name="Connecteur droit 591"/>
            <p:cNvCxnSpPr/>
            <p:nvPr userDrawn="1"/>
          </p:nvCxnSpPr>
          <p:spPr bwMode="gray">
            <a:xfrm flipV="1">
              <a:off x="7152278" y="3464742"/>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93" name="Connecteur droit 592"/>
            <p:cNvCxnSpPr/>
            <p:nvPr userDrawn="1"/>
          </p:nvCxnSpPr>
          <p:spPr bwMode="gray">
            <a:xfrm flipH="1" flipV="1">
              <a:off x="7517959" y="3464742"/>
              <a:ext cx="357583"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94" name="Connecteur droit 593"/>
            <p:cNvCxnSpPr/>
            <p:nvPr userDrawn="1"/>
          </p:nvCxnSpPr>
          <p:spPr bwMode="gray">
            <a:xfrm flipV="1">
              <a:off x="8241223" y="4088153"/>
              <a:ext cx="356243" cy="212161"/>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95" name="Connecteur droit 594"/>
            <p:cNvCxnSpPr/>
            <p:nvPr userDrawn="1"/>
          </p:nvCxnSpPr>
          <p:spPr bwMode="gray">
            <a:xfrm flipH="1">
              <a:off x="8597466" y="3672545"/>
              <a:ext cx="5389" cy="41560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96" name="Connecteur droit 595"/>
            <p:cNvCxnSpPr/>
            <p:nvPr userDrawn="1"/>
          </p:nvCxnSpPr>
          <p:spPr bwMode="gray">
            <a:xfrm flipH="1" flipV="1">
              <a:off x="6429015" y="3672546"/>
              <a:ext cx="361632" cy="207803"/>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97" name="Connecteur droit 596"/>
            <p:cNvCxnSpPr/>
            <p:nvPr userDrawn="1"/>
          </p:nvCxnSpPr>
          <p:spPr bwMode="gray">
            <a:xfrm>
              <a:off x="6794694" y="3464742"/>
              <a:ext cx="357585"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98" name="Connecteur droit 597"/>
            <p:cNvCxnSpPr/>
            <p:nvPr userDrawn="1"/>
          </p:nvCxnSpPr>
          <p:spPr bwMode="gray">
            <a:xfrm flipH="1" flipV="1">
              <a:off x="6794695" y="3880348"/>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99" name="Connecteur droit 598"/>
            <p:cNvCxnSpPr/>
            <p:nvPr userDrawn="1"/>
          </p:nvCxnSpPr>
          <p:spPr bwMode="gray">
            <a:xfrm flipH="1" flipV="1">
              <a:off x="7152280" y="4088153"/>
              <a:ext cx="365679" cy="212161"/>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00" name="Connecteur droit 599"/>
            <p:cNvCxnSpPr/>
            <p:nvPr userDrawn="1"/>
          </p:nvCxnSpPr>
          <p:spPr bwMode="gray">
            <a:xfrm flipH="1">
              <a:off x="7517959" y="4092510"/>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01" name="Connecteur droit 600"/>
            <p:cNvCxnSpPr/>
            <p:nvPr userDrawn="1"/>
          </p:nvCxnSpPr>
          <p:spPr bwMode="gray">
            <a:xfrm flipH="1" flipV="1">
              <a:off x="7875542" y="2010118"/>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2" name="Connecteur droit 601"/>
            <p:cNvCxnSpPr/>
            <p:nvPr userDrawn="1"/>
          </p:nvCxnSpPr>
          <p:spPr bwMode="gray">
            <a:xfrm flipH="1" flipV="1">
              <a:off x="7513910" y="1386707"/>
              <a:ext cx="404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3" name="Connecteur droit 602"/>
            <p:cNvCxnSpPr/>
            <p:nvPr userDrawn="1"/>
          </p:nvCxnSpPr>
          <p:spPr bwMode="gray">
            <a:xfrm flipH="1" flipV="1">
              <a:off x="7517959" y="1802314"/>
              <a:ext cx="357583"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4" name="Connecteur droit 603"/>
            <p:cNvCxnSpPr/>
            <p:nvPr userDrawn="1"/>
          </p:nvCxnSpPr>
          <p:spPr bwMode="gray">
            <a:xfrm flipH="1" flipV="1">
              <a:off x="7513910"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5" name="Connecteur droit 604"/>
            <p:cNvCxnSpPr/>
            <p:nvPr userDrawn="1"/>
          </p:nvCxnSpPr>
          <p:spPr bwMode="gray">
            <a:xfrm>
              <a:off x="7875542" y="1178904"/>
              <a:ext cx="365681"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6" name="Connecteur droit 605"/>
            <p:cNvCxnSpPr/>
            <p:nvPr userDrawn="1"/>
          </p:nvCxnSpPr>
          <p:spPr bwMode="gray">
            <a:xfrm flipV="1">
              <a:off x="7875542"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7" name="Connecteur droit 606"/>
            <p:cNvCxnSpPr/>
            <p:nvPr userDrawn="1"/>
          </p:nvCxnSpPr>
          <p:spPr bwMode="gray">
            <a:xfrm flipH="1">
              <a:off x="7513910" y="1178904"/>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8" name="Connecteur droit 607"/>
            <p:cNvCxnSpPr/>
            <p:nvPr userDrawn="1"/>
          </p:nvCxnSpPr>
          <p:spPr bwMode="gray">
            <a:xfrm>
              <a:off x="7152278" y="3672546"/>
              <a:ext cx="365681"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09" name="Connecteur droit 608"/>
            <p:cNvCxnSpPr/>
            <p:nvPr userDrawn="1"/>
          </p:nvCxnSpPr>
          <p:spPr bwMode="gray">
            <a:xfrm>
              <a:off x="7517959" y="3880348"/>
              <a:ext cx="361632" cy="212162"/>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10" name="Connecteur droit 609"/>
            <p:cNvCxnSpPr/>
            <p:nvPr userDrawn="1"/>
          </p:nvCxnSpPr>
          <p:spPr bwMode="gray">
            <a:xfrm>
              <a:off x="7875551" y="3672546"/>
              <a:ext cx="4040" cy="4199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11" name="Connecteur droit 610"/>
            <p:cNvCxnSpPr/>
            <p:nvPr userDrawn="1"/>
          </p:nvCxnSpPr>
          <p:spPr bwMode="gray">
            <a:xfrm>
              <a:off x="7879591" y="4092510"/>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12" name="Connecteur droit 611"/>
            <p:cNvCxnSpPr/>
            <p:nvPr userDrawn="1"/>
          </p:nvCxnSpPr>
          <p:spPr bwMode="gray">
            <a:xfrm flipV="1">
              <a:off x="7152279" y="3256939"/>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613" name="Connecteur droit 612"/>
            <p:cNvCxnSpPr/>
            <p:nvPr userDrawn="1"/>
          </p:nvCxnSpPr>
          <p:spPr bwMode="gray">
            <a:xfrm flipH="1" flipV="1">
              <a:off x="7152279" y="3672546"/>
              <a:ext cx="4048" cy="41996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grpSp>
          <p:nvGrpSpPr>
            <p:cNvPr id="614" name="Groupe 613"/>
            <p:cNvGrpSpPr/>
            <p:nvPr userDrawn="1"/>
          </p:nvGrpSpPr>
          <p:grpSpPr bwMode="gray">
            <a:xfrm>
              <a:off x="5344863" y="352734"/>
              <a:ext cx="3486231" cy="3963296"/>
              <a:chOff x="10660946" y="2252678"/>
              <a:chExt cx="3486231" cy="3963296"/>
            </a:xfrm>
          </p:grpSpPr>
          <p:sp>
            <p:nvSpPr>
              <p:cNvPr id="615" name="Forme libre : forme 67">
                <a:extLst>
                  <a:ext uri="{FF2B5EF4-FFF2-40B4-BE49-F238E27FC236}">
                    <a16:creationId xmlns:a16="http://schemas.microsoft.com/office/drawing/2014/main" id="{E3308FDE-D4DD-49AA-AA00-D4CC3B8FCD4A}"/>
                  </a:ext>
                </a:extLst>
              </p:cNvPr>
              <p:cNvSpPr>
                <a:spLocks noChangeAspect="1"/>
              </p:cNvSpPr>
              <p:nvPr userDrawn="1"/>
            </p:nvSpPr>
            <p:spPr bwMode="gray">
              <a:xfrm>
                <a:off x="10660946" y="2444099"/>
                <a:ext cx="1459052" cy="1692500"/>
              </a:xfrm>
              <a:custGeom>
                <a:avLst/>
                <a:gdLst/>
                <a:ahLst/>
                <a:cxnLst/>
                <a:rect l="l" t="t" r="r" b="b"/>
                <a:pathLst>
                  <a:path w="1459052" h="1692500">
                    <a:moveTo>
                      <a:pt x="736822" y="0"/>
                    </a:moveTo>
                    <a:lnTo>
                      <a:pt x="1459052" y="423125"/>
                    </a:lnTo>
                    <a:lnTo>
                      <a:pt x="1459052" y="1269375"/>
                    </a:lnTo>
                    <a:lnTo>
                      <a:pt x="736822" y="1692500"/>
                    </a:lnTo>
                    <a:lnTo>
                      <a:pt x="361849" y="1477169"/>
                    </a:lnTo>
                    <a:lnTo>
                      <a:pt x="417661" y="1444471"/>
                    </a:lnTo>
                    <a:lnTo>
                      <a:pt x="736261" y="1627429"/>
                    </a:lnTo>
                    <a:lnTo>
                      <a:pt x="1402957" y="1236839"/>
                    </a:lnTo>
                    <a:lnTo>
                      <a:pt x="1402957" y="455661"/>
                    </a:lnTo>
                    <a:lnTo>
                      <a:pt x="736261" y="65071"/>
                    </a:lnTo>
                    <a:lnTo>
                      <a:pt x="56095" y="455661"/>
                    </a:lnTo>
                    <a:lnTo>
                      <a:pt x="56095" y="876488"/>
                    </a:lnTo>
                    <a:lnTo>
                      <a:pt x="0" y="844191"/>
                    </a:lnTo>
                    <a:lnTo>
                      <a:pt x="0" y="423125"/>
                    </a:lnTo>
                    <a:close/>
                  </a:path>
                </a:pathLst>
              </a:custGeom>
              <a:solidFill>
                <a:schemeClr val="accent1"/>
              </a:solidFill>
              <a:ln w="57150" cap="flat">
                <a:no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fr-CA" sz="1350"/>
              </a:p>
            </p:txBody>
          </p:sp>
          <p:sp>
            <p:nvSpPr>
              <p:cNvPr id="616" name="Rectangle 902"/>
              <p:cNvSpPr/>
              <p:nvPr userDrawn="1"/>
            </p:nvSpPr>
            <p:spPr bwMode="gray">
              <a:xfrm>
                <a:off x="12824163" y="2252678"/>
                <a:ext cx="1323014" cy="1466874"/>
              </a:xfrm>
              <a:custGeom>
                <a:avLst/>
                <a:gdLst/>
                <a:ahLst/>
                <a:cxnLst/>
                <a:rect l="l" t="t" r="r" b="b"/>
                <a:pathLst>
                  <a:path w="1323014" h="1466874">
                    <a:moveTo>
                      <a:pt x="1010312" y="0"/>
                    </a:moveTo>
                    <a:lnTo>
                      <a:pt x="1121942" y="0"/>
                    </a:lnTo>
                    <a:lnTo>
                      <a:pt x="1323014" y="117800"/>
                    </a:lnTo>
                    <a:lnTo>
                      <a:pt x="1323014" y="183200"/>
                    </a:lnTo>
                    <a:close/>
                    <a:moveTo>
                      <a:pt x="343921" y="0"/>
                    </a:moveTo>
                    <a:lnTo>
                      <a:pt x="456674" y="0"/>
                    </a:lnTo>
                    <a:lnTo>
                      <a:pt x="56095" y="230035"/>
                    </a:lnTo>
                    <a:lnTo>
                      <a:pt x="56095" y="1011213"/>
                    </a:lnTo>
                    <a:lnTo>
                      <a:pt x="736261" y="1401803"/>
                    </a:lnTo>
                    <a:lnTo>
                      <a:pt x="1323014" y="1058048"/>
                    </a:lnTo>
                    <a:lnTo>
                      <a:pt x="1323014" y="1123448"/>
                    </a:lnTo>
                    <a:lnTo>
                      <a:pt x="736822" y="1466874"/>
                    </a:lnTo>
                    <a:lnTo>
                      <a:pt x="0" y="1043749"/>
                    </a:lnTo>
                    <a:lnTo>
                      <a:pt x="0" y="19749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350"/>
              </a:p>
            </p:txBody>
          </p:sp>
          <p:sp>
            <p:nvSpPr>
              <p:cNvPr id="617" name="Freeform 56">
                <a:extLst>
                  <a:ext uri="{FF2B5EF4-FFF2-40B4-BE49-F238E27FC236}">
                    <a16:creationId xmlns:a16="http://schemas.microsoft.com/office/drawing/2014/main" id="{693BFA79-EB7D-497C-8CCA-D98BDF320903}"/>
                  </a:ext>
                </a:extLst>
              </p:cNvPr>
              <p:cNvSpPr>
                <a:spLocks/>
              </p:cNvSpPr>
              <p:nvPr userDrawn="1"/>
            </p:nvSpPr>
            <p:spPr bwMode="gray">
              <a:xfrm>
                <a:off x="12110289" y="4941888"/>
                <a:ext cx="1459052" cy="1274086"/>
              </a:xfrm>
              <a:custGeom>
                <a:avLst/>
                <a:gdLst/>
                <a:ahLst/>
                <a:cxnLst/>
                <a:rect l="l" t="t" r="r" b="b"/>
                <a:pathLst>
                  <a:path w="1459052" h="1274086">
                    <a:moveTo>
                      <a:pt x="736822" y="0"/>
                    </a:moveTo>
                    <a:lnTo>
                      <a:pt x="1459052" y="423125"/>
                    </a:lnTo>
                    <a:lnTo>
                      <a:pt x="1459052" y="1269375"/>
                    </a:lnTo>
                    <a:lnTo>
                      <a:pt x="1451012" y="1274086"/>
                    </a:lnTo>
                    <a:lnTo>
                      <a:pt x="1395535" y="1241188"/>
                    </a:lnTo>
                    <a:lnTo>
                      <a:pt x="1402957" y="1236840"/>
                    </a:lnTo>
                    <a:lnTo>
                      <a:pt x="1402957" y="455661"/>
                    </a:lnTo>
                    <a:lnTo>
                      <a:pt x="736261" y="65071"/>
                    </a:lnTo>
                    <a:lnTo>
                      <a:pt x="56095" y="455661"/>
                    </a:lnTo>
                    <a:lnTo>
                      <a:pt x="56095" y="813858"/>
                    </a:lnTo>
                    <a:lnTo>
                      <a:pt x="0" y="846155"/>
                    </a:lnTo>
                    <a:lnTo>
                      <a:pt x="0" y="423125"/>
                    </a:lnTo>
                    <a:close/>
                  </a:path>
                </a:pathLst>
              </a:custGeom>
              <a:solidFill>
                <a:schemeClr val="accent1"/>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fr-CA" sz="1350"/>
              </a:p>
            </p:txBody>
          </p:sp>
        </p:grpSp>
      </p:grpSp>
      <p:sp>
        <p:nvSpPr>
          <p:cNvPr id="11" name="Rectangle 2"/>
          <p:cNvSpPr>
            <a:spLocks noGrp="1" noChangeArrowheads="1"/>
          </p:cNvSpPr>
          <p:nvPr>
            <p:ph type="ctrTitle"/>
          </p:nvPr>
        </p:nvSpPr>
        <p:spPr>
          <a:xfrm>
            <a:off x="1331915" y="1604435"/>
            <a:ext cx="5327650" cy="1729317"/>
          </a:xfrm>
          <a:ln>
            <a:noFill/>
            <a:prstDash val="sysDash"/>
          </a:ln>
        </p:spPr>
        <p:txBody>
          <a:bodyPr vert="horz" lIns="0" tIns="0" rIns="0" bIns="0" rtlCol="0" anchor="b" anchorCtr="0">
            <a:noAutofit/>
          </a:bodyPr>
          <a:lstStyle>
            <a:lvl1pPr marL="0" indent="0">
              <a:buFont typeface="Arial" panose="020B0604020202020204" pitchFamily="34" charset="0"/>
              <a:buNone/>
              <a:defRPr lang="fr-CA" sz="2800" b="1" baseline="0" noProof="0" dirty="0" smtClean="0">
                <a:solidFill>
                  <a:schemeClr val="accent3">
                    <a:lumMod val="75000"/>
                  </a:schemeClr>
                </a:solidFill>
                <a:sym typeface="Gotham-Medium" pitchFamily="88" charset="0"/>
              </a:defRPr>
            </a:lvl1pPr>
          </a:lstStyle>
          <a:p>
            <a:pPr lvl="0"/>
            <a:r>
              <a:rPr lang="fr-FR" noProof="0" dirty="0">
                <a:sym typeface="Gotham-Medium" pitchFamily="88" charset="0"/>
              </a:rPr>
              <a:t>Modifiez le style du titre</a:t>
            </a:r>
            <a:endParaRPr lang="fr-CA" noProof="0" dirty="0">
              <a:sym typeface="Gotham-Medium" pitchFamily="88" charset="0"/>
            </a:endParaRPr>
          </a:p>
        </p:txBody>
      </p:sp>
      <p:sp>
        <p:nvSpPr>
          <p:cNvPr id="12" name="Rectangle 3"/>
          <p:cNvSpPr>
            <a:spLocks noGrp="1" noChangeArrowheads="1"/>
          </p:cNvSpPr>
          <p:nvPr>
            <p:ph type="subTitle" idx="1" hasCustomPrompt="1"/>
          </p:nvPr>
        </p:nvSpPr>
        <p:spPr>
          <a:xfrm>
            <a:off x="1331915" y="3522133"/>
            <a:ext cx="5327650" cy="770467"/>
          </a:xfrm>
          <a:prstGeom prst="rect">
            <a:avLst/>
          </a:prstGeom>
          <a:ln>
            <a:noFill/>
            <a:prstDash val="sysDash"/>
          </a:ln>
        </p:spPr>
        <p:txBody>
          <a:bodyPr vert="horz" lIns="0" tIns="0" rIns="0" bIns="0" rtlCol="0">
            <a:normAutofit/>
          </a:bodyPr>
          <a:lstStyle>
            <a:lvl1pPr marL="0" indent="0">
              <a:buFont typeface="Arial" panose="020B0604020202020204" pitchFamily="34" charset="0"/>
              <a:buNone/>
              <a:defRPr lang="fr-CA" sz="2000" noProof="0" dirty="0" smtClean="0">
                <a:solidFill>
                  <a:schemeClr val="accent3">
                    <a:lumMod val="75000"/>
                  </a:schemeClr>
                </a:solidFill>
                <a:sym typeface="Gotham-Medium" pitchFamily="88" charset="0"/>
              </a:defRPr>
            </a:lvl1pPr>
          </a:lstStyle>
          <a:p>
            <a:pPr marL="176117" lvl="0" indent="-176117">
              <a:buClr>
                <a:schemeClr val="accent1"/>
              </a:buClr>
            </a:pPr>
            <a:r>
              <a:rPr lang="fr-FR" noProof="0" dirty="0">
                <a:sym typeface="Gotham-Medium" pitchFamily="88" charset="0"/>
              </a:rPr>
              <a:t>Modifiez le style des sous-titres du masque</a:t>
            </a:r>
            <a:endParaRPr lang="fr-CA" noProof="0" dirty="0">
              <a:sym typeface="Gotham-Medium" pitchFamily="88" charset="0"/>
            </a:endParaRPr>
          </a:p>
        </p:txBody>
      </p:sp>
      <p:sp>
        <p:nvSpPr>
          <p:cNvPr id="17" name="Espace réservé du texte 16"/>
          <p:cNvSpPr>
            <a:spLocks noGrp="1"/>
          </p:cNvSpPr>
          <p:nvPr>
            <p:ph type="body" sz="quarter" idx="13" hasCustomPrompt="1"/>
          </p:nvPr>
        </p:nvSpPr>
        <p:spPr>
          <a:xfrm>
            <a:off x="1348309" y="4653696"/>
            <a:ext cx="5311254" cy="288000"/>
          </a:xfrm>
          <a:prstGeom prst="rect">
            <a:avLst/>
          </a:prstGeom>
          <a:ln>
            <a:noFill/>
            <a:prstDash val="sysDash"/>
          </a:ln>
        </p:spPr>
        <p:txBody>
          <a:bodyPr vert="horz" lIns="0" tIns="0" rIns="0" bIns="0" rtlCol="0">
            <a:noAutofit/>
          </a:bodyPr>
          <a:lstStyle>
            <a:lvl1pPr marL="0" indent="0">
              <a:buNone/>
              <a:defRPr lang="fr-CA" sz="1400" baseline="0" dirty="0">
                <a:solidFill>
                  <a:schemeClr val="accent3">
                    <a:lumMod val="75000"/>
                  </a:schemeClr>
                </a:solidFill>
              </a:defRPr>
            </a:lvl1pPr>
          </a:lstStyle>
          <a:p>
            <a:pPr marL="176117" lvl="0" indent="-176117">
              <a:buClr>
                <a:schemeClr val="accent1"/>
              </a:buClr>
            </a:pPr>
            <a:r>
              <a:rPr lang="fr-CA" dirty="0"/>
              <a:t>Date/version</a:t>
            </a:r>
          </a:p>
        </p:txBody>
      </p:sp>
    </p:spTree>
    <p:extLst>
      <p:ext uri="{BB962C8B-B14F-4D97-AF65-F5344CB8AC3E}">
        <p14:creationId xmlns:p14="http://schemas.microsoft.com/office/powerpoint/2010/main" val="331680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spositions de sections">
    <p:bg>
      <p:bgPr>
        <a:solidFill>
          <a:schemeClr val="accent3"/>
        </a:solid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0AEB48FA-7855-42F7-830E-8324FE105B99}"/>
              </a:ext>
            </a:extLst>
          </p:cNvPr>
          <p:cNvSpPr txBox="1"/>
          <p:nvPr userDrawn="1"/>
        </p:nvSpPr>
        <p:spPr>
          <a:xfrm>
            <a:off x="520366" y="2367170"/>
            <a:ext cx="8103269" cy="2123658"/>
          </a:xfrm>
          <a:prstGeom prst="rect">
            <a:avLst/>
          </a:prstGeom>
          <a:noFill/>
        </p:spPr>
        <p:txBody>
          <a:bodyPr wrap="square" rtlCol="0" anchor="ctr" anchorCtr="0">
            <a:spAutoFit/>
          </a:bodyPr>
          <a:lstStyle/>
          <a:p>
            <a:pPr algn="ctr"/>
            <a:r>
              <a:rPr lang="fr-CA" sz="6600" b="1" dirty="0">
                <a:solidFill>
                  <a:schemeClr val="bg1"/>
                </a:solidFill>
              </a:rPr>
              <a:t>Dispositions </a:t>
            </a:r>
            <a:r>
              <a:rPr lang="fr-CA" sz="6600" b="1" i="0" dirty="0">
                <a:solidFill>
                  <a:schemeClr val="bg1"/>
                </a:solidFill>
              </a:rPr>
              <a:t>de </a:t>
            </a:r>
            <a:r>
              <a:rPr lang="fr-CA" sz="6600" b="1" i="1" dirty="0">
                <a:solidFill>
                  <a:schemeClr val="bg1"/>
                </a:solidFill>
              </a:rPr>
              <a:t>sections</a:t>
            </a:r>
          </a:p>
        </p:txBody>
      </p:sp>
    </p:spTree>
    <p:extLst>
      <p:ext uri="{BB962C8B-B14F-4D97-AF65-F5344CB8AC3E}">
        <p14:creationId xmlns:p14="http://schemas.microsoft.com/office/powerpoint/2010/main" val="143087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 contenu">
    <p:spTree>
      <p:nvGrpSpPr>
        <p:cNvPr id="1" name=""/>
        <p:cNvGrpSpPr/>
        <p:nvPr/>
      </p:nvGrpSpPr>
      <p:grpSpPr>
        <a:xfrm>
          <a:off x="0" y="0"/>
          <a:ext cx="0" cy="0"/>
          <a:chOff x="0" y="0"/>
          <a:chExt cx="0" cy="0"/>
        </a:xfrm>
      </p:grpSpPr>
      <p:sp>
        <p:nvSpPr>
          <p:cNvPr id="8" name="Espace réservé du contenu 7"/>
          <p:cNvSpPr>
            <a:spLocks noGrp="1"/>
          </p:cNvSpPr>
          <p:nvPr>
            <p:ph sz="quarter" idx="13"/>
          </p:nvPr>
        </p:nvSpPr>
        <p:spPr>
          <a:xfrm>
            <a:off x="323851" y="1341438"/>
            <a:ext cx="84963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3" name="Titre 2"/>
          <p:cNvSpPr>
            <a:spLocks noGrp="1"/>
          </p:cNvSpPr>
          <p:nvPr>
            <p:ph type="title" hasCustomPrompt="1"/>
          </p:nvPr>
        </p:nvSpPr>
        <p:spPr>
          <a:xfrm>
            <a:off x="323850" y="476252"/>
            <a:ext cx="8496300" cy="720488"/>
          </a:xfrm>
        </p:spPr>
        <p:txBody>
          <a:bodyPr/>
          <a:lstStyle/>
          <a:p>
            <a:r>
              <a:rPr lang="fr-FR"/>
              <a:t>Modifiez le titre</a:t>
            </a:r>
            <a:endParaRPr lang="fr-CA"/>
          </a:p>
        </p:txBody>
      </p:sp>
      <p:sp>
        <p:nvSpPr>
          <p:cNvPr id="7" name="Espace réservé de la date 6"/>
          <p:cNvSpPr>
            <a:spLocks noGrp="1"/>
          </p:cNvSpPr>
          <p:nvPr>
            <p:ph type="dt" sz="half" idx="14"/>
          </p:nvPr>
        </p:nvSpPr>
        <p:spPr/>
        <p:txBody>
          <a:bodyPr/>
          <a:lstStyle/>
          <a:p>
            <a:pPr defTabSz="913920"/>
            <a:fld id="{1E9FF4BB-7AFF-4872-8CE9-55F58411C5B4}" type="datetime1">
              <a:rPr lang="fr-CA" smtClean="0">
                <a:solidFill>
                  <a:srgbClr val="000000">
                    <a:tint val="75000"/>
                  </a:srgbClr>
                </a:solidFill>
              </a:rPr>
              <a:pPr defTabSz="913920"/>
              <a:t>2019-06-12</a:t>
            </a:fld>
            <a:endParaRPr lang="fr-CA">
              <a:solidFill>
                <a:srgbClr val="000000">
                  <a:tint val="75000"/>
                </a:srgbClr>
              </a:solidFill>
            </a:endParaRPr>
          </a:p>
        </p:txBody>
      </p:sp>
      <p:sp>
        <p:nvSpPr>
          <p:cNvPr id="9" name="Espace réservé du pied de page 8"/>
          <p:cNvSpPr>
            <a:spLocks noGrp="1"/>
          </p:cNvSpPr>
          <p:nvPr>
            <p:ph type="ftr" sz="quarter" idx="15"/>
          </p:nvPr>
        </p:nvSpPr>
        <p:spPr/>
        <p:txBody>
          <a:bodyPr/>
          <a:lstStyle/>
          <a:p>
            <a:pPr defTabSz="913920"/>
            <a:endParaRPr lang="fr-CA">
              <a:solidFill>
                <a:srgbClr val="000000">
                  <a:tint val="75000"/>
                </a:srgbClr>
              </a:solidFill>
            </a:endParaRPr>
          </a:p>
        </p:txBody>
      </p:sp>
      <p:sp>
        <p:nvSpPr>
          <p:cNvPr id="10" name="Espace réservé du numéro de diapositive 9"/>
          <p:cNvSpPr>
            <a:spLocks noGrp="1"/>
          </p:cNvSpPr>
          <p:nvPr>
            <p:ph type="sldNum" sz="quarter" idx="16"/>
          </p:nvPr>
        </p:nvSpPr>
        <p:spPr/>
        <p:txBody>
          <a:bodyPr/>
          <a:lstStyle/>
          <a:p>
            <a:pPr defTabSz="913920"/>
            <a:fld id="{00EC7536-4046-4F46-856D-63BE82C36B30}" type="slidenum">
              <a:rPr lang="fr-CA" smtClean="0">
                <a:solidFill>
                  <a:srgbClr val="000000">
                    <a:tint val="75000"/>
                  </a:srgbClr>
                </a:solidFill>
              </a:rPr>
              <a:pPr defTabSz="913920"/>
              <a:t>‹#›</a:t>
            </a:fld>
            <a:endParaRPr lang="fr-CA">
              <a:solidFill>
                <a:srgbClr val="000000">
                  <a:tint val="75000"/>
                </a:srgbClr>
              </a:solidFill>
            </a:endParaRPr>
          </a:p>
        </p:txBody>
      </p:sp>
    </p:spTree>
    <p:extLst>
      <p:ext uri="{BB962C8B-B14F-4D97-AF65-F5344CB8AC3E}">
        <p14:creationId xmlns:p14="http://schemas.microsoft.com/office/powerpoint/2010/main" val="1043338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Page de section">
    <p:bg>
      <p:bgPr>
        <a:solidFill>
          <a:srgbClr val="E6E7E8"/>
        </a:solidFill>
        <a:effectLst/>
      </p:bgPr>
    </p:bg>
    <p:spTree>
      <p:nvGrpSpPr>
        <p:cNvPr id="1" name=""/>
        <p:cNvGrpSpPr/>
        <p:nvPr/>
      </p:nvGrpSpPr>
      <p:grpSpPr>
        <a:xfrm>
          <a:off x="0" y="0"/>
          <a:ext cx="0" cy="0"/>
          <a:chOff x="0" y="0"/>
          <a:chExt cx="0" cy="0"/>
        </a:xfrm>
      </p:grpSpPr>
      <p:grpSp>
        <p:nvGrpSpPr>
          <p:cNvPr id="458" name="Groupe 457"/>
          <p:cNvGrpSpPr/>
          <p:nvPr userDrawn="1"/>
        </p:nvGrpSpPr>
        <p:grpSpPr>
          <a:xfrm>
            <a:off x="5295393" y="2"/>
            <a:ext cx="3848608" cy="5291121"/>
            <a:chOff x="4982486" y="347689"/>
            <a:chExt cx="3848608" cy="3968341"/>
          </a:xfrm>
        </p:grpSpPr>
        <p:cxnSp>
          <p:nvCxnSpPr>
            <p:cNvPr id="459" name="Connecteur droit 458"/>
            <p:cNvCxnSpPr/>
            <p:nvPr userDrawn="1"/>
          </p:nvCxnSpPr>
          <p:spPr bwMode="gray">
            <a:xfrm>
              <a:off x="8241223" y="971100"/>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0" name="Connecteur droit 459"/>
            <p:cNvCxnSpPr/>
            <p:nvPr userDrawn="1"/>
          </p:nvCxnSpPr>
          <p:spPr bwMode="gray">
            <a:xfrm flipH="1">
              <a:off x="8602855" y="1054364"/>
              <a:ext cx="217295" cy="124539"/>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1" name="Connecteur droit 460"/>
            <p:cNvCxnSpPr/>
            <p:nvPr userDrawn="1"/>
          </p:nvCxnSpPr>
          <p:spPr bwMode="gray">
            <a:xfrm flipV="1">
              <a:off x="7517959" y="347690"/>
              <a:ext cx="357585" cy="207803"/>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462" name="Connecteur droit 461"/>
            <p:cNvCxnSpPr/>
            <p:nvPr userDrawn="1"/>
          </p:nvCxnSpPr>
          <p:spPr bwMode="gray">
            <a:xfrm flipV="1">
              <a:off x="7513910" y="555493"/>
              <a:ext cx="404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3" name="Connecteur droit 462"/>
            <p:cNvCxnSpPr/>
            <p:nvPr userDrawn="1"/>
          </p:nvCxnSpPr>
          <p:spPr bwMode="gray">
            <a:xfrm flipH="1">
              <a:off x="7875542" y="1802314"/>
              <a:ext cx="365681"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4" name="Connecteur droit 463"/>
            <p:cNvCxnSpPr/>
            <p:nvPr userDrawn="1"/>
          </p:nvCxnSpPr>
          <p:spPr bwMode="gray">
            <a:xfrm>
              <a:off x="8237174" y="13867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5" name="Connecteur droit 464"/>
            <p:cNvCxnSpPr/>
            <p:nvPr userDrawn="1"/>
          </p:nvCxnSpPr>
          <p:spPr bwMode="gray">
            <a:xfrm flipH="1" flipV="1">
              <a:off x="8597457" y="1594511"/>
              <a:ext cx="219799" cy="12644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6" name="Connecteur droit 465"/>
            <p:cNvCxnSpPr/>
            <p:nvPr userDrawn="1"/>
          </p:nvCxnSpPr>
          <p:spPr bwMode="gray">
            <a:xfrm flipH="1">
              <a:off x="8237174" y="1594510"/>
              <a:ext cx="365681"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7" name="Connecteur droit 466"/>
            <p:cNvCxnSpPr/>
            <p:nvPr userDrawn="1"/>
          </p:nvCxnSpPr>
          <p:spPr bwMode="gray">
            <a:xfrm>
              <a:off x="8237174" y="1802314"/>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8" name="Connecteur droit 467"/>
            <p:cNvCxnSpPr/>
            <p:nvPr userDrawn="1"/>
          </p:nvCxnSpPr>
          <p:spPr bwMode="gray">
            <a:xfrm flipH="1" flipV="1">
              <a:off x="8237174" y="2217921"/>
              <a:ext cx="365681"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9" name="Connecteur droit 468"/>
            <p:cNvCxnSpPr/>
            <p:nvPr userDrawn="1"/>
          </p:nvCxnSpPr>
          <p:spPr bwMode="gray">
            <a:xfrm flipH="1">
              <a:off x="8600160" y="2298657"/>
              <a:ext cx="216503" cy="12706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0" name="Connecteur droit 469"/>
            <p:cNvCxnSpPr/>
            <p:nvPr userDrawn="1"/>
          </p:nvCxnSpPr>
          <p:spPr bwMode="gray">
            <a:xfrm flipV="1">
              <a:off x="7513910" y="763297"/>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71" name="Connecteur droit 470"/>
            <p:cNvCxnSpPr/>
            <p:nvPr userDrawn="1"/>
          </p:nvCxnSpPr>
          <p:spPr bwMode="gray">
            <a:xfrm flipV="1">
              <a:off x="7152279" y="763297"/>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2" name="Connecteur droit 471"/>
            <p:cNvCxnSpPr/>
            <p:nvPr userDrawn="1"/>
          </p:nvCxnSpPr>
          <p:spPr bwMode="gray">
            <a:xfrm flipH="1">
              <a:off x="7152279" y="350520"/>
              <a:ext cx="2023" cy="412777"/>
            </a:xfrm>
            <a:prstGeom prst="line">
              <a:avLst/>
            </a:prstGeom>
            <a:ln w="15875" cap="flat">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3" name="Connecteur droit 472"/>
            <p:cNvCxnSpPr/>
            <p:nvPr userDrawn="1"/>
          </p:nvCxnSpPr>
          <p:spPr bwMode="gray">
            <a:xfrm>
              <a:off x="6433063" y="763297"/>
              <a:ext cx="361632"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4" name="Connecteur droit 473"/>
            <p:cNvCxnSpPr/>
            <p:nvPr userDrawn="1"/>
          </p:nvCxnSpPr>
          <p:spPr bwMode="gray">
            <a:xfrm flipV="1">
              <a:off x="6790646" y="971100"/>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75" name="Connecteur droit 474"/>
            <p:cNvCxnSpPr/>
            <p:nvPr userDrawn="1"/>
          </p:nvCxnSpPr>
          <p:spPr bwMode="gray">
            <a:xfrm>
              <a:off x="7152278" y="1178904"/>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6" name="Connecteur droit 475"/>
            <p:cNvCxnSpPr/>
            <p:nvPr userDrawn="1"/>
          </p:nvCxnSpPr>
          <p:spPr bwMode="gray">
            <a:xfrm flipH="1">
              <a:off x="7875542" y="555493"/>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77" name="Connecteur droit 476"/>
            <p:cNvCxnSpPr/>
            <p:nvPr userDrawn="1"/>
          </p:nvCxnSpPr>
          <p:spPr bwMode="gray">
            <a:xfrm flipH="1">
              <a:off x="6067382" y="763297"/>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8" name="Connecteur droit 477"/>
            <p:cNvCxnSpPr/>
            <p:nvPr userDrawn="1"/>
          </p:nvCxnSpPr>
          <p:spPr bwMode="gray">
            <a:xfrm flipV="1">
              <a:off x="6429014" y="1386707"/>
              <a:ext cx="365680"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9" name="Connecteur droit 478"/>
            <p:cNvCxnSpPr/>
            <p:nvPr userDrawn="1"/>
          </p:nvCxnSpPr>
          <p:spPr bwMode="gray">
            <a:xfrm flipH="1">
              <a:off x="7152278"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80" name="Connecteur droit 479"/>
            <p:cNvCxnSpPr/>
            <p:nvPr userDrawn="1"/>
          </p:nvCxnSpPr>
          <p:spPr bwMode="gray">
            <a:xfrm flipV="1">
              <a:off x="6790647" y="13867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81" name="Connecteur droit 480"/>
            <p:cNvCxnSpPr/>
            <p:nvPr userDrawn="1"/>
          </p:nvCxnSpPr>
          <p:spPr bwMode="gray">
            <a:xfrm flipH="1" flipV="1">
              <a:off x="7152278" y="1594511"/>
              <a:ext cx="361632" cy="207803"/>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2" name="Connecteur droit 481"/>
            <p:cNvCxnSpPr/>
            <p:nvPr userDrawn="1"/>
          </p:nvCxnSpPr>
          <p:spPr bwMode="gray">
            <a:xfrm flipV="1">
              <a:off x="7513910" y="1594511"/>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83" name="Connecteur droit 482"/>
            <p:cNvCxnSpPr/>
            <p:nvPr userDrawn="1"/>
          </p:nvCxnSpPr>
          <p:spPr bwMode="gray">
            <a:xfrm flipV="1">
              <a:off x="7517959" y="2010118"/>
              <a:ext cx="35758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84" name="Connecteur droit 483"/>
            <p:cNvCxnSpPr/>
            <p:nvPr userDrawn="1"/>
          </p:nvCxnSpPr>
          <p:spPr bwMode="gray">
            <a:xfrm flipH="1" flipV="1">
              <a:off x="6071430" y="555493"/>
              <a:ext cx="357584"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5" name="Connecteur droit 484"/>
            <p:cNvCxnSpPr/>
            <p:nvPr userDrawn="1"/>
          </p:nvCxnSpPr>
          <p:spPr bwMode="gray">
            <a:xfrm>
              <a:off x="5705750"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6" name="Connecteur droit 485"/>
            <p:cNvCxnSpPr/>
            <p:nvPr userDrawn="1"/>
          </p:nvCxnSpPr>
          <p:spPr bwMode="gray">
            <a:xfrm>
              <a:off x="5705750" y="1178904"/>
              <a:ext cx="0" cy="415607"/>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7" name="Connecteur droit 486"/>
            <p:cNvCxnSpPr/>
            <p:nvPr userDrawn="1"/>
          </p:nvCxnSpPr>
          <p:spPr bwMode="gray">
            <a:xfrm flipV="1">
              <a:off x="6067382" y="1178904"/>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8" name="Connecteur droit 487"/>
            <p:cNvCxnSpPr/>
            <p:nvPr userDrawn="1"/>
          </p:nvCxnSpPr>
          <p:spPr bwMode="gray">
            <a:xfrm>
              <a:off x="6429014"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9" name="Connecteur droit 488"/>
            <p:cNvCxnSpPr/>
            <p:nvPr userDrawn="1"/>
          </p:nvCxnSpPr>
          <p:spPr bwMode="gray">
            <a:xfrm flipH="1">
              <a:off x="5344118" y="1178904"/>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0" name="Connecteur droit 489"/>
            <p:cNvCxnSpPr/>
            <p:nvPr userDrawn="1"/>
          </p:nvCxnSpPr>
          <p:spPr bwMode="gray">
            <a:xfrm flipH="1">
              <a:off x="5705750" y="1386707"/>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1" name="Connecteur droit 490"/>
            <p:cNvCxnSpPr/>
            <p:nvPr userDrawn="1"/>
          </p:nvCxnSpPr>
          <p:spPr bwMode="gray">
            <a:xfrm flipH="1" flipV="1">
              <a:off x="5344118" y="1386707"/>
              <a:ext cx="361632"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2" name="Connecteur droit 491"/>
            <p:cNvCxnSpPr/>
            <p:nvPr userDrawn="1"/>
          </p:nvCxnSpPr>
          <p:spPr bwMode="gray">
            <a:xfrm flipV="1">
              <a:off x="4982486" y="1386707"/>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3" name="Connecteur droit 492"/>
            <p:cNvCxnSpPr/>
            <p:nvPr userDrawn="1"/>
          </p:nvCxnSpPr>
          <p:spPr bwMode="gray">
            <a:xfrm flipV="1">
              <a:off x="5344118" y="763297"/>
              <a:ext cx="361632"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4" name="Connecteur droit 493"/>
            <p:cNvCxnSpPr/>
            <p:nvPr userDrawn="1"/>
          </p:nvCxnSpPr>
          <p:spPr bwMode="gray">
            <a:xfrm flipH="1">
              <a:off x="4982486" y="555493"/>
              <a:ext cx="365680"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5" name="Connecteur droit 494"/>
            <p:cNvCxnSpPr/>
            <p:nvPr userDrawn="1"/>
          </p:nvCxnSpPr>
          <p:spPr bwMode="gray">
            <a:xfrm>
              <a:off x="8602855" y="117890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96" name="Connecteur droit 495"/>
            <p:cNvCxnSpPr/>
            <p:nvPr userDrawn="1"/>
          </p:nvCxnSpPr>
          <p:spPr bwMode="gray">
            <a:xfrm flipH="1">
              <a:off x="8241223" y="1178903"/>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97" name="Connecteur droit 496"/>
            <p:cNvCxnSpPr/>
            <p:nvPr userDrawn="1"/>
          </p:nvCxnSpPr>
          <p:spPr bwMode="gray">
            <a:xfrm>
              <a:off x="7875542" y="1178904"/>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98" name="Connecteur droit 497"/>
            <p:cNvCxnSpPr/>
            <p:nvPr userDrawn="1"/>
          </p:nvCxnSpPr>
          <p:spPr bwMode="gray">
            <a:xfrm>
              <a:off x="7875542" y="1594511"/>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99" name="Connecteur droit 498"/>
            <p:cNvCxnSpPr/>
            <p:nvPr userDrawn="1"/>
          </p:nvCxnSpPr>
          <p:spPr bwMode="gray">
            <a:xfrm>
              <a:off x="6790646" y="1386707"/>
              <a:ext cx="361632"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0" name="Connecteur droit 499"/>
            <p:cNvCxnSpPr/>
            <p:nvPr userDrawn="1"/>
          </p:nvCxnSpPr>
          <p:spPr bwMode="gray">
            <a:xfrm>
              <a:off x="6429015" y="347690"/>
              <a:ext cx="0" cy="415607"/>
            </a:xfrm>
            <a:prstGeom prst="line">
              <a:avLst/>
            </a:prstGeom>
            <a:ln w="15875" cap="flat">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1" name="Connecteur droit 500"/>
            <p:cNvCxnSpPr/>
            <p:nvPr userDrawn="1"/>
          </p:nvCxnSpPr>
          <p:spPr bwMode="gray">
            <a:xfrm>
              <a:off x="5705750" y="1594511"/>
              <a:ext cx="365680"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2" name="Connecteur droit 501"/>
            <p:cNvCxnSpPr/>
            <p:nvPr userDrawn="1"/>
          </p:nvCxnSpPr>
          <p:spPr bwMode="gray">
            <a:xfrm flipH="1" flipV="1">
              <a:off x="4986534" y="1178903"/>
              <a:ext cx="357584"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3" name="Connecteur droit 502"/>
            <p:cNvCxnSpPr/>
            <p:nvPr userDrawn="1"/>
          </p:nvCxnSpPr>
          <p:spPr bwMode="gray">
            <a:xfrm>
              <a:off x="4982486"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4" name="Connecteur droit 503"/>
            <p:cNvCxnSpPr/>
            <p:nvPr userDrawn="1"/>
          </p:nvCxnSpPr>
          <p:spPr bwMode="gray">
            <a:xfrm>
              <a:off x="5344118" y="555493"/>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5" name="Connecteur droit 504"/>
            <p:cNvCxnSpPr/>
            <p:nvPr userDrawn="1"/>
          </p:nvCxnSpPr>
          <p:spPr bwMode="gray">
            <a:xfrm flipH="1" flipV="1">
              <a:off x="4986534" y="347689"/>
              <a:ext cx="357584"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6" name="Connecteur droit 505"/>
            <p:cNvCxnSpPr/>
            <p:nvPr userDrawn="1"/>
          </p:nvCxnSpPr>
          <p:spPr bwMode="gray">
            <a:xfrm flipV="1">
              <a:off x="7152278" y="2217921"/>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07" name="Connecteur droit 506"/>
            <p:cNvCxnSpPr/>
            <p:nvPr userDrawn="1"/>
          </p:nvCxnSpPr>
          <p:spPr bwMode="gray">
            <a:xfrm>
              <a:off x="7152278" y="2010118"/>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8" name="Connecteur droit 507"/>
            <p:cNvCxnSpPr/>
            <p:nvPr userDrawn="1"/>
          </p:nvCxnSpPr>
          <p:spPr bwMode="gray">
            <a:xfrm flipH="1" flipV="1">
              <a:off x="6790646" y="1802314"/>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09" name="Connecteur droit 508"/>
            <p:cNvCxnSpPr/>
            <p:nvPr userDrawn="1"/>
          </p:nvCxnSpPr>
          <p:spPr bwMode="gray">
            <a:xfrm flipV="1">
              <a:off x="7152278" y="1594511"/>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0" name="Connecteur droit 509"/>
            <p:cNvCxnSpPr/>
            <p:nvPr userDrawn="1"/>
          </p:nvCxnSpPr>
          <p:spPr bwMode="gray">
            <a:xfrm>
              <a:off x="7152278" y="2010118"/>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1" name="Connecteur droit 510"/>
            <p:cNvCxnSpPr/>
            <p:nvPr userDrawn="1"/>
          </p:nvCxnSpPr>
          <p:spPr bwMode="gray">
            <a:xfrm flipH="1">
              <a:off x="6429014" y="1802314"/>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2" name="Connecteur droit 511"/>
            <p:cNvCxnSpPr/>
            <p:nvPr userDrawn="1"/>
          </p:nvCxnSpPr>
          <p:spPr bwMode="gray">
            <a:xfrm>
              <a:off x="6429014" y="1594511"/>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3" name="Connecteur droit 512"/>
            <p:cNvCxnSpPr/>
            <p:nvPr userDrawn="1"/>
          </p:nvCxnSpPr>
          <p:spPr bwMode="gray">
            <a:xfrm flipV="1">
              <a:off x="6790646" y="1802314"/>
              <a:ext cx="0" cy="415607"/>
            </a:xfrm>
            <a:prstGeom prst="line">
              <a:avLst/>
            </a:prstGeom>
            <a:ln w="15875" cap="rnd">
              <a:solidFill>
                <a:schemeClr val="accent4"/>
              </a:solidFill>
              <a:miter lim="800000"/>
            </a:ln>
          </p:spPr>
          <p:style>
            <a:lnRef idx="1">
              <a:schemeClr val="accent1"/>
            </a:lnRef>
            <a:fillRef idx="0">
              <a:schemeClr val="accent1"/>
            </a:fillRef>
            <a:effectRef idx="0">
              <a:schemeClr val="accent1"/>
            </a:effectRef>
            <a:fontRef idx="minor">
              <a:schemeClr val="tx1"/>
            </a:fontRef>
          </p:style>
        </p:cxnSp>
        <p:cxnSp>
          <p:nvCxnSpPr>
            <p:cNvPr id="514" name="Connecteur droit 513"/>
            <p:cNvCxnSpPr/>
            <p:nvPr userDrawn="1"/>
          </p:nvCxnSpPr>
          <p:spPr bwMode="gray">
            <a:xfrm flipH="1" flipV="1">
              <a:off x="7513910" y="2217921"/>
              <a:ext cx="404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5" name="Connecteur droit 514"/>
            <p:cNvCxnSpPr/>
            <p:nvPr userDrawn="1"/>
          </p:nvCxnSpPr>
          <p:spPr bwMode="gray">
            <a:xfrm flipV="1">
              <a:off x="8237174" y="2217921"/>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6" name="Connecteur droit 515"/>
            <p:cNvCxnSpPr/>
            <p:nvPr userDrawn="1"/>
          </p:nvCxnSpPr>
          <p:spPr bwMode="gray">
            <a:xfrm flipV="1">
              <a:off x="7879591" y="2633528"/>
              <a:ext cx="357583"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7" name="Connecteur droit 516"/>
            <p:cNvCxnSpPr/>
            <p:nvPr userDrawn="1"/>
          </p:nvCxnSpPr>
          <p:spPr bwMode="gray">
            <a:xfrm flipH="1" flipV="1">
              <a:off x="7513910" y="2633528"/>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8" name="Connecteur droit 517"/>
            <p:cNvCxnSpPr/>
            <p:nvPr userDrawn="1"/>
          </p:nvCxnSpPr>
          <p:spPr bwMode="gray">
            <a:xfrm flipH="1" flipV="1">
              <a:off x="6067382" y="1802314"/>
              <a:ext cx="361632" cy="207804"/>
            </a:xfrm>
            <a:prstGeom prst="line">
              <a:avLst/>
            </a:prstGeom>
            <a:ln w="15875" cap="rnd">
              <a:solidFill>
                <a:schemeClr val="bg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9" name="Connecteur droit 518"/>
            <p:cNvCxnSpPr/>
            <p:nvPr userDrawn="1"/>
          </p:nvCxnSpPr>
          <p:spPr bwMode="gray">
            <a:xfrm flipV="1">
              <a:off x="5705750" y="1802314"/>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0" name="Connecteur droit 519"/>
            <p:cNvCxnSpPr/>
            <p:nvPr userDrawn="1"/>
          </p:nvCxnSpPr>
          <p:spPr bwMode="gray">
            <a:xfrm flipV="1">
              <a:off x="5705750" y="201011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1" name="Connecteur droit 520"/>
            <p:cNvCxnSpPr/>
            <p:nvPr userDrawn="1"/>
          </p:nvCxnSpPr>
          <p:spPr bwMode="gray">
            <a:xfrm flipH="1" flipV="1">
              <a:off x="5705750" y="2425725"/>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2" name="Connecteur droit 521"/>
            <p:cNvCxnSpPr/>
            <p:nvPr userDrawn="1"/>
          </p:nvCxnSpPr>
          <p:spPr bwMode="gray">
            <a:xfrm flipH="1">
              <a:off x="6071430" y="2425725"/>
              <a:ext cx="357584"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3" name="Connecteur droit 522"/>
            <p:cNvCxnSpPr/>
            <p:nvPr userDrawn="1"/>
          </p:nvCxnSpPr>
          <p:spPr bwMode="gray">
            <a:xfrm flipH="1">
              <a:off x="5705750" y="2217921"/>
              <a:ext cx="365680"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4" name="Connecteur droit 523"/>
            <p:cNvCxnSpPr/>
            <p:nvPr userDrawn="1"/>
          </p:nvCxnSpPr>
          <p:spPr bwMode="gray">
            <a:xfrm>
              <a:off x="5348166" y="2217921"/>
              <a:ext cx="357584"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5" name="Connecteur droit 524"/>
            <p:cNvCxnSpPr/>
            <p:nvPr userDrawn="1"/>
          </p:nvCxnSpPr>
          <p:spPr bwMode="gray">
            <a:xfrm flipV="1">
              <a:off x="5344118"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6" name="Connecteur droit 525"/>
            <p:cNvCxnSpPr/>
            <p:nvPr userDrawn="1"/>
          </p:nvCxnSpPr>
          <p:spPr bwMode="gray">
            <a:xfrm flipV="1">
              <a:off x="5344118" y="1594511"/>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7" name="Connecteur droit 526"/>
            <p:cNvCxnSpPr/>
            <p:nvPr userDrawn="1"/>
          </p:nvCxnSpPr>
          <p:spPr bwMode="gray">
            <a:xfrm>
              <a:off x="6067382" y="2633528"/>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8" name="Connecteur droit 527"/>
            <p:cNvCxnSpPr/>
            <p:nvPr userDrawn="1"/>
          </p:nvCxnSpPr>
          <p:spPr bwMode="gray">
            <a:xfrm flipH="1">
              <a:off x="5705750" y="971100"/>
              <a:ext cx="365680"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9" name="Connecteur droit 528"/>
            <p:cNvCxnSpPr/>
            <p:nvPr userDrawn="1"/>
          </p:nvCxnSpPr>
          <p:spPr bwMode="gray">
            <a:xfrm flipH="1" flipV="1">
              <a:off x="7875542" y="2425725"/>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0" name="Connecteur droit 529"/>
            <p:cNvCxnSpPr/>
            <p:nvPr userDrawn="1"/>
          </p:nvCxnSpPr>
          <p:spPr bwMode="gray">
            <a:xfrm flipV="1">
              <a:off x="7513910" y="2425725"/>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1" name="Connecteur droit 530"/>
            <p:cNvCxnSpPr/>
            <p:nvPr userDrawn="1"/>
          </p:nvCxnSpPr>
          <p:spPr bwMode="gray">
            <a:xfrm flipV="1">
              <a:off x="7875542" y="2841332"/>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2" name="Connecteur droit 531"/>
            <p:cNvCxnSpPr/>
            <p:nvPr userDrawn="1"/>
          </p:nvCxnSpPr>
          <p:spPr bwMode="gray">
            <a:xfrm flipV="1">
              <a:off x="7152278"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3" name="Connecteur droit 532"/>
            <p:cNvCxnSpPr/>
            <p:nvPr userDrawn="1"/>
          </p:nvCxnSpPr>
          <p:spPr bwMode="gray">
            <a:xfrm flipV="1">
              <a:off x="7152278" y="284133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4" name="Connecteur droit 533"/>
            <p:cNvCxnSpPr/>
            <p:nvPr userDrawn="1"/>
          </p:nvCxnSpPr>
          <p:spPr bwMode="gray">
            <a:xfrm flipV="1">
              <a:off x="7513910" y="3256939"/>
              <a:ext cx="361632"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5" name="Connecteur droit 534"/>
            <p:cNvCxnSpPr/>
            <p:nvPr userDrawn="1"/>
          </p:nvCxnSpPr>
          <p:spPr bwMode="gray">
            <a:xfrm flipH="1">
              <a:off x="7875542" y="3049135"/>
              <a:ext cx="36568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6" name="Connecteur droit 535"/>
            <p:cNvCxnSpPr/>
            <p:nvPr userDrawn="1"/>
          </p:nvCxnSpPr>
          <p:spPr bwMode="gray">
            <a:xfrm flipH="1" flipV="1">
              <a:off x="8237174" y="2633528"/>
              <a:ext cx="404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7" name="Connecteur droit 536"/>
            <p:cNvCxnSpPr/>
            <p:nvPr userDrawn="1"/>
          </p:nvCxnSpPr>
          <p:spPr bwMode="gray">
            <a:xfrm flipH="1" flipV="1">
              <a:off x="7875544" y="3256939"/>
              <a:ext cx="361639"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8" name="Connecteur droit 537"/>
            <p:cNvCxnSpPr/>
            <p:nvPr userDrawn="1"/>
          </p:nvCxnSpPr>
          <p:spPr bwMode="gray">
            <a:xfrm flipH="1">
              <a:off x="8237174" y="3256938"/>
              <a:ext cx="365681" cy="20780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39" name="Connecteur droit 538"/>
            <p:cNvCxnSpPr/>
            <p:nvPr userDrawn="1"/>
          </p:nvCxnSpPr>
          <p:spPr bwMode="gray">
            <a:xfrm flipH="1" flipV="1">
              <a:off x="8237174" y="3049135"/>
              <a:ext cx="360283"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40" name="Connecteur droit 539"/>
            <p:cNvCxnSpPr/>
            <p:nvPr userDrawn="1"/>
          </p:nvCxnSpPr>
          <p:spPr bwMode="gray">
            <a:xfrm flipH="1" flipV="1">
              <a:off x="8597457" y="2425725"/>
              <a:ext cx="5398" cy="415606"/>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1" name="Connecteur droit 540"/>
            <p:cNvCxnSpPr/>
            <p:nvPr userDrawn="1"/>
          </p:nvCxnSpPr>
          <p:spPr bwMode="gray">
            <a:xfrm flipV="1">
              <a:off x="8597467" y="3131056"/>
              <a:ext cx="219195" cy="12588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42" name="Connecteur droit 541"/>
            <p:cNvCxnSpPr/>
            <p:nvPr userDrawn="1"/>
          </p:nvCxnSpPr>
          <p:spPr bwMode="gray">
            <a:xfrm>
              <a:off x="8237174" y="3464742"/>
              <a:ext cx="365681" cy="20780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43" name="Connecteur droit 542"/>
            <p:cNvCxnSpPr/>
            <p:nvPr userDrawn="1"/>
          </p:nvCxnSpPr>
          <p:spPr bwMode="gray">
            <a:xfrm>
              <a:off x="8602855" y="3672545"/>
              <a:ext cx="217617" cy="12107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44" name="Connecteur droit 543"/>
            <p:cNvCxnSpPr/>
            <p:nvPr userDrawn="1"/>
          </p:nvCxnSpPr>
          <p:spPr bwMode="gray">
            <a:xfrm>
              <a:off x="6067382"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5" name="Connecteur droit 544"/>
            <p:cNvCxnSpPr/>
            <p:nvPr userDrawn="1"/>
          </p:nvCxnSpPr>
          <p:spPr bwMode="gray">
            <a:xfrm flipH="1">
              <a:off x="6067382" y="1594511"/>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6" name="Connecteur droit 545"/>
            <p:cNvCxnSpPr/>
            <p:nvPr userDrawn="1"/>
          </p:nvCxnSpPr>
          <p:spPr bwMode="gray">
            <a:xfrm flipV="1">
              <a:off x="6429014" y="284133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47" name="Connecteur droit 546"/>
            <p:cNvCxnSpPr/>
            <p:nvPr userDrawn="1"/>
          </p:nvCxnSpPr>
          <p:spPr bwMode="gray">
            <a:xfrm>
              <a:off x="6790646" y="2633528"/>
              <a:ext cx="4049"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8" name="Connecteur droit 547"/>
            <p:cNvCxnSpPr/>
            <p:nvPr userDrawn="1"/>
          </p:nvCxnSpPr>
          <p:spPr bwMode="gray">
            <a:xfrm>
              <a:off x="6067382" y="3049135"/>
              <a:ext cx="361632"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9" name="Connecteur droit 548"/>
            <p:cNvCxnSpPr/>
            <p:nvPr userDrawn="1"/>
          </p:nvCxnSpPr>
          <p:spPr bwMode="gray">
            <a:xfrm flipV="1">
              <a:off x="6067382" y="263352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0" name="Connecteur droit 549"/>
            <p:cNvCxnSpPr/>
            <p:nvPr userDrawn="1"/>
          </p:nvCxnSpPr>
          <p:spPr bwMode="gray">
            <a:xfrm flipV="1">
              <a:off x="6067382" y="2425725"/>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1" name="Connecteur droit 550"/>
            <p:cNvCxnSpPr/>
            <p:nvPr userDrawn="1"/>
          </p:nvCxnSpPr>
          <p:spPr bwMode="gray">
            <a:xfrm flipV="1">
              <a:off x="6794695" y="2425725"/>
              <a:ext cx="35758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2" name="Connecteur droit 551"/>
            <p:cNvCxnSpPr/>
            <p:nvPr userDrawn="1"/>
          </p:nvCxnSpPr>
          <p:spPr bwMode="gray">
            <a:xfrm flipH="1">
              <a:off x="6429014" y="2217921"/>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3" name="Connecteur droit 552"/>
            <p:cNvCxnSpPr/>
            <p:nvPr userDrawn="1"/>
          </p:nvCxnSpPr>
          <p:spPr bwMode="gray">
            <a:xfrm flipH="1" flipV="1">
              <a:off x="6429014" y="2425725"/>
              <a:ext cx="365680"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4" name="Connecteur droit 553"/>
            <p:cNvCxnSpPr/>
            <p:nvPr userDrawn="1"/>
          </p:nvCxnSpPr>
          <p:spPr bwMode="gray">
            <a:xfrm>
              <a:off x="6429014" y="2010118"/>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5" name="Connecteur droit 554"/>
            <p:cNvCxnSpPr/>
            <p:nvPr userDrawn="1"/>
          </p:nvCxnSpPr>
          <p:spPr bwMode="gray">
            <a:xfrm flipH="1" flipV="1">
              <a:off x="6067382" y="2217921"/>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6" name="Connecteur droit 555"/>
            <p:cNvCxnSpPr/>
            <p:nvPr userDrawn="1"/>
          </p:nvCxnSpPr>
          <p:spPr bwMode="gray">
            <a:xfrm>
              <a:off x="6790646" y="3049135"/>
              <a:ext cx="0"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7" name="Connecteur droit 556"/>
            <p:cNvCxnSpPr/>
            <p:nvPr userDrawn="1"/>
          </p:nvCxnSpPr>
          <p:spPr bwMode="gray">
            <a:xfrm flipH="1">
              <a:off x="6429014" y="3464742"/>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8" name="Connecteur droit 557"/>
            <p:cNvCxnSpPr/>
            <p:nvPr userDrawn="1"/>
          </p:nvCxnSpPr>
          <p:spPr bwMode="gray">
            <a:xfrm flipH="1" flipV="1">
              <a:off x="6067382" y="3464742"/>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9" name="Connecteur droit 558"/>
            <p:cNvCxnSpPr/>
            <p:nvPr userDrawn="1"/>
          </p:nvCxnSpPr>
          <p:spPr bwMode="gray">
            <a:xfrm flipV="1">
              <a:off x="6067382" y="3049135"/>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60" name="Connecteur droit 559"/>
            <p:cNvCxnSpPr/>
            <p:nvPr userDrawn="1"/>
          </p:nvCxnSpPr>
          <p:spPr bwMode="gray">
            <a:xfrm flipV="1">
              <a:off x="6790646" y="3256939"/>
              <a:ext cx="361632" cy="207803"/>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61" name="Connecteur droit 560"/>
            <p:cNvCxnSpPr/>
            <p:nvPr userDrawn="1"/>
          </p:nvCxnSpPr>
          <p:spPr bwMode="gray">
            <a:xfrm flipH="1">
              <a:off x="7152278" y="3049135"/>
              <a:ext cx="361632" cy="207804"/>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62" name="Connecteur droit 561"/>
            <p:cNvCxnSpPr/>
            <p:nvPr userDrawn="1"/>
          </p:nvCxnSpPr>
          <p:spPr bwMode="gray">
            <a:xfrm>
              <a:off x="8597457" y="3256939"/>
              <a:ext cx="5398" cy="415606"/>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3" name="Connecteur droit 562"/>
            <p:cNvCxnSpPr/>
            <p:nvPr userDrawn="1"/>
          </p:nvCxnSpPr>
          <p:spPr bwMode="gray">
            <a:xfrm flipH="1">
              <a:off x="8237174" y="3672546"/>
              <a:ext cx="360283"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4" name="Connecteur droit 563"/>
            <p:cNvCxnSpPr/>
            <p:nvPr userDrawn="1"/>
          </p:nvCxnSpPr>
          <p:spPr bwMode="gray">
            <a:xfrm flipH="1" flipV="1">
              <a:off x="7875542" y="3672546"/>
              <a:ext cx="365681" cy="207802"/>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5" name="Connecteur droit 564"/>
            <p:cNvCxnSpPr/>
            <p:nvPr userDrawn="1"/>
          </p:nvCxnSpPr>
          <p:spPr bwMode="gray">
            <a:xfrm>
              <a:off x="7875542" y="3256939"/>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6" name="Connecteur droit 565"/>
            <p:cNvCxnSpPr/>
            <p:nvPr userDrawn="1"/>
          </p:nvCxnSpPr>
          <p:spPr bwMode="gray">
            <a:xfrm>
              <a:off x="6790646"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67" name="Connecteur droit 566"/>
            <p:cNvCxnSpPr/>
            <p:nvPr userDrawn="1"/>
          </p:nvCxnSpPr>
          <p:spPr bwMode="gray">
            <a:xfrm flipH="1">
              <a:off x="6429014"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68" name="Connecteur droit 567"/>
            <p:cNvCxnSpPr/>
            <p:nvPr userDrawn="1"/>
          </p:nvCxnSpPr>
          <p:spPr bwMode="gray">
            <a:xfrm flipH="1" flipV="1">
              <a:off x="7152278" y="3256939"/>
              <a:ext cx="361632"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9" name="Connecteur droit 568"/>
            <p:cNvCxnSpPr/>
            <p:nvPr userDrawn="1"/>
          </p:nvCxnSpPr>
          <p:spPr bwMode="gray">
            <a:xfrm flipV="1">
              <a:off x="6790647" y="2841332"/>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70" name="Connecteur droit 569"/>
            <p:cNvCxnSpPr/>
            <p:nvPr userDrawn="1"/>
          </p:nvCxnSpPr>
          <p:spPr bwMode="gray">
            <a:xfrm>
              <a:off x="6790646" y="3049135"/>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1" name="Connecteur droit 570"/>
            <p:cNvCxnSpPr/>
            <p:nvPr userDrawn="1"/>
          </p:nvCxnSpPr>
          <p:spPr bwMode="gray">
            <a:xfrm flipV="1">
              <a:off x="7513910" y="2633528"/>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72" name="Connecteur droit 571"/>
            <p:cNvCxnSpPr/>
            <p:nvPr userDrawn="1"/>
          </p:nvCxnSpPr>
          <p:spPr bwMode="gray">
            <a:xfrm flipH="1" flipV="1">
              <a:off x="7513910" y="3049135"/>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3" name="Connecteur droit 572"/>
            <p:cNvCxnSpPr/>
            <p:nvPr userDrawn="1"/>
          </p:nvCxnSpPr>
          <p:spPr bwMode="gray">
            <a:xfrm flipH="1">
              <a:off x="8237184" y="2841331"/>
              <a:ext cx="36567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4" name="Connecteur droit 573"/>
            <p:cNvCxnSpPr/>
            <p:nvPr userDrawn="1"/>
          </p:nvCxnSpPr>
          <p:spPr bwMode="gray">
            <a:xfrm flipV="1">
              <a:off x="8602855" y="2715768"/>
              <a:ext cx="213807" cy="1255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5" name="Connecteur droit 574"/>
            <p:cNvCxnSpPr/>
            <p:nvPr userDrawn="1"/>
          </p:nvCxnSpPr>
          <p:spPr bwMode="gray">
            <a:xfrm flipH="1">
              <a:off x="8241223" y="347689"/>
              <a:ext cx="361632" cy="207804"/>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576" name="Connecteur droit 575"/>
            <p:cNvCxnSpPr/>
            <p:nvPr userDrawn="1"/>
          </p:nvCxnSpPr>
          <p:spPr bwMode="gray">
            <a:xfrm>
              <a:off x="8241223" y="55549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77" name="Connecteur droit 576"/>
            <p:cNvCxnSpPr/>
            <p:nvPr userDrawn="1"/>
          </p:nvCxnSpPr>
          <p:spPr bwMode="gray">
            <a:xfrm flipH="1" flipV="1">
              <a:off x="7875544" y="347690"/>
              <a:ext cx="361634"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78" name="Connecteur droit 577"/>
            <p:cNvCxnSpPr/>
            <p:nvPr userDrawn="1"/>
          </p:nvCxnSpPr>
          <p:spPr bwMode="gray">
            <a:xfrm flipV="1">
              <a:off x="6067382" y="555493"/>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79" name="Connecteur droit 578"/>
            <p:cNvCxnSpPr/>
            <p:nvPr userDrawn="1"/>
          </p:nvCxnSpPr>
          <p:spPr bwMode="gray">
            <a:xfrm flipV="1">
              <a:off x="7152279" y="555493"/>
              <a:ext cx="365680" cy="207804"/>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80" name="Connecteur droit 579"/>
            <p:cNvCxnSpPr/>
            <p:nvPr userDrawn="1"/>
          </p:nvCxnSpPr>
          <p:spPr bwMode="gray">
            <a:xfrm flipV="1">
              <a:off x="6790647" y="763297"/>
              <a:ext cx="361632"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81" name="Connecteur droit 580"/>
            <p:cNvCxnSpPr/>
            <p:nvPr userDrawn="1"/>
          </p:nvCxnSpPr>
          <p:spPr bwMode="gray">
            <a:xfrm flipV="1">
              <a:off x="6071430" y="347689"/>
              <a:ext cx="361632" cy="207804"/>
            </a:xfrm>
            <a:prstGeom prst="line">
              <a:avLst/>
            </a:prstGeom>
            <a:ln w="15875" cap="flat">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2" name="Connecteur droit 581"/>
            <p:cNvCxnSpPr/>
            <p:nvPr userDrawn="1"/>
          </p:nvCxnSpPr>
          <p:spPr bwMode="gray">
            <a:xfrm flipV="1">
              <a:off x="5705750" y="555493"/>
              <a:ext cx="361632"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3" name="Connecteur droit 582"/>
            <p:cNvCxnSpPr/>
            <p:nvPr userDrawn="1"/>
          </p:nvCxnSpPr>
          <p:spPr bwMode="gray">
            <a:xfrm>
              <a:off x="6067382" y="971100"/>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4" name="Connecteur droit 583"/>
            <p:cNvCxnSpPr/>
            <p:nvPr userDrawn="1"/>
          </p:nvCxnSpPr>
          <p:spPr bwMode="gray">
            <a:xfrm>
              <a:off x="6067382" y="1386707"/>
              <a:ext cx="361632"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5" name="Connecteur droit 584"/>
            <p:cNvCxnSpPr/>
            <p:nvPr userDrawn="1"/>
          </p:nvCxnSpPr>
          <p:spPr bwMode="gray">
            <a:xfrm flipH="1" flipV="1">
              <a:off x="7152278" y="1178904"/>
              <a:ext cx="365681"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6" name="Connecteur droit 585"/>
            <p:cNvCxnSpPr/>
            <p:nvPr userDrawn="1"/>
          </p:nvCxnSpPr>
          <p:spPr bwMode="gray">
            <a:xfrm>
              <a:off x="6790647" y="971100"/>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7" name="Connecteur droit 586"/>
            <p:cNvCxnSpPr/>
            <p:nvPr userDrawn="1"/>
          </p:nvCxnSpPr>
          <p:spPr bwMode="gray">
            <a:xfrm flipH="1" flipV="1">
              <a:off x="7875549" y="2841332"/>
              <a:ext cx="361635"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88" name="Connecteur droit 587"/>
            <p:cNvCxnSpPr/>
            <p:nvPr userDrawn="1"/>
          </p:nvCxnSpPr>
          <p:spPr bwMode="gray">
            <a:xfrm flipV="1">
              <a:off x="8237180" y="2425724"/>
              <a:ext cx="365675"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89" name="Connecteur droit 588"/>
            <p:cNvCxnSpPr/>
            <p:nvPr userDrawn="1"/>
          </p:nvCxnSpPr>
          <p:spPr bwMode="gray">
            <a:xfrm>
              <a:off x="6429015" y="3256939"/>
              <a:ext cx="361632"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90" name="Connecteur droit 589"/>
            <p:cNvCxnSpPr/>
            <p:nvPr userDrawn="1"/>
          </p:nvCxnSpPr>
          <p:spPr bwMode="gray">
            <a:xfrm>
              <a:off x="6790647" y="3464742"/>
              <a:ext cx="4048" cy="415607"/>
            </a:xfrm>
            <a:prstGeom prst="line">
              <a:avLst/>
            </a:prstGeom>
            <a:ln w="15875" cap="rnd">
              <a:solidFill>
                <a:schemeClr val="accent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91" name="Connecteur droit 590"/>
            <p:cNvCxnSpPr/>
            <p:nvPr userDrawn="1"/>
          </p:nvCxnSpPr>
          <p:spPr bwMode="gray">
            <a:xfrm flipV="1">
              <a:off x="7152278" y="3464742"/>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92" name="Connecteur droit 591"/>
            <p:cNvCxnSpPr/>
            <p:nvPr userDrawn="1"/>
          </p:nvCxnSpPr>
          <p:spPr bwMode="gray">
            <a:xfrm flipH="1" flipV="1">
              <a:off x="7517959" y="3464742"/>
              <a:ext cx="357583"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93" name="Connecteur droit 592"/>
            <p:cNvCxnSpPr/>
            <p:nvPr userDrawn="1"/>
          </p:nvCxnSpPr>
          <p:spPr bwMode="gray">
            <a:xfrm flipV="1">
              <a:off x="8241223" y="4088153"/>
              <a:ext cx="356243" cy="212161"/>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94" name="Connecteur droit 593"/>
            <p:cNvCxnSpPr/>
            <p:nvPr userDrawn="1"/>
          </p:nvCxnSpPr>
          <p:spPr bwMode="gray">
            <a:xfrm flipH="1">
              <a:off x="8597466" y="3672545"/>
              <a:ext cx="5389" cy="41560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95" name="Connecteur droit 594"/>
            <p:cNvCxnSpPr/>
            <p:nvPr userDrawn="1"/>
          </p:nvCxnSpPr>
          <p:spPr bwMode="gray">
            <a:xfrm flipH="1" flipV="1">
              <a:off x="6429015" y="3672546"/>
              <a:ext cx="361632" cy="207803"/>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96" name="Connecteur droit 595"/>
            <p:cNvCxnSpPr/>
            <p:nvPr userDrawn="1"/>
          </p:nvCxnSpPr>
          <p:spPr bwMode="gray">
            <a:xfrm>
              <a:off x="6794694" y="3464742"/>
              <a:ext cx="357585"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97" name="Connecteur droit 596"/>
            <p:cNvCxnSpPr/>
            <p:nvPr userDrawn="1"/>
          </p:nvCxnSpPr>
          <p:spPr bwMode="gray">
            <a:xfrm flipH="1" flipV="1">
              <a:off x="6794695" y="3880348"/>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98" name="Connecteur droit 597"/>
            <p:cNvCxnSpPr/>
            <p:nvPr userDrawn="1"/>
          </p:nvCxnSpPr>
          <p:spPr bwMode="gray">
            <a:xfrm flipH="1" flipV="1">
              <a:off x="7152280" y="4088153"/>
              <a:ext cx="365679" cy="212161"/>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99" name="Connecteur droit 598"/>
            <p:cNvCxnSpPr/>
            <p:nvPr userDrawn="1"/>
          </p:nvCxnSpPr>
          <p:spPr bwMode="gray">
            <a:xfrm flipH="1">
              <a:off x="7517959" y="4092510"/>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00" name="Connecteur droit 599"/>
            <p:cNvCxnSpPr/>
            <p:nvPr userDrawn="1"/>
          </p:nvCxnSpPr>
          <p:spPr bwMode="gray">
            <a:xfrm flipH="1" flipV="1">
              <a:off x="7875542" y="2010118"/>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1" name="Connecteur droit 600"/>
            <p:cNvCxnSpPr/>
            <p:nvPr userDrawn="1"/>
          </p:nvCxnSpPr>
          <p:spPr bwMode="gray">
            <a:xfrm flipH="1" flipV="1">
              <a:off x="7513910" y="1386707"/>
              <a:ext cx="404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2" name="Connecteur droit 601"/>
            <p:cNvCxnSpPr/>
            <p:nvPr userDrawn="1"/>
          </p:nvCxnSpPr>
          <p:spPr bwMode="gray">
            <a:xfrm flipH="1" flipV="1">
              <a:off x="7517959" y="1802314"/>
              <a:ext cx="357583"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3" name="Connecteur droit 602"/>
            <p:cNvCxnSpPr/>
            <p:nvPr userDrawn="1"/>
          </p:nvCxnSpPr>
          <p:spPr bwMode="gray">
            <a:xfrm flipH="1" flipV="1">
              <a:off x="7513910"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4" name="Connecteur droit 603"/>
            <p:cNvCxnSpPr/>
            <p:nvPr userDrawn="1"/>
          </p:nvCxnSpPr>
          <p:spPr bwMode="gray">
            <a:xfrm>
              <a:off x="7875542" y="1178904"/>
              <a:ext cx="365681"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5" name="Connecteur droit 604"/>
            <p:cNvCxnSpPr/>
            <p:nvPr userDrawn="1"/>
          </p:nvCxnSpPr>
          <p:spPr bwMode="gray">
            <a:xfrm flipV="1">
              <a:off x="7875542"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6" name="Connecteur droit 605"/>
            <p:cNvCxnSpPr/>
            <p:nvPr userDrawn="1"/>
          </p:nvCxnSpPr>
          <p:spPr bwMode="gray">
            <a:xfrm flipH="1">
              <a:off x="7513910" y="1178904"/>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7" name="Connecteur droit 606"/>
            <p:cNvCxnSpPr/>
            <p:nvPr userDrawn="1"/>
          </p:nvCxnSpPr>
          <p:spPr bwMode="gray">
            <a:xfrm>
              <a:off x="7152278" y="3672546"/>
              <a:ext cx="365681"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08" name="Connecteur droit 607"/>
            <p:cNvCxnSpPr/>
            <p:nvPr userDrawn="1"/>
          </p:nvCxnSpPr>
          <p:spPr bwMode="gray">
            <a:xfrm>
              <a:off x="7517959" y="3880348"/>
              <a:ext cx="361632" cy="212162"/>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09" name="Connecteur droit 608"/>
            <p:cNvCxnSpPr/>
            <p:nvPr userDrawn="1"/>
          </p:nvCxnSpPr>
          <p:spPr bwMode="gray">
            <a:xfrm>
              <a:off x="7875551" y="3672546"/>
              <a:ext cx="4040" cy="4199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10" name="Connecteur droit 609"/>
            <p:cNvCxnSpPr/>
            <p:nvPr userDrawn="1"/>
          </p:nvCxnSpPr>
          <p:spPr bwMode="gray">
            <a:xfrm>
              <a:off x="7879591" y="4092510"/>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11" name="Connecteur droit 610"/>
            <p:cNvCxnSpPr/>
            <p:nvPr userDrawn="1"/>
          </p:nvCxnSpPr>
          <p:spPr bwMode="gray">
            <a:xfrm flipV="1">
              <a:off x="7152279" y="3256939"/>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612" name="Connecteur droit 611"/>
            <p:cNvCxnSpPr/>
            <p:nvPr userDrawn="1"/>
          </p:nvCxnSpPr>
          <p:spPr bwMode="gray">
            <a:xfrm flipH="1" flipV="1">
              <a:off x="7152279" y="3672546"/>
              <a:ext cx="4048" cy="41996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grpSp>
          <p:nvGrpSpPr>
            <p:cNvPr id="613" name="Groupe 612"/>
            <p:cNvGrpSpPr/>
            <p:nvPr userDrawn="1"/>
          </p:nvGrpSpPr>
          <p:grpSpPr bwMode="gray">
            <a:xfrm>
              <a:off x="5344863" y="352734"/>
              <a:ext cx="3486231" cy="3963296"/>
              <a:chOff x="10660946" y="2252678"/>
              <a:chExt cx="3486231" cy="3963296"/>
            </a:xfrm>
          </p:grpSpPr>
          <p:sp>
            <p:nvSpPr>
              <p:cNvPr id="614" name="Forme libre : forme 67">
                <a:extLst>
                  <a:ext uri="{FF2B5EF4-FFF2-40B4-BE49-F238E27FC236}">
                    <a16:creationId xmlns:a16="http://schemas.microsoft.com/office/drawing/2014/main" id="{E3308FDE-D4DD-49AA-AA00-D4CC3B8FCD4A}"/>
                  </a:ext>
                </a:extLst>
              </p:cNvPr>
              <p:cNvSpPr>
                <a:spLocks noChangeAspect="1"/>
              </p:cNvSpPr>
              <p:nvPr userDrawn="1"/>
            </p:nvSpPr>
            <p:spPr bwMode="gray">
              <a:xfrm>
                <a:off x="10660946" y="2444099"/>
                <a:ext cx="1459052" cy="1692500"/>
              </a:xfrm>
              <a:custGeom>
                <a:avLst/>
                <a:gdLst/>
                <a:ahLst/>
                <a:cxnLst/>
                <a:rect l="l" t="t" r="r" b="b"/>
                <a:pathLst>
                  <a:path w="1459052" h="1692500">
                    <a:moveTo>
                      <a:pt x="736822" y="0"/>
                    </a:moveTo>
                    <a:lnTo>
                      <a:pt x="1459052" y="423125"/>
                    </a:lnTo>
                    <a:lnTo>
                      <a:pt x="1459052" y="1269375"/>
                    </a:lnTo>
                    <a:lnTo>
                      <a:pt x="736822" y="1692500"/>
                    </a:lnTo>
                    <a:lnTo>
                      <a:pt x="361849" y="1477169"/>
                    </a:lnTo>
                    <a:lnTo>
                      <a:pt x="417661" y="1444471"/>
                    </a:lnTo>
                    <a:lnTo>
                      <a:pt x="736261" y="1627429"/>
                    </a:lnTo>
                    <a:lnTo>
                      <a:pt x="1402957" y="1236839"/>
                    </a:lnTo>
                    <a:lnTo>
                      <a:pt x="1402957" y="455661"/>
                    </a:lnTo>
                    <a:lnTo>
                      <a:pt x="736261" y="65071"/>
                    </a:lnTo>
                    <a:lnTo>
                      <a:pt x="56095" y="455661"/>
                    </a:lnTo>
                    <a:lnTo>
                      <a:pt x="56095" y="876488"/>
                    </a:lnTo>
                    <a:lnTo>
                      <a:pt x="0" y="844191"/>
                    </a:lnTo>
                    <a:lnTo>
                      <a:pt x="0" y="423125"/>
                    </a:lnTo>
                    <a:close/>
                  </a:path>
                </a:pathLst>
              </a:custGeom>
              <a:solidFill>
                <a:schemeClr val="accent1"/>
              </a:solidFill>
              <a:ln w="57150" cap="flat">
                <a:no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fr-CA" sz="1350"/>
              </a:p>
            </p:txBody>
          </p:sp>
          <p:sp>
            <p:nvSpPr>
              <p:cNvPr id="615" name="Rectangle 902"/>
              <p:cNvSpPr/>
              <p:nvPr userDrawn="1"/>
            </p:nvSpPr>
            <p:spPr bwMode="gray">
              <a:xfrm>
                <a:off x="12824163" y="2252678"/>
                <a:ext cx="1323014" cy="1466874"/>
              </a:xfrm>
              <a:custGeom>
                <a:avLst/>
                <a:gdLst/>
                <a:ahLst/>
                <a:cxnLst/>
                <a:rect l="l" t="t" r="r" b="b"/>
                <a:pathLst>
                  <a:path w="1323014" h="1466874">
                    <a:moveTo>
                      <a:pt x="1010312" y="0"/>
                    </a:moveTo>
                    <a:lnTo>
                      <a:pt x="1121942" y="0"/>
                    </a:lnTo>
                    <a:lnTo>
                      <a:pt x="1323014" y="117800"/>
                    </a:lnTo>
                    <a:lnTo>
                      <a:pt x="1323014" y="183200"/>
                    </a:lnTo>
                    <a:close/>
                    <a:moveTo>
                      <a:pt x="343921" y="0"/>
                    </a:moveTo>
                    <a:lnTo>
                      <a:pt x="456674" y="0"/>
                    </a:lnTo>
                    <a:lnTo>
                      <a:pt x="56095" y="230035"/>
                    </a:lnTo>
                    <a:lnTo>
                      <a:pt x="56095" y="1011213"/>
                    </a:lnTo>
                    <a:lnTo>
                      <a:pt x="736261" y="1401803"/>
                    </a:lnTo>
                    <a:lnTo>
                      <a:pt x="1323014" y="1058048"/>
                    </a:lnTo>
                    <a:lnTo>
                      <a:pt x="1323014" y="1123448"/>
                    </a:lnTo>
                    <a:lnTo>
                      <a:pt x="736822" y="1466874"/>
                    </a:lnTo>
                    <a:lnTo>
                      <a:pt x="0" y="1043749"/>
                    </a:lnTo>
                    <a:lnTo>
                      <a:pt x="0" y="19749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350"/>
              </a:p>
            </p:txBody>
          </p:sp>
          <p:sp>
            <p:nvSpPr>
              <p:cNvPr id="616" name="Freeform 56">
                <a:extLst>
                  <a:ext uri="{FF2B5EF4-FFF2-40B4-BE49-F238E27FC236}">
                    <a16:creationId xmlns:a16="http://schemas.microsoft.com/office/drawing/2014/main" id="{693BFA79-EB7D-497C-8CCA-D98BDF320903}"/>
                  </a:ext>
                </a:extLst>
              </p:cNvPr>
              <p:cNvSpPr>
                <a:spLocks/>
              </p:cNvSpPr>
              <p:nvPr userDrawn="1"/>
            </p:nvSpPr>
            <p:spPr bwMode="gray">
              <a:xfrm>
                <a:off x="12110289" y="4941888"/>
                <a:ext cx="1459052" cy="1274086"/>
              </a:xfrm>
              <a:custGeom>
                <a:avLst/>
                <a:gdLst/>
                <a:ahLst/>
                <a:cxnLst/>
                <a:rect l="l" t="t" r="r" b="b"/>
                <a:pathLst>
                  <a:path w="1459052" h="1274086">
                    <a:moveTo>
                      <a:pt x="736822" y="0"/>
                    </a:moveTo>
                    <a:lnTo>
                      <a:pt x="1459052" y="423125"/>
                    </a:lnTo>
                    <a:lnTo>
                      <a:pt x="1459052" y="1269375"/>
                    </a:lnTo>
                    <a:lnTo>
                      <a:pt x="1451012" y="1274086"/>
                    </a:lnTo>
                    <a:lnTo>
                      <a:pt x="1395535" y="1241188"/>
                    </a:lnTo>
                    <a:lnTo>
                      <a:pt x="1402957" y="1236840"/>
                    </a:lnTo>
                    <a:lnTo>
                      <a:pt x="1402957" y="455661"/>
                    </a:lnTo>
                    <a:lnTo>
                      <a:pt x="736261" y="65071"/>
                    </a:lnTo>
                    <a:lnTo>
                      <a:pt x="56095" y="455661"/>
                    </a:lnTo>
                    <a:lnTo>
                      <a:pt x="56095" y="813858"/>
                    </a:lnTo>
                    <a:lnTo>
                      <a:pt x="0" y="846155"/>
                    </a:lnTo>
                    <a:lnTo>
                      <a:pt x="0" y="423125"/>
                    </a:lnTo>
                    <a:close/>
                  </a:path>
                </a:pathLst>
              </a:custGeom>
              <a:solidFill>
                <a:schemeClr val="accent1"/>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fr-CA" sz="1350"/>
              </a:p>
            </p:txBody>
          </p:sp>
        </p:grpSp>
      </p:grpSp>
      <p:sp>
        <p:nvSpPr>
          <p:cNvPr id="295" name="Freeform 6">
            <a:extLst>
              <a:ext uri="{FF2B5EF4-FFF2-40B4-BE49-F238E27FC236}">
                <a16:creationId xmlns:a16="http://schemas.microsoft.com/office/drawing/2014/main" id="{11938917-1365-4088-B2CB-EA4165473CBA}"/>
              </a:ext>
            </a:extLst>
          </p:cNvPr>
          <p:cNvSpPr>
            <a:spLocks/>
          </p:cNvSpPr>
          <p:nvPr userDrawn="1"/>
        </p:nvSpPr>
        <p:spPr bwMode="gray">
          <a:xfrm>
            <a:off x="2752055" y="3879397"/>
            <a:ext cx="2283192" cy="2709788"/>
          </a:xfrm>
          <a:custGeom>
            <a:avLst/>
            <a:gdLst>
              <a:gd name="T0" fmla="*/ 1265 w 1729"/>
              <a:gd name="T1" fmla="*/ 274 h 3003"/>
              <a:gd name="T2" fmla="*/ 1265 w 1729"/>
              <a:gd name="T3" fmla="*/ 1730 h 3003"/>
              <a:gd name="T4" fmla="*/ 0 w 1729"/>
              <a:gd name="T5" fmla="*/ 2462 h 3003"/>
              <a:gd name="T6" fmla="*/ 0 w 1729"/>
              <a:gd name="T7" fmla="*/ 3003 h 3003"/>
              <a:gd name="T8" fmla="*/ 1729 w 1729"/>
              <a:gd name="T9" fmla="*/ 2005 h 3003"/>
              <a:gd name="T10" fmla="*/ 1729 w 1729"/>
              <a:gd name="T11" fmla="*/ 1464 h 3003"/>
              <a:gd name="T12" fmla="*/ 1729 w 1729"/>
              <a:gd name="T13" fmla="*/ 0 h 3003"/>
              <a:gd name="T14" fmla="*/ 1265 w 1729"/>
              <a:gd name="T15" fmla="*/ 274 h 3003"/>
              <a:gd name="connsiteX0" fmla="*/ 10000 w 10000"/>
              <a:gd name="connsiteY0" fmla="*/ 0 h 10000"/>
              <a:gd name="connsiteX1" fmla="*/ 7316 w 10000"/>
              <a:gd name="connsiteY1" fmla="*/ 5761 h 10000"/>
              <a:gd name="connsiteX2" fmla="*/ 0 w 10000"/>
              <a:gd name="connsiteY2" fmla="*/ 8198 h 10000"/>
              <a:gd name="connsiteX3" fmla="*/ 0 w 10000"/>
              <a:gd name="connsiteY3" fmla="*/ 10000 h 10000"/>
              <a:gd name="connsiteX4" fmla="*/ 10000 w 10000"/>
              <a:gd name="connsiteY4" fmla="*/ 6677 h 10000"/>
              <a:gd name="connsiteX5" fmla="*/ 10000 w 10000"/>
              <a:gd name="connsiteY5" fmla="*/ 4875 h 10000"/>
              <a:gd name="connsiteX6" fmla="*/ 10000 w 10000"/>
              <a:gd name="connsiteY6" fmla="*/ 0 h 10000"/>
              <a:gd name="connsiteX0" fmla="*/ 10000 w 10000"/>
              <a:gd name="connsiteY0" fmla="*/ 0 h 5125"/>
              <a:gd name="connsiteX1" fmla="*/ 7316 w 10000"/>
              <a:gd name="connsiteY1" fmla="*/ 886 h 5125"/>
              <a:gd name="connsiteX2" fmla="*/ 0 w 10000"/>
              <a:gd name="connsiteY2" fmla="*/ 3323 h 5125"/>
              <a:gd name="connsiteX3" fmla="*/ 0 w 10000"/>
              <a:gd name="connsiteY3" fmla="*/ 5125 h 5125"/>
              <a:gd name="connsiteX4" fmla="*/ 10000 w 10000"/>
              <a:gd name="connsiteY4" fmla="*/ 1802 h 5125"/>
              <a:gd name="connsiteX5" fmla="*/ 10000 w 10000"/>
              <a:gd name="connsiteY5" fmla="*/ 0 h 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5125">
                <a:moveTo>
                  <a:pt x="10000" y="0"/>
                </a:moveTo>
                <a:lnTo>
                  <a:pt x="7316" y="886"/>
                </a:lnTo>
                <a:lnTo>
                  <a:pt x="0" y="3323"/>
                </a:lnTo>
                <a:lnTo>
                  <a:pt x="0" y="5125"/>
                </a:lnTo>
                <a:lnTo>
                  <a:pt x="10000" y="1802"/>
                </a:lnTo>
                <a:lnTo>
                  <a:pt x="10000" y="0"/>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sz="1350"/>
          </a:p>
        </p:txBody>
      </p:sp>
      <p:sp>
        <p:nvSpPr>
          <p:cNvPr id="296" name="Rectangle 295">
            <a:extLst>
              <a:ext uri="{FF2B5EF4-FFF2-40B4-BE49-F238E27FC236}">
                <a16:creationId xmlns:a16="http://schemas.microsoft.com/office/drawing/2014/main" id="{8E4DE61C-4EAA-41DB-AAF1-01B524BE53FA}"/>
              </a:ext>
            </a:extLst>
          </p:cNvPr>
          <p:cNvSpPr/>
          <p:nvPr userDrawn="1"/>
        </p:nvSpPr>
        <p:spPr bwMode="gray">
          <a:xfrm>
            <a:off x="917259" y="1412777"/>
            <a:ext cx="7327154" cy="3665219"/>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350"/>
          </a:p>
        </p:txBody>
      </p:sp>
      <p:sp>
        <p:nvSpPr>
          <p:cNvPr id="297" name="Freeform 5">
            <a:extLst>
              <a:ext uri="{FF2B5EF4-FFF2-40B4-BE49-F238E27FC236}">
                <a16:creationId xmlns:a16="http://schemas.microsoft.com/office/drawing/2014/main" id="{6AECA914-8F0B-4DA5-83B9-9246DEE43AF5}"/>
              </a:ext>
            </a:extLst>
          </p:cNvPr>
          <p:cNvSpPr>
            <a:spLocks/>
          </p:cNvSpPr>
          <p:nvPr userDrawn="1"/>
        </p:nvSpPr>
        <p:spPr bwMode="gray">
          <a:xfrm>
            <a:off x="467543" y="-457150"/>
            <a:ext cx="2284512" cy="2711219"/>
          </a:xfrm>
          <a:custGeom>
            <a:avLst/>
            <a:gdLst>
              <a:gd name="T0" fmla="*/ 0 w 1730"/>
              <a:gd name="T1" fmla="*/ 999 h 3004"/>
              <a:gd name="T2" fmla="*/ 0 w 1730"/>
              <a:gd name="T3" fmla="*/ 1540 h 3004"/>
              <a:gd name="T4" fmla="*/ 0 w 1730"/>
              <a:gd name="T5" fmla="*/ 3004 h 3004"/>
              <a:gd name="T6" fmla="*/ 465 w 1730"/>
              <a:gd name="T7" fmla="*/ 2729 h 3004"/>
              <a:gd name="T8" fmla="*/ 465 w 1730"/>
              <a:gd name="T9" fmla="*/ 1273 h 3004"/>
              <a:gd name="T10" fmla="*/ 1730 w 1730"/>
              <a:gd name="T11" fmla="*/ 542 h 3004"/>
              <a:gd name="T12" fmla="*/ 1730 w 1730"/>
              <a:gd name="T13" fmla="*/ 0 h 3004"/>
              <a:gd name="T14" fmla="*/ 0 w 1730"/>
              <a:gd name="T15" fmla="*/ 999 h 3004"/>
              <a:gd name="connsiteX0" fmla="*/ 0 w 10000"/>
              <a:gd name="connsiteY0" fmla="*/ 3326 h 10000"/>
              <a:gd name="connsiteX1" fmla="*/ 0 w 10000"/>
              <a:gd name="connsiteY1" fmla="*/ 5126 h 10000"/>
              <a:gd name="connsiteX2" fmla="*/ 0 w 10000"/>
              <a:gd name="connsiteY2" fmla="*/ 10000 h 10000"/>
              <a:gd name="connsiteX3" fmla="*/ 2688 w 10000"/>
              <a:gd name="connsiteY3" fmla="*/ 4238 h 10000"/>
              <a:gd name="connsiteX4" fmla="*/ 10000 w 10000"/>
              <a:gd name="connsiteY4" fmla="*/ 1804 h 10000"/>
              <a:gd name="connsiteX5" fmla="*/ 10000 w 10000"/>
              <a:gd name="connsiteY5" fmla="*/ 0 h 10000"/>
              <a:gd name="connsiteX6" fmla="*/ 0 w 10000"/>
              <a:gd name="connsiteY6" fmla="*/ 3326 h 10000"/>
              <a:gd name="connsiteX0" fmla="*/ 0 w 10000"/>
              <a:gd name="connsiteY0" fmla="*/ 3326 h 5126"/>
              <a:gd name="connsiteX1" fmla="*/ 0 w 10000"/>
              <a:gd name="connsiteY1" fmla="*/ 5126 h 5126"/>
              <a:gd name="connsiteX2" fmla="*/ 2688 w 10000"/>
              <a:gd name="connsiteY2" fmla="*/ 4238 h 5126"/>
              <a:gd name="connsiteX3" fmla="*/ 10000 w 10000"/>
              <a:gd name="connsiteY3" fmla="*/ 1804 h 5126"/>
              <a:gd name="connsiteX4" fmla="*/ 10000 w 10000"/>
              <a:gd name="connsiteY4" fmla="*/ 0 h 5126"/>
              <a:gd name="connsiteX5" fmla="*/ 0 w 10000"/>
              <a:gd name="connsiteY5" fmla="*/ 3326 h 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5126">
                <a:moveTo>
                  <a:pt x="0" y="3326"/>
                </a:moveTo>
                <a:lnTo>
                  <a:pt x="0" y="5126"/>
                </a:lnTo>
                <a:lnTo>
                  <a:pt x="2688" y="4238"/>
                </a:lnTo>
                <a:lnTo>
                  <a:pt x="10000" y="1804"/>
                </a:lnTo>
                <a:lnTo>
                  <a:pt x="10000" y="0"/>
                </a:lnTo>
                <a:lnTo>
                  <a:pt x="0" y="3326"/>
                </a:lnTo>
                <a:close/>
              </a:path>
            </a:pathLst>
          </a:custGeom>
          <a:solidFill>
            <a:srgbClr val="009757"/>
          </a:solidFill>
          <a:ln>
            <a:noFill/>
          </a:ln>
        </p:spPr>
        <p:txBody>
          <a:bodyPr vert="horz" wrap="square" lIns="91440" tIns="45720" rIns="91440" bIns="45720" numCol="1" anchor="t" anchorCtr="0" compatLnSpc="1">
            <a:prstTxWarp prst="textNoShape">
              <a:avLst/>
            </a:prstTxWarp>
          </a:bodyPr>
          <a:lstStyle/>
          <a:p>
            <a:endParaRPr lang="fr-CA" sz="1350"/>
          </a:p>
        </p:txBody>
      </p:sp>
      <p:sp>
        <p:nvSpPr>
          <p:cNvPr id="298" name="Espace réservé du texte 8">
            <a:extLst>
              <a:ext uri="{FF2B5EF4-FFF2-40B4-BE49-F238E27FC236}">
                <a16:creationId xmlns:a16="http://schemas.microsoft.com/office/drawing/2014/main" id="{082A270D-136F-4E66-B9B4-25C6FED79DB6}"/>
              </a:ext>
            </a:extLst>
          </p:cNvPr>
          <p:cNvSpPr>
            <a:spLocks noGrp="1"/>
          </p:cNvSpPr>
          <p:nvPr userDrawn="1">
            <p:ph type="body" sz="quarter" idx="14" hasCustomPrompt="1"/>
          </p:nvPr>
        </p:nvSpPr>
        <p:spPr bwMode="gray">
          <a:xfrm>
            <a:off x="6750793" y="5077994"/>
            <a:ext cx="1494960" cy="1327427"/>
          </a:xfrm>
        </p:spPr>
        <p:txBody>
          <a:bodyPr anchor="b" anchorCtr="0">
            <a:noAutofit/>
          </a:bodyPr>
          <a:lstStyle>
            <a:lvl1pPr marL="0" indent="0" algn="r">
              <a:buNone/>
              <a:defRPr sz="8000">
                <a:solidFill>
                  <a:schemeClr val="accent1"/>
                </a:solidFill>
              </a:defRPr>
            </a:lvl1pPr>
            <a:lvl2pPr algn="r">
              <a:defRPr/>
            </a:lvl2pPr>
            <a:lvl3pPr algn="r">
              <a:defRPr/>
            </a:lvl3pPr>
            <a:lvl4pPr algn="r">
              <a:defRPr/>
            </a:lvl4pPr>
            <a:lvl5pPr algn="r">
              <a:defRPr/>
            </a:lvl5pPr>
          </a:lstStyle>
          <a:p>
            <a:pPr lvl="0"/>
            <a:r>
              <a:rPr lang="fr-CA" dirty="0"/>
              <a:t>##</a:t>
            </a:r>
          </a:p>
        </p:txBody>
      </p:sp>
      <p:sp>
        <p:nvSpPr>
          <p:cNvPr id="16" name="Rectangle 2"/>
          <p:cNvSpPr>
            <a:spLocks noGrp="1" noChangeArrowheads="1"/>
          </p:cNvSpPr>
          <p:nvPr userDrawn="1">
            <p:ph type="ctrTitle"/>
          </p:nvPr>
        </p:nvSpPr>
        <p:spPr>
          <a:xfrm>
            <a:off x="1476376" y="1604436"/>
            <a:ext cx="5903929" cy="1824563"/>
          </a:xfrm>
        </p:spPr>
        <p:txBody>
          <a:bodyPr vert="horz" lIns="0" tIns="0" rIns="0" bIns="0" rtlCol="0" anchor="b" anchorCtr="0">
            <a:noAutofit/>
          </a:bodyPr>
          <a:lstStyle>
            <a:lvl1pPr marL="0" indent="0">
              <a:buFont typeface="Arial" panose="020B0604020202020204" pitchFamily="34" charset="0"/>
              <a:buNone/>
              <a:defRPr lang="fr-CA" sz="2800" b="1" noProof="0" dirty="0" smtClean="0">
                <a:solidFill>
                  <a:schemeClr val="accent3">
                    <a:lumMod val="75000"/>
                  </a:schemeClr>
                </a:solidFill>
                <a:sym typeface="Gotham-Medium" pitchFamily="88" charset="0"/>
              </a:defRPr>
            </a:lvl1pPr>
          </a:lstStyle>
          <a:p>
            <a:pPr lvl="0"/>
            <a:r>
              <a:rPr lang="fr-FR" noProof="0" dirty="0">
                <a:sym typeface="Gotham-Medium" pitchFamily="88" charset="0"/>
              </a:rPr>
              <a:t>Modifiez le style du titre</a:t>
            </a:r>
            <a:endParaRPr lang="fr-CA" noProof="0" dirty="0">
              <a:sym typeface="Gotham-Medium" pitchFamily="88" charset="0"/>
            </a:endParaRPr>
          </a:p>
        </p:txBody>
      </p:sp>
      <p:sp>
        <p:nvSpPr>
          <p:cNvPr id="17" name="Rectangle 3"/>
          <p:cNvSpPr>
            <a:spLocks noGrp="1" noChangeArrowheads="1"/>
          </p:cNvSpPr>
          <p:nvPr userDrawn="1">
            <p:ph type="subTitle" idx="1"/>
          </p:nvPr>
        </p:nvSpPr>
        <p:spPr>
          <a:xfrm>
            <a:off x="1476376" y="3528986"/>
            <a:ext cx="5903929" cy="768603"/>
          </a:xfrm>
        </p:spPr>
        <p:txBody>
          <a:bodyPr vert="horz" lIns="0" tIns="0" rIns="0" bIns="0" rtlCol="0">
            <a:normAutofit/>
          </a:bodyPr>
          <a:lstStyle>
            <a:lvl1pPr marL="176117" indent="-176117">
              <a:buNone/>
              <a:defRPr lang="fr-CA" sz="2000" baseline="0" noProof="0" dirty="0" smtClean="0">
                <a:solidFill>
                  <a:schemeClr val="accent3">
                    <a:lumMod val="75000"/>
                  </a:schemeClr>
                </a:solidFill>
                <a:sym typeface="Gotham-Medium" pitchFamily="88" charset="0"/>
              </a:defRPr>
            </a:lvl1pPr>
          </a:lstStyle>
          <a:p>
            <a:pPr marL="0" lvl="0" indent="0">
              <a:buClr>
                <a:schemeClr val="accent1"/>
              </a:buClr>
            </a:pPr>
            <a:r>
              <a:rPr lang="fr-FR" noProof="0">
                <a:sym typeface="Gotham-Medium" pitchFamily="88" charset="0"/>
              </a:rPr>
              <a:t>Modifiez le style des sous-titres du masque</a:t>
            </a:r>
            <a:endParaRPr lang="fr-CA" noProof="0" dirty="0">
              <a:sym typeface="Gotham-Medium" pitchFamily="88" charset="0"/>
            </a:endParaRPr>
          </a:p>
        </p:txBody>
      </p:sp>
      <p:sp>
        <p:nvSpPr>
          <p:cNvPr id="4" name="Espace réservé du numéro de diapositive 3">
            <a:extLst>
              <a:ext uri="{FF2B5EF4-FFF2-40B4-BE49-F238E27FC236}">
                <a16:creationId xmlns:a16="http://schemas.microsoft.com/office/drawing/2014/main" id="{E10D6CBD-EA84-47DB-800C-528D8B5E2845}"/>
              </a:ext>
            </a:extLst>
          </p:cNvPr>
          <p:cNvSpPr>
            <a:spLocks noGrp="1"/>
          </p:cNvSpPr>
          <p:nvPr>
            <p:ph type="sldNum" sz="quarter" idx="15"/>
          </p:nvPr>
        </p:nvSpPr>
        <p:spPr/>
        <p:txBody>
          <a:bodyPr/>
          <a:lstStyle/>
          <a:p>
            <a:fld id="{77F59921-B11C-4899-8BBE-5971739B1201}" type="slidenum">
              <a:rPr lang="fr-CA" smtClean="0"/>
              <a:pPr/>
              <a:t>‹#›</a:t>
            </a:fld>
            <a:endParaRPr lang="fr-CA" dirty="0"/>
          </a:p>
        </p:txBody>
      </p:sp>
    </p:spTree>
    <p:extLst>
      <p:ext uri="{BB962C8B-B14F-4D97-AF65-F5344CB8AC3E}">
        <p14:creationId xmlns:p14="http://schemas.microsoft.com/office/powerpoint/2010/main" val="221073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déroulan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DBE905D-D2EF-4B61-B931-DE1C09749488}"/>
              </a:ext>
            </a:extLst>
          </p:cNvPr>
          <p:cNvSpPr>
            <a:spLocks noGrp="1"/>
          </p:cNvSpPr>
          <p:nvPr>
            <p:ph type="body" sz="quarter" idx="12"/>
          </p:nvPr>
        </p:nvSpPr>
        <p:spPr>
          <a:xfrm>
            <a:off x="428625" y="1698998"/>
            <a:ext cx="8286750" cy="457200"/>
          </a:xfrm>
          <a:solidFill>
            <a:schemeClr val="tx2"/>
          </a:solidFill>
        </p:spPr>
        <p:txBody>
          <a:bodyPr/>
          <a:lstStyle>
            <a:lvl1pPr marL="0" indent="0">
              <a:buNone/>
              <a:defRPr>
                <a:solidFill>
                  <a:schemeClr val="tx2"/>
                </a:solidFill>
              </a:defRPr>
            </a:lvl1pPr>
          </a:lstStyle>
          <a:p>
            <a:pPr lvl="0"/>
            <a:r>
              <a:rPr lang="fr-CA" noProof="0" dirty="0"/>
              <a:t>Modifier les styles du texte du masque</a:t>
            </a:r>
          </a:p>
        </p:txBody>
      </p:sp>
      <p:sp>
        <p:nvSpPr>
          <p:cNvPr id="5" name="Espace réservé du texte 4">
            <a:extLst>
              <a:ext uri="{FF2B5EF4-FFF2-40B4-BE49-F238E27FC236}">
                <a16:creationId xmlns:a16="http://schemas.microsoft.com/office/drawing/2014/main" id="{B91848F3-9474-44B7-B1AD-80588661F86B}"/>
              </a:ext>
            </a:extLst>
          </p:cNvPr>
          <p:cNvSpPr>
            <a:spLocks noGrp="1"/>
          </p:cNvSpPr>
          <p:nvPr>
            <p:ph type="body" sz="quarter" idx="11" hasCustomPrompt="1"/>
          </p:nvPr>
        </p:nvSpPr>
        <p:spPr>
          <a:xfrm>
            <a:off x="428625" y="1748790"/>
            <a:ext cx="8286750" cy="4621643"/>
          </a:xfrm>
        </p:spPr>
        <p:txBody>
          <a:bodyPr/>
          <a:lstStyle>
            <a:lvl1pPr>
              <a:spcBef>
                <a:spcPts val="1800"/>
              </a:spcBef>
              <a:defRPr/>
            </a:lvl1pPr>
          </a:lstStyle>
          <a:p>
            <a:pPr lvl="0"/>
            <a:r>
              <a:rPr lang="fr-FR" dirty="0"/>
              <a:t>Cliquez pour ajouter le titre des sections</a:t>
            </a:r>
          </a:p>
        </p:txBody>
      </p:sp>
      <p:sp>
        <p:nvSpPr>
          <p:cNvPr id="4" name="Espace réservé du numéro de diapositive 3">
            <a:extLst>
              <a:ext uri="{FF2B5EF4-FFF2-40B4-BE49-F238E27FC236}">
                <a16:creationId xmlns:a16="http://schemas.microsoft.com/office/drawing/2014/main" id="{4D59E26E-8919-4422-835B-ADD97DB15554}"/>
              </a:ext>
            </a:extLst>
          </p:cNvPr>
          <p:cNvSpPr>
            <a:spLocks noGrp="1"/>
          </p:cNvSpPr>
          <p:nvPr>
            <p:ph type="sldNum" sz="quarter" idx="13"/>
          </p:nvPr>
        </p:nvSpPr>
        <p:spPr/>
        <p:txBody>
          <a:bodyPr/>
          <a:lstStyle/>
          <a:p>
            <a:fld id="{77F59921-B11C-4899-8BBE-5971739B1201}" type="slidenum">
              <a:rPr lang="fr-CA" smtClean="0"/>
              <a:pPr/>
              <a:t>‹#›</a:t>
            </a:fld>
            <a:endParaRPr lang="fr-CA" dirty="0"/>
          </a:p>
        </p:txBody>
      </p:sp>
      <p:sp>
        <p:nvSpPr>
          <p:cNvPr id="8" name="Titre 7">
            <a:extLst>
              <a:ext uri="{FF2B5EF4-FFF2-40B4-BE49-F238E27FC236}">
                <a16:creationId xmlns:a16="http://schemas.microsoft.com/office/drawing/2014/main" id="{5A4E7ED4-CDFB-41B4-8DBC-F5ADAD8775A7}"/>
              </a:ext>
            </a:extLst>
          </p:cNvPr>
          <p:cNvSpPr>
            <a:spLocks noGrp="1"/>
          </p:cNvSpPr>
          <p:nvPr>
            <p:ph type="title"/>
          </p:nvPr>
        </p:nvSpPr>
        <p:spPr/>
        <p:txBody>
          <a:bodyPr/>
          <a:lstStyle/>
          <a:p>
            <a:r>
              <a:rPr lang="fr-FR"/>
              <a:t>Modifiez le style du titre</a:t>
            </a:r>
            <a:endParaRPr lang="fr-CA" dirty="0"/>
          </a:p>
        </p:txBody>
      </p:sp>
    </p:spTree>
    <p:extLst>
      <p:ext uri="{BB962C8B-B14F-4D97-AF65-F5344CB8AC3E}">
        <p14:creationId xmlns:p14="http://schemas.microsoft.com/office/powerpoint/2010/main" val="3827907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déroulant (2 niveaux)">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DBE905D-D2EF-4B61-B931-DE1C09749488}"/>
              </a:ext>
            </a:extLst>
          </p:cNvPr>
          <p:cNvSpPr>
            <a:spLocks noGrp="1"/>
          </p:cNvSpPr>
          <p:nvPr>
            <p:ph type="body" sz="quarter" idx="12"/>
          </p:nvPr>
        </p:nvSpPr>
        <p:spPr>
          <a:xfrm>
            <a:off x="647164" y="2251374"/>
            <a:ext cx="8068211" cy="386425"/>
          </a:xfrm>
          <a:solidFill>
            <a:schemeClr val="accent3">
              <a:lumMod val="20000"/>
              <a:lumOff val="80000"/>
            </a:schemeClr>
          </a:solidFill>
        </p:spPr>
        <p:txBody>
          <a:bodyPr lIns="0" tIns="0" rIns="0" bIns="0"/>
          <a:lstStyle>
            <a:lvl1pPr marL="0" indent="0">
              <a:buNone/>
              <a:defRPr>
                <a:solidFill>
                  <a:schemeClr val="accent3">
                    <a:lumMod val="20000"/>
                    <a:lumOff val="80000"/>
                  </a:schemeClr>
                </a:solidFill>
              </a:defRPr>
            </a:lvl1pPr>
          </a:lstStyle>
          <a:p>
            <a:pPr lvl="0"/>
            <a:r>
              <a:rPr lang="fr-CA" noProof="0" dirty="0"/>
              <a:t>Modifier les styles du texte du masque</a:t>
            </a:r>
          </a:p>
        </p:txBody>
      </p:sp>
      <p:sp>
        <p:nvSpPr>
          <p:cNvPr id="5" name="Espace réservé du texte 4">
            <a:extLst>
              <a:ext uri="{FF2B5EF4-FFF2-40B4-BE49-F238E27FC236}">
                <a16:creationId xmlns:a16="http://schemas.microsoft.com/office/drawing/2014/main" id="{B91848F3-9474-44B7-B1AD-80588661F86B}"/>
              </a:ext>
            </a:extLst>
          </p:cNvPr>
          <p:cNvSpPr>
            <a:spLocks noGrp="1"/>
          </p:cNvSpPr>
          <p:nvPr>
            <p:ph type="body" sz="quarter" idx="11" hasCustomPrompt="1"/>
          </p:nvPr>
        </p:nvSpPr>
        <p:spPr>
          <a:xfrm>
            <a:off x="428625" y="1748790"/>
            <a:ext cx="8286750" cy="4621643"/>
          </a:xfrm>
        </p:spPr>
        <p:txBody>
          <a:bodyPr/>
          <a:lstStyle>
            <a:lvl1pPr>
              <a:spcBef>
                <a:spcPts val="1800"/>
              </a:spcBef>
              <a:defRPr/>
            </a:lvl1pPr>
            <a:lvl2pPr>
              <a:spcBef>
                <a:spcPts val="900"/>
              </a:spcBef>
              <a:defRPr/>
            </a:lvl2pPr>
          </a:lstStyle>
          <a:p>
            <a:pPr lvl="0"/>
            <a:r>
              <a:rPr lang="fr-FR" dirty="0"/>
              <a:t>Cliquez pour ajouter le titre des sections</a:t>
            </a:r>
          </a:p>
          <a:p>
            <a:pPr lvl="1"/>
            <a:r>
              <a:rPr lang="fr-FR" dirty="0"/>
              <a:t>Cliquez pour ajouter le titre des sous-sections</a:t>
            </a:r>
          </a:p>
        </p:txBody>
      </p:sp>
      <p:sp>
        <p:nvSpPr>
          <p:cNvPr id="4" name="Espace réservé du numéro de diapositive 3">
            <a:extLst>
              <a:ext uri="{FF2B5EF4-FFF2-40B4-BE49-F238E27FC236}">
                <a16:creationId xmlns:a16="http://schemas.microsoft.com/office/drawing/2014/main" id="{4D59E26E-8919-4422-835B-ADD97DB15554}"/>
              </a:ext>
            </a:extLst>
          </p:cNvPr>
          <p:cNvSpPr>
            <a:spLocks noGrp="1"/>
          </p:cNvSpPr>
          <p:nvPr>
            <p:ph type="sldNum" sz="quarter" idx="13"/>
          </p:nvPr>
        </p:nvSpPr>
        <p:spPr/>
        <p:txBody>
          <a:bodyPr/>
          <a:lstStyle/>
          <a:p>
            <a:fld id="{77F59921-B11C-4899-8BBE-5971739B1201}" type="slidenum">
              <a:rPr lang="fr-CA" smtClean="0"/>
              <a:pPr/>
              <a:t>‹#›</a:t>
            </a:fld>
            <a:endParaRPr lang="fr-CA" dirty="0"/>
          </a:p>
        </p:txBody>
      </p:sp>
      <p:sp>
        <p:nvSpPr>
          <p:cNvPr id="8" name="Titre 7">
            <a:extLst>
              <a:ext uri="{FF2B5EF4-FFF2-40B4-BE49-F238E27FC236}">
                <a16:creationId xmlns:a16="http://schemas.microsoft.com/office/drawing/2014/main" id="{5A4E7ED4-CDFB-41B4-8DBC-F5ADAD8775A7}"/>
              </a:ext>
            </a:extLst>
          </p:cNvPr>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133830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Dispositions de base flexibles">
    <p:bg>
      <p:bgPr>
        <a:solidFill>
          <a:schemeClr val="accent3"/>
        </a:solid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0AEB48FA-7855-42F7-830E-8324FE105B99}"/>
              </a:ext>
            </a:extLst>
          </p:cNvPr>
          <p:cNvSpPr txBox="1"/>
          <p:nvPr userDrawn="1"/>
        </p:nvSpPr>
        <p:spPr>
          <a:xfrm>
            <a:off x="520366" y="2367170"/>
            <a:ext cx="8103269" cy="2123658"/>
          </a:xfrm>
          <a:prstGeom prst="rect">
            <a:avLst/>
          </a:prstGeom>
          <a:noFill/>
        </p:spPr>
        <p:txBody>
          <a:bodyPr wrap="square" rtlCol="0" anchor="ctr" anchorCtr="0">
            <a:spAutoFit/>
          </a:bodyPr>
          <a:lstStyle/>
          <a:p>
            <a:pPr algn="ctr"/>
            <a:r>
              <a:rPr lang="fr-CA" sz="6600" b="1" dirty="0">
                <a:solidFill>
                  <a:schemeClr val="bg1"/>
                </a:solidFill>
              </a:rPr>
              <a:t>Dispositions </a:t>
            </a:r>
            <a:r>
              <a:rPr lang="fr-CA" sz="6600" b="1" i="0" dirty="0">
                <a:solidFill>
                  <a:schemeClr val="bg1"/>
                </a:solidFill>
              </a:rPr>
              <a:t>de </a:t>
            </a:r>
            <a:r>
              <a:rPr lang="fr-CA" sz="6600" b="1" i="1" dirty="0">
                <a:solidFill>
                  <a:schemeClr val="bg1"/>
                </a:solidFill>
              </a:rPr>
              <a:t>bases flexibles</a:t>
            </a:r>
          </a:p>
        </p:txBody>
      </p:sp>
    </p:spTree>
    <p:extLst>
      <p:ext uri="{BB962C8B-B14F-4D97-AF65-F5344CB8AC3E}">
        <p14:creationId xmlns:p14="http://schemas.microsoft.com/office/powerpoint/2010/main" val="158281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u polyvalent">
    <p:spTree>
      <p:nvGrpSpPr>
        <p:cNvPr id="1" name=""/>
        <p:cNvGrpSpPr/>
        <p:nvPr/>
      </p:nvGrpSpPr>
      <p:grpSpPr>
        <a:xfrm>
          <a:off x="0" y="0"/>
          <a:ext cx="0" cy="0"/>
          <a:chOff x="0" y="0"/>
          <a:chExt cx="0" cy="0"/>
        </a:xfrm>
      </p:grpSpPr>
      <p:sp>
        <p:nvSpPr>
          <p:cNvPr id="4" name="Espace réservé du contenu 2"/>
          <p:cNvSpPr>
            <a:spLocks noGrp="1"/>
          </p:cNvSpPr>
          <p:nvPr>
            <p:ph idx="1"/>
          </p:nvPr>
        </p:nvSpPr>
        <p:spPr>
          <a:xfrm>
            <a:off x="332186" y="1737535"/>
            <a:ext cx="8452247" cy="4748700"/>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A" dirty="0"/>
          </a:p>
        </p:txBody>
      </p:sp>
      <p:sp>
        <p:nvSpPr>
          <p:cNvPr id="2" name="Espace réservé du numéro de diapositive 1">
            <a:extLst>
              <a:ext uri="{FF2B5EF4-FFF2-40B4-BE49-F238E27FC236}">
                <a16:creationId xmlns:a16="http://schemas.microsoft.com/office/drawing/2014/main" id="{246251F2-29BC-485A-B034-F5EC99A51D13}"/>
              </a:ext>
            </a:extLst>
          </p:cNvPr>
          <p:cNvSpPr>
            <a:spLocks noGrp="1"/>
          </p:cNvSpPr>
          <p:nvPr>
            <p:ph type="sldNum" sz="quarter" idx="10"/>
          </p:nvPr>
        </p:nvSpPr>
        <p:spPr/>
        <p:txBody>
          <a:bodyPr/>
          <a:lstStyle/>
          <a:p>
            <a:fld id="{77F59921-B11C-4899-8BBE-5971739B1201}" type="slidenum">
              <a:rPr lang="fr-CA" smtClean="0"/>
              <a:pPr/>
              <a:t>‹#›</a:t>
            </a:fld>
            <a:endParaRPr lang="fr-CA" dirty="0"/>
          </a:p>
        </p:txBody>
      </p:sp>
      <p:sp>
        <p:nvSpPr>
          <p:cNvPr id="8" name="Titre 7">
            <a:extLst>
              <a:ext uri="{FF2B5EF4-FFF2-40B4-BE49-F238E27FC236}">
                <a16:creationId xmlns:a16="http://schemas.microsoft.com/office/drawing/2014/main" id="{6E7C7D8B-294B-404A-B991-6BE21D3DAB12}"/>
              </a:ext>
            </a:extLst>
          </p:cNvPr>
          <p:cNvSpPr>
            <a:spLocks noGrp="1"/>
          </p:cNvSpPr>
          <p:nvPr>
            <p:ph type="title"/>
          </p:nvPr>
        </p:nvSpPr>
        <p:spPr/>
        <p:txBody>
          <a:bodyPr/>
          <a:lstStyle/>
          <a:p>
            <a:r>
              <a:rPr lang="fr-FR" dirty="0"/>
              <a:t>Modifiez le style du titre</a:t>
            </a:r>
            <a:endParaRPr lang="fr-CA" dirty="0"/>
          </a:p>
        </p:txBody>
      </p:sp>
    </p:spTree>
    <p:extLst>
      <p:ext uri="{BB962C8B-B14F-4D97-AF65-F5344CB8AC3E}">
        <p14:creationId xmlns:p14="http://schemas.microsoft.com/office/powerpoint/2010/main" val="3482363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u polyvalent + bm">
    <p:spTree>
      <p:nvGrpSpPr>
        <p:cNvPr id="1" name=""/>
        <p:cNvGrpSpPr/>
        <p:nvPr/>
      </p:nvGrpSpPr>
      <p:grpSpPr>
        <a:xfrm>
          <a:off x="0" y="0"/>
          <a:ext cx="0" cy="0"/>
          <a:chOff x="0" y="0"/>
          <a:chExt cx="0" cy="0"/>
        </a:xfrm>
      </p:grpSpPr>
      <p:sp>
        <p:nvSpPr>
          <p:cNvPr id="4" name="Espace réservé du contenu 2"/>
          <p:cNvSpPr>
            <a:spLocks noGrp="1"/>
          </p:cNvSpPr>
          <p:nvPr>
            <p:ph idx="1"/>
          </p:nvPr>
        </p:nvSpPr>
        <p:spPr>
          <a:xfrm>
            <a:off x="332186" y="1737536"/>
            <a:ext cx="8452247" cy="3577415"/>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A" dirty="0"/>
          </a:p>
        </p:txBody>
      </p:sp>
      <p:sp>
        <p:nvSpPr>
          <p:cNvPr id="9" name="Espace réservé du texte 4">
            <a:extLst>
              <a:ext uri="{FF2B5EF4-FFF2-40B4-BE49-F238E27FC236}">
                <a16:creationId xmlns:a16="http://schemas.microsoft.com/office/drawing/2014/main" id="{1013B2CE-DD2B-4811-82A4-00BFE0F78347}"/>
              </a:ext>
            </a:extLst>
          </p:cNvPr>
          <p:cNvSpPr>
            <a:spLocks noGrp="1"/>
          </p:cNvSpPr>
          <p:nvPr>
            <p:ph type="body" sz="quarter" idx="17" hasCustomPrompt="1"/>
          </p:nvPr>
        </p:nvSpPr>
        <p:spPr>
          <a:xfrm>
            <a:off x="332100" y="5533201"/>
            <a:ext cx="8453700" cy="837995"/>
          </a:xfrm>
          <a:solidFill>
            <a:schemeClr val="accent1"/>
          </a:solidFill>
        </p:spPr>
        <p:txBody>
          <a:bodyPr tIns="0" bIns="0" anchor="ctr" anchorCtr="0"/>
          <a:lstStyle>
            <a:lvl1pPr marL="0" indent="0" algn="ctr">
              <a:lnSpc>
                <a:spcPct val="90000"/>
              </a:lnSpc>
              <a:spcAft>
                <a:spcPts val="0"/>
              </a:spcAft>
              <a:buNone/>
              <a:defRPr>
                <a:solidFill>
                  <a:schemeClr val="bg1"/>
                </a:solidFill>
              </a:defRPr>
            </a:lvl1pPr>
          </a:lstStyle>
          <a:p>
            <a:pPr lvl="0"/>
            <a:r>
              <a:rPr lang="fr-CA" dirty="0"/>
              <a:t>Boîte de message</a:t>
            </a:r>
          </a:p>
        </p:txBody>
      </p:sp>
      <p:sp>
        <p:nvSpPr>
          <p:cNvPr id="5" name="Espace réservé du numéro de diapositive 4">
            <a:extLst>
              <a:ext uri="{FF2B5EF4-FFF2-40B4-BE49-F238E27FC236}">
                <a16:creationId xmlns:a16="http://schemas.microsoft.com/office/drawing/2014/main" id="{9BBEEE24-4EB0-4EA4-B27E-85A7D6FF36A0}"/>
              </a:ext>
            </a:extLst>
          </p:cNvPr>
          <p:cNvSpPr>
            <a:spLocks noGrp="1"/>
          </p:cNvSpPr>
          <p:nvPr>
            <p:ph type="sldNum" sz="quarter" idx="18"/>
          </p:nvPr>
        </p:nvSpPr>
        <p:spPr/>
        <p:txBody>
          <a:bodyPr/>
          <a:lstStyle/>
          <a:p>
            <a:fld id="{77F59921-B11C-4899-8BBE-5971739B1201}" type="slidenum">
              <a:rPr lang="fr-CA" smtClean="0"/>
              <a:pPr/>
              <a:t>‹#›</a:t>
            </a:fld>
            <a:endParaRPr lang="fr-CA" dirty="0"/>
          </a:p>
        </p:txBody>
      </p:sp>
      <p:sp>
        <p:nvSpPr>
          <p:cNvPr id="10" name="Titre 9">
            <a:extLst>
              <a:ext uri="{FF2B5EF4-FFF2-40B4-BE49-F238E27FC236}">
                <a16:creationId xmlns:a16="http://schemas.microsoft.com/office/drawing/2014/main" id="{3421D30F-FD9F-43F6-B11B-6E7A08507BA1}"/>
              </a:ext>
            </a:extLst>
          </p:cNvPr>
          <p:cNvSpPr>
            <a:spLocks noGrp="1"/>
          </p:cNvSpPr>
          <p:nvPr>
            <p:ph type="title"/>
          </p:nvPr>
        </p:nvSpPr>
        <p:spPr/>
        <p:txBody>
          <a:bodyPr/>
          <a:lstStyle/>
          <a:p>
            <a:r>
              <a:rPr lang="fr-FR" dirty="0"/>
              <a:t>Modifiez le style du titre</a:t>
            </a:r>
            <a:endParaRPr lang="fr-CA" dirty="0"/>
          </a:p>
        </p:txBody>
      </p:sp>
    </p:spTree>
    <p:extLst>
      <p:ext uri="{BB962C8B-B14F-4D97-AF65-F5344CB8AC3E}">
        <p14:creationId xmlns:p14="http://schemas.microsoft.com/office/powerpoint/2010/main" val="2465723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re seulement">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fld id="{77F59921-B11C-4899-8BBE-5971739B1201}" type="slidenum">
              <a:rPr lang="fr-CA" smtClean="0"/>
              <a:pPr/>
              <a:t>‹#›</a:t>
            </a:fld>
            <a:endParaRPr lang="fr-CA" dirty="0"/>
          </a:p>
        </p:txBody>
      </p:sp>
      <p:sp>
        <p:nvSpPr>
          <p:cNvPr id="3" name="Titre 2">
            <a:extLst>
              <a:ext uri="{FF2B5EF4-FFF2-40B4-BE49-F238E27FC236}">
                <a16:creationId xmlns:a16="http://schemas.microsoft.com/office/drawing/2014/main" id="{B2160840-9BCF-44C0-B696-0DBD3A161396}"/>
              </a:ext>
            </a:extLst>
          </p:cNvPr>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255271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re seulement + bm">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fld id="{77F59921-B11C-4899-8BBE-5971739B1201}" type="slidenum">
              <a:rPr lang="fr-CA" smtClean="0"/>
              <a:pPr/>
              <a:t>‹#›</a:t>
            </a:fld>
            <a:endParaRPr lang="fr-CA" dirty="0"/>
          </a:p>
        </p:txBody>
      </p:sp>
      <p:sp>
        <p:nvSpPr>
          <p:cNvPr id="8" name="Espace réservé du texte 4">
            <a:extLst>
              <a:ext uri="{FF2B5EF4-FFF2-40B4-BE49-F238E27FC236}">
                <a16:creationId xmlns:a16="http://schemas.microsoft.com/office/drawing/2014/main" id="{612F1B14-AA70-4F16-9A27-2EFE65EBCCC3}"/>
              </a:ext>
            </a:extLst>
          </p:cNvPr>
          <p:cNvSpPr>
            <a:spLocks noGrp="1"/>
          </p:cNvSpPr>
          <p:nvPr>
            <p:ph type="body" sz="quarter" idx="17" hasCustomPrompt="1"/>
          </p:nvPr>
        </p:nvSpPr>
        <p:spPr>
          <a:xfrm>
            <a:off x="332100" y="5533201"/>
            <a:ext cx="8453700" cy="837995"/>
          </a:xfrm>
          <a:solidFill>
            <a:schemeClr val="accent1"/>
          </a:solidFill>
        </p:spPr>
        <p:txBody>
          <a:bodyPr tIns="0" bIns="0" anchor="ctr" anchorCtr="0"/>
          <a:lstStyle>
            <a:lvl1pPr marL="0" indent="0" algn="ctr">
              <a:lnSpc>
                <a:spcPct val="90000"/>
              </a:lnSpc>
              <a:spcAft>
                <a:spcPts val="0"/>
              </a:spcAft>
              <a:buNone/>
              <a:defRPr>
                <a:solidFill>
                  <a:schemeClr val="bg1"/>
                </a:solidFill>
              </a:defRPr>
            </a:lvl1pPr>
          </a:lstStyle>
          <a:p>
            <a:pPr lvl="0"/>
            <a:r>
              <a:rPr lang="fr-CA" dirty="0"/>
              <a:t>Boîte de message</a:t>
            </a:r>
          </a:p>
        </p:txBody>
      </p:sp>
      <p:sp>
        <p:nvSpPr>
          <p:cNvPr id="3" name="Titre 2">
            <a:extLst>
              <a:ext uri="{FF2B5EF4-FFF2-40B4-BE49-F238E27FC236}">
                <a16:creationId xmlns:a16="http://schemas.microsoft.com/office/drawing/2014/main" id="{FC730354-D6E8-43C9-BE03-A32DAF924AEE}"/>
              </a:ext>
            </a:extLst>
          </p:cNvPr>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572316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PhAnim="0" preserve="1" userDrawn="1">
  <p:cSld name="Page blanche">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fld id="{77F59921-B11C-4899-8BBE-5971739B1201}" type="slidenum">
              <a:rPr lang="fr-CA" smtClean="0"/>
              <a:pPr/>
              <a:t>‹#›</a:t>
            </a:fld>
            <a:endParaRPr lang="fr-CA" dirty="0"/>
          </a:p>
        </p:txBody>
      </p:sp>
    </p:spTree>
    <p:extLst>
      <p:ext uri="{BB962C8B-B14F-4D97-AF65-F5344CB8AC3E}">
        <p14:creationId xmlns:p14="http://schemas.microsoft.com/office/powerpoint/2010/main" val="300456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spositions à contenu horizontal">
    <p:bg>
      <p:bgPr>
        <a:solidFill>
          <a:schemeClr val="accent3"/>
        </a:solid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0AEB48FA-7855-42F7-830E-8324FE105B99}"/>
              </a:ext>
            </a:extLst>
          </p:cNvPr>
          <p:cNvSpPr txBox="1"/>
          <p:nvPr userDrawn="1"/>
        </p:nvSpPr>
        <p:spPr>
          <a:xfrm>
            <a:off x="520366" y="2367170"/>
            <a:ext cx="8103269" cy="2123658"/>
          </a:xfrm>
          <a:prstGeom prst="rect">
            <a:avLst/>
          </a:prstGeom>
          <a:noFill/>
        </p:spPr>
        <p:txBody>
          <a:bodyPr wrap="square" rtlCol="0" anchor="ctr" anchorCtr="0">
            <a:spAutoFit/>
          </a:bodyPr>
          <a:lstStyle/>
          <a:p>
            <a:pPr algn="ctr"/>
            <a:r>
              <a:rPr lang="fr-CA" sz="6600" b="1" dirty="0">
                <a:solidFill>
                  <a:schemeClr val="bg1"/>
                </a:solidFill>
              </a:rPr>
              <a:t>Dispositions </a:t>
            </a:r>
            <a:r>
              <a:rPr lang="fr-CA" sz="6600" b="1" i="0" dirty="0">
                <a:solidFill>
                  <a:schemeClr val="bg1"/>
                </a:solidFill>
              </a:rPr>
              <a:t>à </a:t>
            </a:r>
            <a:r>
              <a:rPr lang="fr-CA" sz="6600" b="1" i="1" dirty="0">
                <a:solidFill>
                  <a:schemeClr val="bg1"/>
                </a:solidFill>
              </a:rPr>
              <a:t>contenu horizontal</a:t>
            </a:r>
          </a:p>
        </p:txBody>
      </p:sp>
    </p:spTree>
    <p:extLst>
      <p:ext uri="{BB962C8B-B14F-4D97-AF65-F5344CB8AC3E}">
        <p14:creationId xmlns:p14="http://schemas.microsoft.com/office/powerpoint/2010/main" val="2725288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Nouvelle section">
    <p:bg>
      <p:bgPr>
        <a:solidFill>
          <a:srgbClr val="E6E7E8"/>
        </a:solidFill>
        <a:effectLst/>
      </p:bgPr>
    </p:bg>
    <p:spTree>
      <p:nvGrpSpPr>
        <p:cNvPr id="1" name=""/>
        <p:cNvGrpSpPr/>
        <p:nvPr/>
      </p:nvGrpSpPr>
      <p:grpSpPr>
        <a:xfrm>
          <a:off x="0" y="0"/>
          <a:ext cx="0" cy="0"/>
          <a:chOff x="0" y="0"/>
          <a:chExt cx="0" cy="0"/>
        </a:xfrm>
      </p:grpSpPr>
      <p:grpSp>
        <p:nvGrpSpPr>
          <p:cNvPr id="2" name="Groupe 1"/>
          <p:cNvGrpSpPr/>
          <p:nvPr userDrawn="1"/>
        </p:nvGrpSpPr>
        <p:grpSpPr>
          <a:xfrm>
            <a:off x="5295392" y="0"/>
            <a:ext cx="3848608" cy="3968341"/>
            <a:chOff x="4982486" y="347689"/>
            <a:chExt cx="3848608" cy="3968341"/>
          </a:xfrm>
        </p:grpSpPr>
        <p:cxnSp>
          <p:nvCxnSpPr>
            <p:cNvPr id="399" name="Connecteur droit 398"/>
            <p:cNvCxnSpPr/>
            <p:nvPr userDrawn="1"/>
          </p:nvCxnSpPr>
          <p:spPr bwMode="gray">
            <a:xfrm>
              <a:off x="8241223" y="971100"/>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0" name="Connecteur droit 399"/>
            <p:cNvCxnSpPr/>
            <p:nvPr userDrawn="1"/>
          </p:nvCxnSpPr>
          <p:spPr bwMode="gray">
            <a:xfrm flipH="1">
              <a:off x="8602855" y="1054364"/>
              <a:ext cx="217295" cy="124539"/>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1" name="Connecteur droit 400"/>
            <p:cNvCxnSpPr/>
            <p:nvPr userDrawn="1"/>
          </p:nvCxnSpPr>
          <p:spPr bwMode="gray">
            <a:xfrm flipV="1">
              <a:off x="7517959" y="347690"/>
              <a:ext cx="357585" cy="207803"/>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402" name="Connecteur droit 401"/>
            <p:cNvCxnSpPr/>
            <p:nvPr userDrawn="1"/>
          </p:nvCxnSpPr>
          <p:spPr bwMode="gray">
            <a:xfrm flipV="1">
              <a:off x="7513910" y="555493"/>
              <a:ext cx="404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3" name="Connecteur droit 402"/>
            <p:cNvCxnSpPr/>
            <p:nvPr userDrawn="1"/>
          </p:nvCxnSpPr>
          <p:spPr bwMode="gray">
            <a:xfrm flipH="1">
              <a:off x="7875542" y="1802314"/>
              <a:ext cx="365681"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04" name="Connecteur droit 403"/>
            <p:cNvCxnSpPr/>
            <p:nvPr userDrawn="1"/>
          </p:nvCxnSpPr>
          <p:spPr bwMode="gray">
            <a:xfrm>
              <a:off x="8237174" y="13867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5" name="Connecteur droit 404"/>
            <p:cNvCxnSpPr/>
            <p:nvPr userDrawn="1"/>
          </p:nvCxnSpPr>
          <p:spPr bwMode="gray">
            <a:xfrm flipH="1" flipV="1">
              <a:off x="8597457" y="1594511"/>
              <a:ext cx="219799" cy="12644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6" name="Connecteur droit 405"/>
            <p:cNvCxnSpPr/>
            <p:nvPr userDrawn="1"/>
          </p:nvCxnSpPr>
          <p:spPr bwMode="gray">
            <a:xfrm flipH="1">
              <a:off x="8237174" y="1594510"/>
              <a:ext cx="365681"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7" name="Connecteur droit 406"/>
            <p:cNvCxnSpPr/>
            <p:nvPr userDrawn="1"/>
          </p:nvCxnSpPr>
          <p:spPr bwMode="gray">
            <a:xfrm>
              <a:off x="8237174" y="1802314"/>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08" name="Connecteur droit 407"/>
            <p:cNvCxnSpPr/>
            <p:nvPr userDrawn="1"/>
          </p:nvCxnSpPr>
          <p:spPr bwMode="gray">
            <a:xfrm flipH="1" flipV="1">
              <a:off x="8237174" y="2217921"/>
              <a:ext cx="365681"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9" name="Connecteur droit 408"/>
            <p:cNvCxnSpPr/>
            <p:nvPr userDrawn="1"/>
          </p:nvCxnSpPr>
          <p:spPr bwMode="gray">
            <a:xfrm flipH="1">
              <a:off x="8600160" y="2298657"/>
              <a:ext cx="216503" cy="12706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10" name="Connecteur droit 409"/>
            <p:cNvCxnSpPr/>
            <p:nvPr userDrawn="1"/>
          </p:nvCxnSpPr>
          <p:spPr bwMode="gray">
            <a:xfrm flipV="1">
              <a:off x="7513910" y="763297"/>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11" name="Connecteur droit 410"/>
            <p:cNvCxnSpPr/>
            <p:nvPr userDrawn="1"/>
          </p:nvCxnSpPr>
          <p:spPr bwMode="gray">
            <a:xfrm flipV="1">
              <a:off x="7152279" y="763297"/>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2" name="Connecteur droit 411"/>
            <p:cNvCxnSpPr/>
            <p:nvPr userDrawn="1"/>
          </p:nvCxnSpPr>
          <p:spPr bwMode="gray">
            <a:xfrm flipH="1">
              <a:off x="7152279" y="350520"/>
              <a:ext cx="2023" cy="412777"/>
            </a:xfrm>
            <a:prstGeom prst="line">
              <a:avLst/>
            </a:prstGeom>
            <a:ln w="15875" cap="flat">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3" name="Connecteur droit 412"/>
            <p:cNvCxnSpPr/>
            <p:nvPr userDrawn="1"/>
          </p:nvCxnSpPr>
          <p:spPr bwMode="gray">
            <a:xfrm>
              <a:off x="6433063" y="763297"/>
              <a:ext cx="361632"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4" name="Connecteur droit 413"/>
            <p:cNvCxnSpPr/>
            <p:nvPr userDrawn="1"/>
          </p:nvCxnSpPr>
          <p:spPr bwMode="gray">
            <a:xfrm flipV="1">
              <a:off x="6790646" y="971100"/>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15" name="Connecteur droit 414"/>
            <p:cNvCxnSpPr/>
            <p:nvPr userDrawn="1"/>
          </p:nvCxnSpPr>
          <p:spPr bwMode="gray">
            <a:xfrm>
              <a:off x="7152278" y="1178904"/>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6" name="Connecteur droit 415"/>
            <p:cNvCxnSpPr/>
            <p:nvPr userDrawn="1"/>
          </p:nvCxnSpPr>
          <p:spPr bwMode="gray">
            <a:xfrm flipH="1">
              <a:off x="7875542" y="555493"/>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17" name="Connecteur droit 416"/>
            <p:cNvCxnSpPr/>
            <p:nvPr userDrawn="1"/>
          </p:nvCxnSpPr>
          <p:spPr bwMode="gray">
            <a:xfrm flipH="1">
              <a:off x="6067382" y="763297"/>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8" name="Connecteur droit 417"/>
            <p:cNvCxnSpPr/>
            <p:nvPr userDrawn="1"/>
          </p:nvCxnSpPr>
          <p:spPr bwMode="gray">
            <a:xfrm flipV="1">
              <a:off x="6429014" y="1386707"/>
              <a:ext cx="365680"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9" name="Connecteur droit 418"/>
            <p:cNvCxnSpPr/>
            <p:nvPr userDrawn="1"/>
          </p:nvCxnSpPr>
          <p:spPr bwMode="gray">
            <a:xfrm flipH="1">
              <a:off x="7152278"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20" name="Connecteur droit 419"/>
            <p:cNvCxnSpPr/>
            <p:nvPr userDrawn="1"/>
          </p:nvCxnSpPr>
          <p:spPr bwMode="gray">
            <a:xfrm flipV="1">
              <a:off x="6790647" y="13867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21" name="Connecteur droit 420"/>
            <p:cNvCxnSpPr/>
            <p:nvPr userDrawn="1"/>
          </p:nvCxnSpPr>
          <p:spPr bwMode="gray">
            <a:xfrm flipH="1" flipV="1">
              <a:off x="7152278" y="1594511"/>
              <a:ext cx="361632" cy="207803"/>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2" name="Connecteur droit 421"/>
            <p:cNvCxnSpPr/>
            <p:nvPr userDrawn="1"/>
          </p:nvCxnSpPr>
          <p:spPr bwMode="gray">
            <a:xfrm flipV="1">
              <a:off x="7513910" y="1594511"/>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23" name="Connecteur droit 422"/>
            <p:cNvCxnSpPr/>
            <p:nvPr userDrawn="1"/>
          </p:nvCxnSpPr>
          <p:spPr bwMode="gray">
            <a:xfrm flipV="1">
              <a:off x="7517959" y="2010118"/>
              <a:ext cx="35758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24" name="Connecteur droit 423"/>
            <p:cNvCxnSpPr/>
            <p:nvPr userDrawn="1"/>
          </p:nvCxnSpPr>
          <p:spPr bwMode="gray">
            <a:xfrm flipH="1" flipV="1">
              <a:off x="6071430" y="555493"/>
              <a:ext cx="357584"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5" name="Connecteur droit 424"/>
            <p:cNvCxnSpPr/>
            <p:nvPr userDrawn="1"/>
          </p:nvCxnSpPr>
          <p:spPr bwMode="gray">
            <a:xfrm>
              <a:off x="5705750"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6" name="Connecteur droit 425"/>
            <p:cNvCxnSpPr/>
            <p:nvPr userDrawn="1"/>
          </p:nvCxnSpPr>
          <p:spPr bwMode="gray">
            <a:xfrm>
              <a:off x="5705750" y="1178904"/>
              <a:ext cx="0" cy="415607"/>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7" name="Connecteur droit 426"/>
            <p:cNvCxnSpPr/>
            <p:nvPr userDrawn="1"/>
          </p:nvCxnSpPr>
          <p:spPr bwMode="gray">
            <a:xfrm flipV="1">
              <a:off x="6067382" y="1178904"/>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8" name="Connecteur droit 427"/>
            <p:cNvCxnSpPr/>
            <p:nvPr userDrawn="1"/>
          </p:nvCxnSpPr>
          <p:spPr bwMode="gray">
            <a:xfrm>
              <a:off x="6429014"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9" name="Connecteur droit 428"/>
            <p:cNvCxnSpPr/>
            <p:nvPr userDrawn="1"/>
          </p:nvCxnSpPr>
          <p:spPr bwMode="gray">
            <a:xfrm flipH="1">
              <a:off x="5344118" y="1178904"/>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0" name="Connecteur droit 429"/>
            <p:cNvCxnSpPr/>
            <p:nvPr userDrawn="1"/>
          </p:nvCxnSpPr>
          <p:spPr bwMode="gray">
            <a:xfrm flipH="1">
              <a:off x="5705750" y="1386707"/>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1" name="Connecteur droit 430"/>
            <p:cNvCxnSpPr/>
            <p:nvPr userDrawn="1"/>
          </p:nvCxnSpPr>
          <p:spPr bwMode="gray">
            <a:xfrm flipH="1" flipV="1">
              <a:off x="5344118" y="1386707"/>
              <a:ext cx="361632"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2" name="Connecteur droit 431"/>
            <p:cNvCxnSpPr/>
            <p:nvPr userDrawn="1"/>
          </p:nvCxnSpPr>
          <p:spPr bwMode="gray">
            <a:xfrm flipV="1">
              <a:off x="4982486" y="1386707"/>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3" name="Connecteur droit 432"/>
            <p:cNvCxnSpPr/>
            <p:nvPr userDrawn="1"/>
          </p:nvCxnSpPr>
          <p:spPr bwMode="gray">
            <a:xfrm flipV="1">
              <a:off x="5344118" y="763297"/>
              <a:ext cx="361632"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4" name="Connecteur droit 433"/>
            <p:cNvCxnSpPr/>
            <p:nvPr userDrawn="1"/>
          </p:nvCxnSpPr>
          <p:spPr bwMode="gray">
            <a:xfrm flipH="1">
              <a:off x="4982486" y="555493"/>
              <a:ext cx="365680"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5" name="Connecteur droit 434"/>
            <p:cNvCxnSpPr/>
            <p:nvPr userDrawn="1"/>
          </p:nvCxnSpPr>
          <p:spPr bwMode="gray">
            <a:xfrm>
              <a:off x="8602855" y="117890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6" name="Connecteur droit 435"/>
            <p:cNvCxnSpPr/>
            <p:nvPr userDrawn="1"/>
          </p:nvCxnSpPr>
          <p:spPr bwMode="gray">
            <a:xfrm flipH="1">
              <a:off x="8241223" y="1178903"/>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7" name="Connecteur droit 436"/>
            <p:cNvCxnSpPr/>
            <p:nvPr userDrawn="1"/>
          </p:nvCxnSpPr>
          <p:spPr bwMode="gray">
            <a:xfrm>
              <a:off x="7875542" y="1178904"/>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8" name="Connecteur droit 437"/>
            <p:cNvCxnSpPr/>
            <p:nvPr userDrawn="1"/>
          </p:nvCxnSpPr>
          <p:spPr bwMode="gray">
            <a:xfrm>
              <a:off x="7875542" y="1594511"/>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9" name="Connecteur droit 438"/>
            <p:cNvCxnSpPr/>
            <p:nvPr userDrawn="1"/>
          </p:nvCxnSpPr>
          <p:spPr bwMode="gray">
            <a:xfrm>
              <a:off x="6790646" y="1386707"/>
              <a:ext cx="361632"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0" name="Connecteur droit 439"/>
            <p:cNvCxnSpPr/>
            <p:nvPr userDrawn="1"/>
          </p:nvCxnSpPr>
          <p:spPr bwMode="gray">
            <a:xfrm>
              <a:off x="6429015" y="347690"/>
              <a:ext cx="0" cy="415607"/>
            </a:xfrm>
            <a:prstGeom prst="line">
              <a:avLst/>
            </a:prstGeom>
            <a:ln w="15875" cap="flat">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1" name="Connecteur droit 440"/>
            <p:cNvCxnSpPr/>
            <p:nvPr userDrawn="1"/>
          </p:nvCxnSpPr>
          <p:spPr bwMode="gray">
            <a:xfrm>
              <a:off x="5705750" y="1594511"/>
              <a:ext cx="365680"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2" name="Connecteur droit 441"/>
            <p:cNvCxnSpPr/>
            <p:nvPr userDrawn="1"/>
          </p:nvCxnSpPr>
          <p:spPr bwMode="gray">
            <a:xfrm flipH="1" flipV="1">
              <a:off x="4986534" y="1178903"/>
              <a:ext cx="357584"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3" name="Connecteur droit 442"/>
            <p:cNvCxnSpPr/>
            <p:nvPr userDrawn="1"/>
          </p:nvCxnSpPr>
          <p:spPr bwMode="gray">
            <a:xfrm>
              <a:off x="4982486"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4" name="Connecteur droit 443"/>
            <p:cNvCxnSpPr/>
            <p:nvPr userDrawn="1"/>
          </p:nvCxnSpPr>
          <p:spPr bwMode="gray">
            <a:xfrm>
              <a:off x="5344118" y="555493"/>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5" name="Connecteur droit 444"/>
            <p:cNvCxnSpPr/>
            <p:nvPr userDrawn="1"/>
          </p:nvCxnSpPr>
          <p:spPr bwMode="gray">
            <a:xfrm flipH="1" flipV="1">
              <a:off x="4986534" y="347689"/>
              <a:ext cx="357584"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6" name="Connecteur droit 445"/>
            <p:cNvCxnSpPr/>
            <p:nvPr userDrawn="1"/>
          </p:nvCxnSpPr>
          <p:spPr bwMode="gray">
            <a:xfrm flipV="1">
              <a:off x="7152278" y="2217921"/>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47" name="Connecteur droit 446"/>
            <p:cNvCxnSpPr/>
            <p:nvPr userDrawn="1"/>
          </p:nvCxnSpPr>
          <p:spPr bwMode="gray">
            <a:xfrm>
              <a:off x="7152278" y="2010118"/>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8" name="Connecteur droit 447"/>
            <p:cNvCxnSpPr/>
            <p:nvPr userDrawn="1"/>
          </p:nvCxnSpPr>
          <p:spPr bwMode="gray">
            <a:xfrm flipH="1" flipV="1">
              <a:off x="6790646" y="1802314"/>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49" name="Connecteur droit 448"/>
            <p:cNvCxnSpPr/>
            <p:nvPr userDrawn="1"/>
          </p:nvCxnSpPr>
          <p:spPr bwMode="gray">
            <a:xfrm flipV="1">
              <a:off x="7152278" y="1594511"/>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50" name="Connecteur droit 449"/>
            <p:cNvCxnSpPr/>
            <p:nvPr userDrawn="1"/>
          </p:nvCxnSpPr>
          <p:spPr bwMode="gray">
            <a:xfrm>
              <a:off x="7152278" y="2010118"/>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1" name="Connecteur droit 450"/>
            <p:cNvCxnSpPr/>
            <p:nvPr userDrawn="1"/>
          </p:nvCxnSpPr>
          <p:spPr bwMode="gray">
            <a:xfrm flipH="1">
              <a:off x="6429014" y="1802314"/>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2" name="Connecteur droit 451"/>
            <p:cNvCxnSpPr/>
            <p:nvPr userDrawn="1"/>
          </p:nvCxnSpPr>
          <p:spPr bwMode="gray">
            <a:xfrm>
              <a:off x="6429014" y="1594511"/>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3" name="Connecteur droit 452"/>
            <p:cNvCxnSpPr/>
            <p:nvPr userDrawn="1"/>
          </p:nvCxnSpPr>
          <p:spPr bwMode="gray">
            <a:xfrm flipV="1">
              <a:off x="6790646" y="1802314"/>
              <a:ext cx="0" cy="415607"/>
            </a:xfrm>
            <a:prstGeom prst="line">
              <a:avLst/>
            </a:prstGeom>
            <a:ln w="15875" cap="rnd">
              <a:solidFill>
                <a:schemeClr val="accent4"/>
              </a:solidFill>
              <a:miter lim="800000"/>
            </a:ln>
          </p:spPr>
          <p:style>
            <a:lnRef idx="1">
              <a:schemeClr val="accent1"/>
            </a:lnRef>
            <a:fillRef idx="0">
              <a:schemeClr val="accent1"/>
            </a:fillRef>
            <a:effectRef idx="0">
              <a:schemeClr val="accent1"/>
            </a:effectRef>
            <a:fontRef idx="minor">
              <a:schemeClr val="tx1"/>
            </a:fontRef>
          </p:style>
        </p:cxnSp>
        <p:cxnSp>
          <p:nvCxnSpPr>
            <p:cNvPr id="454" name="Connecteur droit 453"/>
            <p:cNvCxnSpPr/>
            <p:nvPr userDrawn="1"/>
          </p:nvCxnSpPr>
          <p:spPr bwMode="gray">
            <a:xfrm flipH="1" flipV="1">
              <a:off x="7513910" y="2217921"/>
              <a:ext cx="404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5" name="Connecteur droit 454"/>
            <p:cNvCxnSpPr/>
            <p:nvPr userDrawn="1"/>
          </p:nvCxnSpPr>
          <p:spPr bwMode="gray">
            <a:xfrm flipV="1">
              <a:off x="8237174" y="2217921"/>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6" name="Connecteur droit 455"/>
            <p:cNvCxnSpPr/>
            <p:nvPr userDrawn="1"/>
          </p:nvCxnSpPr>
          <p:spPr bwMode="gray">
            <a:xfrm flipV="1">
              <a:off x="7879591" y="2633528"/>
              <a:ext cx="357583"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57" name="Connecteur droit 456"/>
            <p:cNvCxnSpPr/>
            <p:nvPr userDrawn="1"/>
          </p:nvCxnSpPr>
          <p:spPr bwMode="gray">
            <a:xfrm flipH="1" flipV="1">
              <a:off x="7513910" y="2633528"/>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58" name="Connecteur droit 457"/>
            <p:cNvCxnSpPr/>
            <p:nvPr userDrawn="1"/>
          </p:nvCxnSpPr>
          <p:spPr bwMode="gray">
            <a:xfrm flipH="1" flipV="1">
              <a:off x="6067382" y="1802314"/>
              <a:ext cx="361632" cy="207804"/>
            </a:xfrm>
            <a:prstGeom prst="line">
              <a:avLst/>
            </a:prstGeom>
            <a:ln w="15875" cap="rnd">
              <a:solidFill>
                <a:schemeClr val="bg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59" name="Connecteur droit 458"/>
            <p:cNvCxnSpPr/>
            <p:nvPr userDrawn="1"/>
          </p:nvCxnSpPr>
          <p:spPr bwMode="gray">
            <a:xfrm flipV="1">
              <a:off x="5705750" y="1802314"/>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0" name="Connecteur droit 459"/>
            <p:cNvCxnSpPr/>
            <p:nvPr userDrawn="1"/>
          </p:nvCxnSpPr>
          <p:spPr bwMode="gray">
            <a:xfrm flipV="1">
              <a:off x="5705750" y="201011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1" name="Connecteur droit 460"/>
            <p:cNvCxnSpPr/>
            <p:nvPr userDrawn="1"/>
          </p:nvCxnSpPr>
          <p:spPr bwMode="gray">
            <a:xfrm flipH="1" flipV="1">
              <a:off x="5705750" y="2425725"/>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2" name="Connecteur droit 461"/>
            <p:cNvCxnSpPr/>
            <p:nvPr userDrawn="1"/>
          </p:nvCxnSpPr>
          <p:spPr bwMode="gray">
            <a:xfrm flipH="1">
              <a:off x="6071430" y="2425725"/>
              <a:ext cx="357584"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3" name="Connecteur droit 462"/>
            <p:cNvCxnSpPr/>
            <p:nvPr userDrawn="1"/>
          </p:nvCxnSpPr>
          <p:spPr bwMode="gray">
            <a:xfrm flipH="1">
              <a:off x="5705750" y="2217921"/>
              <a:ext cx="365680"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4" name="Connecteur droit 463"/>
            <p:cNvCxnSpPr/>
            <p:nvPr userDrawn="1"/>
          </p:nvCxnSpPr>
          <p:spPr bwMode="gray">
            <a:xfrm>
              <a:off x="5348166" y="2217921"/>
              <a:ext cx="357584"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5" name="Connecteur droit 464"/>
            <p:cNvCxnSpPr/>
            <p:nvPr userDrawn="1"/>
          </p:nvCxnSpPr>
          <p:spPr bwMode="gray">
            <a:xfrm flipV="1">
              <a:off x="5344118"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6" name="Connecteur droit 465"/>
            <p:cNvCxnSpPr/>
            <p:nvPr userDrawn="1"/>
          </p:nvCxnSpPr>
          <p:spPr bwMode="gray">
            <a:xfrm flipV="1">
              <a:off x="5344118" y="1594511"/>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7" name="Connecteur droit 466"/>
            <p:cNvCxnSpPr/>
            <p:nvPr userDrawn="1"/>
          </p:nvCxnSpPr>
          <p:spPr bwMode="gray">
            <a:xfrm>
              <a:off x="6067382" y="2633528"/>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8" name="Connecteur droit 467"/>
            <p:cNvCxnSpPr/>
            <p:nvPr userDrawn="1"/>
          </p:nvCxnSpPr>
          <p:spPr bwMode="gray">
            <a:xfrm flipH="1">
              <a:off x="5705750" y="971100"/>
              <a:ext cx="365680"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9" name="Connecteur droit 468"/>
            <p:cNvCxnSpPr/>
            <p:nvPr userDrawn="1"/>
          </p:nvCxnSpPr>
          <p:spPr bwMode="gray">
            <a:xfrm flipH="1" flipV="1">
              <a:off x="7875542" y="2425725"/>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0" name="Connecteur droit 469"/>
            <p:cNvCxnSpPr/>
            <p:nvPr userDrawn="1"/>
          </p:nvCxnSpPr>
          <p:spPr bwMode="gray">
            <a:xfrm flipV="1">
              <a:off x="7513910" y="2425725"/>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1" name="Connecteur droit 470"/>
            <p:cNvCxnSpPr/>
            <p:nvPr userDrawn="1"/>
          </p:nvCxnSpPr>
          <p:spPr bwMode="gray">
            <a:xfrm flipV="1">
              <a:off x="7875542" y="2841332"/>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2" name="Connecteur droit 471"/>
            <p:cNvCxnSpPr/>
            <p:nvPr userDrawn="1"/>
          </p:nvCxnSpPr>
          <p:spPr bwMode="gray">
            <a:xfrm flipV="1">
              <a:off x="7152278"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3" name="Connecteur droit 472"/>
            <p:cNvCxnSpPr/>
            <p:nvPr userDrawn="1"/>
          </p:nvCxnSpPr>
          <p:spPr bwMode="gray">
            <a:xfrm flipV="1">
              <a:off x="7152278" y="284133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4" name="Connecteur droit 473"/>
            <p:cNvCxnSpPr/>
            <p:nvPr userDrawn="1"/>
          </p:nvCxnSpPr>
          <p:spPr bwMode="gray">
            <a:xfrm flipV="1">
              <a:off x="7513910" y="3256939"/>
              <a:ext cx="361632"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5" name="Connecteur droit 474"/>
            <p:cNvCxnSpPr/>
            <p:nvPr userDrawn="1"/>
          </p:nvCxnSpPr>
          <p:spPr bwMode="gray">
            <a:xfrm flipH="1">
              <a:off x="7875542" y="3049135"/>
              <a:ext cx="36568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6" name="Connecteur droit 475"/>
            <p:cNvCxnSpPr/>
            <p:nvPr userDrawn="1"/>
          </p:nvCxnSpPr>
          <p:spPr bwMode="gray">
            <a:xfrm flipH="1" flipV="1">
              <a:off x="8237174" y="2633528"/>
              <a:ext cx="404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7" name="Connecteur droit 476"/>
            <p:cNvCxnSpPr/>
            <p:nvPr userDrawn="1"/>
          </p:nvCxnSpPr>
          <p:spPr bwMode="gray">
            <a:xfrm flipH="1" flipV="1">
              <a:off x="7875544" y="3256939"/>
              <a:ext cx="361639"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8" name="Connecteur droit 477"/>
            <p:cNvCxnSpPr/>
            <p:nvPr userDrawn="1"/>
          </p:nvCxnSpPr>
          <p:spPr bwMode="gray">
            <a:xfrm flipH="1">
              <a:off x="8237174" y="3256938"/>
              <a:ext cx="365681" cy="20780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79" name="Connecteur droit 478"/>
            <p:cNvCxnSpPr/>
            <p:nvPr userDrawn="1"/>
          </p:nvCxnSpPr>
          <p:spPr bwMode="gray">
            <a:xfrm flipH="1" flipV="1">
              <a:off x="8237174" y="3049135"/>
              <a:ext cx="360283"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80" name="Connecteur droit 479"/>
            <p:cNvCxnSpPr/>
            <p:nvPr userDrawn="1"/>
          </p:nvCxnSpPr>
          <p:spPr bwMode="gray">
            <a:xfrm flipH="1" flipV="1">
              <a:off x="8597457" y="2425725"/>
              <a:ext cx="5398" cy="415606"/>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81" name="Connecteur droit 480"/>
            <p:cNvCxnSpPr/>
            <p:nvPr userDrawn="1"/>
          </p:nvCxnSpPr>
          <p:spPr bwMode="gray">
            <a:xfrm flipV="1">
              <a:off x="8597467" y="3131056"/>
              <a:ext cx="219195" cy="12588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2" name="Connecteur droit 481"/>
            <p:cNvCxnSpPr/>
            <p:nvPr userDrawn="1"/>
          </p:nvCxnSpPr>
          <p:spPr bwMode="gray">
            <a:xfrm>
              <a:off x="8237174" y="3464742"/>
              <a:ext cx="365681" cy="20780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3" name="Connecteur droit 482"/>
            <p:cNvCxnSpPr/>
            <p:nvPr userDrawn="1"/>
          </p:nvCxnSpPr>
          <p:spPr bwMode="gray">
            <a:xfrm>
              <a:off x="8602855" y="3672545"/>
              <a:ext cx="217617" cy="12107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4" name="Connecteur droit 483"/>
            <p:cNvCxnSpPr/>
            <p:nvPr userDrawn="1"/>
          </p:nvCxnSpPr>
          <p:spPr bwMode="gray">
            <a:xfrm>
              <a:off x="6067382"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5" name="Connecteur droit 484"/>
            <p:cNvCxnSpPr/>
            <p:nvPr userDrawn="1"/>
          </p:nvCxnSpPr>
          <p:spPr bwMode="gray">
            <a:xfrm flipH="1">
              <a:off x="6067382" y="1594511"/>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6" name="Connecteur droit 485"/>
            <p:cNvCxnSpPr/>
            <p:nvPr userDrawn="1"/>
          </p:nvCxnSpPr>
          <p:spPr bwMode="gray">
            <a:xfrm flipV="1">
              <a:off x="6429014" y="284133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87" name="Connecteur droit 486"/>
            <p:cNvCxnSpPr/>
            <p:nvPr userDrawn="1"/>
          </p:nvCxnSpPr>
          <p:spPr bwMode="gray">
            <a:xfrm>
              <a:off x="6790646" y="2633528"/>
              <a:ext cx="4049"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8" name="Connecteur droit 487"/>
            <p:cNvCxnSpPr/>
            <p:nvPr userDrawn="1"/>
          </p:nvCxnSpPr>
          <p:spPr bwMode="gray">
            <a:xfrm>
              <a:off x="6067382" y="3049135"/>
              <a:ext cx="361632"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9" name="Connecteur droit 488"/>
            <p:cNvCxnSpPr/>
            <p:nvPr userDrawn="1"/>
          </p:nvCxnSpPr>
          <p:spPr bwMode="gray">
            <a:xfrm flipV="1">
              <a:off x="6067382" y="263352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0" name="Connecteur droit 489"/>
            <p:cNvCxnSpPr/>
            <p:nvPr userDrawn="1"/>
          </p:nvCxnSpPr>
          <p:spPr bwMode="gray">
            <a:xfrm flipV="1">
              <a:off x="6067382" y="2425725"/>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1" name="Connecteur droit 490"/>
            <p:cNvCxnSpPr/>
            <p:nvPr userDrawn="1"/>
          </p:nvCxnSpPr>
          <p:spPr bwMode="gray">
            <a:xfrm flipV="1">
              <a:off x="6794695" y="2425725"/>
              <a:ext cx="35758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2" name="Connecteur droit 491"/>
            <p:cNvCxnSpPr/>
            <p:nvPr userDrawn="1"/>
          </p:nvCxnSpPr>
          <p:spPr bwMode="gray">
            <a:xfrm flipH="1">
              <a:off x="6429014" y="2217921"/>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3" name="Connecteur droit 492"/>
            <p:cNvCxnSpPr/>
            <p:nvPr userDrawn="1"/>
          </p:nvCxnSpPr>
          <p:spPr bwMode="gray">
            <a:xfrm flipH="1" flipV="1">
              <a:off x="6429014" y="2425725"/>
              <a:ext cx="365680"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4" name="Connecteur droit 493"/>
            <p:cNvCxnSpPr/>
            <p:nvPr userDrawn="1"/>
          </p:nvCxnSpPr>
          <p:spPr bwMode="gray">
            <a:xfrm>
              <a:off x="6429014" y="2010118"/>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5" name="Connecteur droit 494"/>
            <p:cNvCxnSpPr/>
            <p:nvPr userDrawn="1"/>
          </p:nvCxnSpPr>
          <p:spPr bwMode="gray">
            <a:xfrm flipH="1" flipV="1">
              <a:off x="6067382" y="2217921"/>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6" name="Connecteur droit 495"/>
            <p:cNvCxnSpPr/>
            <p:nvPr userDrawn="1"/>
          </p:nvCxnSpPr>
          <p:spPr bwMode="gray">
            <a:xfrm>
              <a:off x="6790646" y="3049135"/>
              <a:ext cx="0"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7" name="Connecteur droit 496"/>
            <p:cNvCxnSpPr/>
            <p:nvPr userDrawn="1"/>
          </p:nvCxnSpPr>
          <p:spPr bwMode="gray">
            <a:xfrm flipH="1">
              <a:off x="6429014" y="3464742"/>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8" name="Connecteur droit 497"/>
            <p:cNvCxnSpPr/>
            <p:nvPr userDrawn="1"/>
          </p:nvCxnSpPr>
          <p:spPr bwMode="gray">
            <a:xfrm flipH="1" flipV="1">
              <a:off x="6067382" y="3464742"/>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9" name="Connecteur droit 498"/>
            <p:cNvCxnSpPr/>
            <p:nvPr userDrawn="1"/>
          </p:nvCxnSpPr>
          <p:spPr bwMode="gray">
            <a:xfrm flipV="1">
              <a:off x="6067382" y="3049135"/>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0" name="Connecteur droit 499"/>
            <p:cNvCxnSpPr/>
            <p:nvPr userDrawn="1"/>
          </p:nvCxnSpPr>
          <p:spPr bwMode="gray">
            <a:xfrm flipV="1">
              <a:off x="6790646" y="3256939"/>
              <a:ext cx="361632" cy="207803"/>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1" name="Connecteur droit 500"/>
            <p:cNvCxnSpPr/>
            <p:nvPr userDrawn="1"/>
          </p:nvCxnSpPr>
          <p:spPr bwMode="gray">
            <a:xfrm flipH="1">
              <a:off x="7152278" y="3049135"/>
              <a:ext cx="361632" cy="207804"/>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2" name="Connecteur droit 501"/>
            <p:cNvCxnSpPr/>
            <p:nvPr userDrawn="1"/>
          </p:nvCxnSpPr>
          <p:spPr bwMode="gray">
            <a:xfrm>
              <a:off x="8597457" y="3256939"/>
              <a:ext cx="5398" cy="415606"/>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3" name="Connecteur droit 502"/>
            <p:cNvCxnSpPr/>
            <p:nvPr userDrawn="1"/>
          </p:nvCxnSpPr>
          <p:spPr bwMode="gray">
            <a:xfrm flipH="1">
              <a:off x="8237174" y="3672546"/>
              <a:ext cx="360283"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4" name="Connecteur droit 503"/>
            <p:cNvCxnSpPr/>
            <p:nvPr userDrawn="1"/>
          </p:nvCxnSpPr>
          <p:spPr bwMode="gray">
            <a:xfrm flipH="1" flipV="1">
              <a:off x="7875542" y="3672546"/>
              <a:ext cx="365681" cy="207802"/>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5" name="Connecteur droit 504"/>
            <p:cNvCxnSpPr/>
            <p:nvPr userDrawn="1"/>
          </p:nvCxnSpPr>
          <p:spPr bwMode="gray">
            <a:xfrm>
              <a:off x="7875542" y="3256939"/>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6" name="Connecteur droit 505"/>
            <p:cNvCxnSpPr/>
            <p:nvPr userDrawn="1"/>
          </p:nvCxnSpPr>
          <p:spPr bwMode="gray">
            <a:xfrm>
              <a:off x="6790646"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07" name="Connecteur droit 506"/>
            <p:cNvCxnSpPr/>
            <p:nvPr userDrawn="1"/>
          </p:nvCxnSpPr>
          <p:spPr bwMode="gray">
            <a:xfrm flipH="1">
              <a:off x="6429014"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08" name="Connecteur droit 507"/>
            <p:cNvCxnSpPr/>
            <p:nvPr userDrawn="1"/>
          </p:nvCxnSpPr>
          <p:spPr bwMode="gray">
            <a:xfrm flipH="1" flipV="1">
              <a:off x="7152278" y="3256939"/>
              <a:ext cx="361632"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9" name="Connecteur droit 508"/>
            <p:cNvCxnSpPr/>
            <p:nvPr userDrawn="1"/>
          </p:nvCxnSpPr>
          <p:spPr bwMode="gray">
            <a:xfrm flipV="1">
              <a:off x="6790647" y="2841332"/>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0" name="Connecteur droit 509"/>
            <p:cNvCxnSpPr/>
            <p:nvPr userDrawn="1"/>
          </p:nvCxnSpPr>
          <p:spPr bwMode="gray">
            <a:xfrm>
              <a:off x="6790646" y="3049135"/>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1" name="Connecteur droit 510"/>
            <p:cNvCxnSpPr/>
            <p:nvPr userDrawn="1"/>
          </p:nvCxnSpPr>
          <p:spPr bwMode="gray">
            <a:xfrm flipV="1">
              <a:off x="7513910" y="2633528"/>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2" name="Connecteur droit 511"/>
            <p:cNvCxnSpPr/>
            <p:nvPr userDrawn="1"/>
          </p:nvCxnSpPr>
          <p:spPr bwMode="gray">
            <a:xfrm flipH="1" flipV="1">
              <a:off x="7513910" y="3049135"/>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3" name="Connecteur droit 512"/>
            <p:cNvCxnSpPr/>
            <p:nvPr userDrawn="1"/>
          </p:nvCxnSpPr>
          <p:spPr bwMode="gray">
            <a:xfrm flipH="1">
              <a:off x="8237184" y="2841331"/>
              <a:ext cx="36567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4" name="Connecteur droit 513"/>
            <p:cNvCxnSpPr/>
            <p:nvPr userDrawn="1"/>
          </p:nvCxnSpPr>
          <p:spPr bwMode="gray">
            <a:xfrm flipV="1">
              <a:off x="8602855" y="2715768"/>
              <a:ext cx="213807" cy="1255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5" name="Connecteur droit 514"/>
            <p:cNvCxnSpPr/>
            <p:nvPr userDrawn="1"/>
          </p:nvCxnSpPr>
          <p:spPr bwMode="gray">
            <a:xfrm flipH="1">
              <a:off x="8241223" y="347689"/>
              <a:ext cx="361632" cy="207804"/>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516" name="Connecteur droit 515"/>
            <p:cNvCxnSpPr/>
            <p:nvPr userDrawn="1"/>
          </p:nvCxnSpPr>
          <p:spPr bwMode="gray">
            <a:xfrm>
              <a:off x="8241223" y="55549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17" name="Connecteur droit 516"/>
            <p:cNvCxnSpPr/>
            <p:nvPr userDrawn="1"/>
          </p:nvCxnSpPr>
          <p:spPr bwMode="gray">
            <a:xfrm flipH="1" flipV="1">
              <a:off x="7875544" y="347690"/>
              <a:ext cx="361634"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18" name="Connecteur droit 517"/>
            <p:cNvCxnSpPr/>
            <p:nvPr userDrawn="1"/>
          </p:nvCxnSpPr>
          <p:spPr bwMode="gray">
            <a:xfrm flipV="1">
              <a:off x="6067382" y="555493"/>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9" name="Connecteur droit 518"/>
            <p:cNvCxnSpPr/>
            <p:nvPr userDrawn="1"/>
          </p:nvCxnSpPr>
          <p:spPr bwMode="gray">
            <a:xfrm flipV="1">
              <a:off x="7152279" y="555493"/>
              <a:ext cx="365680" cy="207804"/>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20" name="Connecteur droit 519"/>
            <p:cNvCxnSpPr/>
            <p:nvPr userDrawn="1"/>
          </p:nvCxnSpPr>
          <p:spPr bwMode="gray">
            <a:xfrm flipV="1">
              <a:off x="6790647" y="763297"/>
              <a:ext cx="361632"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21" name="Connecteur droit 520"/>
            <p:cNvCxnSpPr/>
            <p:nvPr userDrawn="1"/>
          </p:nvCxnSpPr>
          <p:spPr bwMode="gray">
            <a:xfrm flipV="1">
              <a:off x="6071430" y="347689"/>
              <a:ext cx="361632" cy="207804"/>
            </a:xfrm>
            <a:prstGeom prst="line">
              <a:avLst/>
            </a:prstGeom>
            <a:ln w="15875" cap="flat">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2" name="Connecteur droit 521"/>
            <p:cNvCxnSpPr/>
            <p:nvPr userDrawn="1"/>
          </p:nvCxnSpPr>
          <p:spPr bwMode="gray">
            <a:xfrm flipV="1">
              <a:off x="5705750" y="555493"/>
              <a:ext cx="361632"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3" name="Connecteur droit 522"/>
            <p:cNvCxnSpPr/>
            <p:nvPr userDrawn="1"/>
          </p:nvCxnSpPr>
          <p:spPr bwMode="gray">
            <a:xfrm>
              <a:off x="6067382" y="971100"/>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4" name="Connecteur droit 523"/>
            <p:cNvCxnSpPr/>
            <p:nvPr userDrawn="1"/>
          </p:nvCxnSpPr>
          <p:spPr bwMode="gray">
            <a:xfrm>
              <a:off x="6067382" y="1386707"/>
              <a:ext cx="361632"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5" name="Connecteur droit 524"/>
            <p:cNvCxnSpPr/>
            <p:nvPr userDrawn="1"/>
          </p:nvCxnSpPr>
          <p:spPr bwMode="gray">
            <a:xfrm flipH="1" flipV="1">
              <a:off x="7152278" y="1178904"/>
              <a:ext cx="365681"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6" name="Connecteur droit 525"/>
            <p:cNvCxnSpPr/>
            <p:nvPr userDrawn="1"/>
          </p:nvCxnSpPr>
          <p:spPr bwMode="gray">
            <a:xfrm>
              <a:off x="6790647" y="971100"/>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7" name="Connecteur droit 526"/>
            <p:cNvCxnSpPr/>
            <p:nvPr userDrawn="1"/>
          </p:nvCxnSpPr>
          <p:spPr bwMode="gray">
            <a:xfrm flipH="1" flipV="1">
              <a:off x="7875549" y="2841332"/>
              <a:ext cx="361635"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28" name="Connecteur droit 527"/>
            <p:cNvCxnSpPr/>
            <p:nvPr userDrawn="1"/>
          </p:nvCxnSpPr>
          <p:spPr bwMode="gray">
            <a:xfrm flipV="1">
              <a:off x="8237180" y="2425724"/>
              <a:ext cx="365675"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29" name="Connecteur droit 528"/>
            <p:cNvCxnSpPr/>
            <p:nvPr userDrawn="1"/>
          </p:nvCxnSpPr>
          <p:spPr bwMode="gray">
            <a:xfrm>
              <a:off x="6429015" y="3256939"/>
              <a:ext cx="361632"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0" name="Connecteur droit 529"/>
            <p:cNvCxnSpPr/>
            <p:nvPr userDrawn="1"/>
          </p:nvCxnSpPr>
          <p:spPr bwMode="gray">
            <a:xfrm>
              <a:off x="6790647" y="3464742"/>
              <a:ext cx="4048" cy="415607"/>
            </a:xfrm>
            <a:prstGeom prst="line">
              <a:avLst/>
            </a:prstGeom>
            <a:ln w="15875" cap="rnd">
              <a:solidFill>
                <a:schemeClr val="accent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1" name="Connecteur droit 530"/>
            <p:cNvCxnSpPr/>
            <p:nvPr userDrawn="1"/>
          </p:nvCxnSpPr>
          <p:spPr bwMode="gray">
            <a:xfrm flipV="1">
              <a:off x="7152278" y="3464742"/>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2" name="Connecteur droit 531"/>
            <p:cNvCxnSpPr/>
            <p:nvPr userDrawn="1"/>
          </p:nvCxnSpPr>
          <p:spPr bwMode="gray">
            <a:xfrm flipH="1" flipV="1">
              <a:off x="7517959" y="3464742"/>
              <a:ext cx="357583"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3" name="Connecteur droit 532"/>
            <p:cNvCxnSpPr/>
            <p:nvPr userDrawn="1"/>
          </p:nvCxnSpPr>
          <p:spPr bwMode="gray">
            <a:xfrm flipV="1">
              <a:off x="8241223" y="4088153"/>
              <a:ext cx="356243" cy="212161"/>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4" name="Connecteur droit 533"/>
            <p:cNvCxnSpPr/>
            <p:nvPr userDrawn="1"/>
          </p:nvCxnSpPr>
          <p:spPr bwMode="gray">
            <a:xfrm flipH="1">
              <a:off x="8597466" y="3672545"/>
              <a:ext cx="5389" cy="41560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5" name="Connecteur droit 534"/>
            <p:cNvCxnSpPr/>
            <p:nvPr userDrawn="1"/>
          </p:nvCxnSpPr>
          <p:spPr bwMode="gray">
            <a:xfrm flipH="1" flipV="1">
              <a:off x="6429015" y="3672546"/>
              <a:ext cx="361632" cy="207803"/>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6" name="Connecteur droit 535"/>
            <p:cNvCxnSpPr/>
            <p:nvPr userDrawn="1"/>
          </p:nvCxnSpPr>
          <p:spPr bwMode="gray">
            <a:xfrm>
              <a:off x="6794694" y="3464742"/>
              <a:ext cx="357585"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7" name="Connecteur droit 536"/>
            <p:cNvCxnSpPr/>
            <p:nvPr userDrawn="1"/>
          </p:nvCxnSpPr>
          <p:spPr bwMode="gray">
            <a:xfrm flipH="1" flipV="1">
              <a:off x="6794695" y="3880348"/>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8" name="Connecteur droit 537"/>
            <p:cNvCxnSpPr/>
            <p:nvPr userDrawn="1"/>
          </p:nvCxnSpPr>
          <p:spPr bwMode="gray">
            <a:xfrm flipH="1" flipV="1">
              <a:off x="7152280" y="4088153"/>
              <a:ext cx="365679" cy="212161"/>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9" name="Connecteur droit 538"/>
            <p:cNvCxnSpPr/>
            <p:nvPr userDrawn="1"/>
          </p:nvCxnSpPr>
          <p:spPr bwMode="gray">
            <a:xfrm flipH="1">
              <a:off x="7517959" y="4092510"/>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0" name="Connecteur droit 539"/>
            <p:cNvCxnSpPr/>
            <p:nvPr userDrawn="1"/>
          </p:nvCxnSpPr>
          <p:spPr bwMode="gray">
            <a:xfrm flipH="1" flipV="1">
              <a:off x="7875542" y="2010118"/>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1" name="Connecteur droit 540"/>
            <p:cNvCxnSpPr/>
            <p:nvPr userDrawn="1"/>
          </p:nvCxnSpPr>
          <p:spPr bwMode="gray">
            <a:xfrm flipH="1" flipV="1">
              <a:off x="7513910" y="1386707"/>
              <a:ext cx="404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2" name="Connecteur droit 541"/>
            <p:cNvCxnSpPr/>
            <p:nvPr userDrawn="1"/>
          </p:nvCxnSpPr>
          <p:spPr bwMode="gray">
            <a:xfrm flipH="1" flipV="1">
              <a:off x="7517959" y="1802314"/>
              <a:ext cx="357583"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3" name="Connecteur droit 542"/>
            <p:cNvCxnSpPr/>
            <p:nvPr userDrawn="1"/>
          </p:nvCxnSpPr>
          <p:spPr bwMode="gray">
            <a:xfrm flipH="1" flipV="1">
              <a:off x="7513910"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4" name="Connecteur droit 543"/>
            <p:cNvCxnSpPr/>
            <p:nvPr userDrawn="1"/>
          </p:nvCxnSpPr>
          <p:spPr bwMode="gray">
            <a:xfrm>
              <a:off x="7875542" y="1178904"/>
              <a:ext cx="365681"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5" name="Connecteur droit 544"/>
            <p:cNvCxnSpPr/>
            <p:nvPr userDrawn="1"/>
          </p:nvCxnSpPr>
          <p:spPr bwMode="gray">
            <a:xfrm flipV="1">
              <a:off x="7875542"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6" name="Connecteur droit 545"/>
            <p:cNvCxnSpPr/>
            <p:nvPr userDrawn="1"/>
          </p:nvCxnSpPr>
          <p:spPr bwMode="gray">
            <a:xfrm flipH="1">
              <a:off x="7513910" y="1178904"/>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7" name="Connecteur droit 546"/>
            <p:cNvCxnSpPr/>
            <p:nvPr userDrawn="1"/>
          </p:nvCxnSpPr>
          <p:spPr bwMode="gray">
            <a:xfrm>
              <a:off x="7152278" y="3672546"/>
              <a:ext cx="365681"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8" name="Connecteur droit 547"/>
            <p:cNvCxnSpPr/>
            <p:nvPr userDrawn="1"/>
          </p:nvCxnSpPr>
          <p:spPr bwMode="gray">
            <a:xfrm>
              <a:off x="7517959" y="3880348"/>
              <a:ext cx="361632" cy="212162"/>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9" name="Connecteur droit 548"/>
            <p:cNvCxnSpPr/>
            <p:nvPr userDrawn="1"/>
          </p:nvCxnSpPr>
          <p:spPr bwMode="gray">
            <a:xfrm>
              <a:off x="7875551" y="3672546"/>
              <a:ext cx="4040" cy="4199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0" name="Connecteur droit 549"/>
            <p:cNvCxnSpPr/>
            <p:nvPr userDrawn="1"/>
          </p:nvCxnSpPr>
          <p:spPr bwMode="gray">
            <a:xfrm>
              <a:off x="7879591" y="4092510"/>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1" name="Connecteur droit 550"/>
            <p:cNvCxnSpPr/>
            <p:nvPr userDrawn="1"/>
          </p:nvCxnSpPr>
          <p:spPr bwMode="gray">
            <a:xfrm flipV="1">
              <a:off x="7152279" y="3256939"/>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2" name="Connecteur droit 551"/>
            <p:cNvCxnSpPr/>
            <p:nvPr userDrawn="1"/>
          </p:nvCxnSpPr>
          <p:spPr bwMode="gray">
            <a:xfrm flipH="1" flipV="1">
              <a:off x="7152279" y="3672546"/>
              <a:ext cx="4048" cy="41996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grpSp>
          <p:nvGrpSpPr>
            <p:cNvPr id="553" name="Groupe 552"/>
            <p:cNvGrpSpPr/>
            <p:nvPr userDrawn="1"/>
          </p:nvGrpSpPr>
          <p:grpSpPr bwMode="gray">
            <a:xfrm>
              <a:off x="5344863" y="352734"/>
              <a:ext cx="3486231" cy="3963296"/>
              <a:chOff x="10660946" y="2252678"/>
              <a:chExt cx="3486231" cy="3963296"/>
            </a:xfrm>
          </p:grpSpPr>
          <p:sp>
            <p:nvSpPr>
              <p:cNvPr id="554" name="Forme libre : forme 67">
                <a:extLst>
                  <a:ext uri="{FF2B5EF4-FFF2-40B4-BE49-F238E27FC236}">
                    <a16:creationId xmlns:a16="http://schemas.microsoft.com/office/drawing/2014/main" id="{E3308FDE-D4DD-49AA-AA00-D4CC3B8FCD4A}"/>
                  </a:ext>
                </a:extLst>
              </p:cNvPr>
              <p:cNvSpPr>
                <a:spLocks noChangeAspect="1"/>
              </p:cNvSpPr>
              <p:nvPr userDrawn="1"/>
            </p:nvSpPr>
            <p:spPr bwMode="gray">
              <a:xfrm>
                <a:off x="10660946" y="2444099"/>
                <a:ext cx="1459052" cy="1692500"/>
              </a:xfrm>
              <a:custGeom>
                <a:avLst/>
                <a:gdLst/>
                <a:ahLst/>
                <a:cxnLst/>
                <a:rect l="l" t="t" r="r" b="b"/>
                <a:pathLst>
                  <a:path w="1459052" h="1692500">
                    <a:moveTo>
                      <a:pt x="736822" y="0"/>
                    </a:moveTo>
                    <a:lnTo>
                      <a:pt x="1459052" y="423125"/>
                    </a:lnTo>
                    <a:lnTo>
                      <a:pt x="1459052" y="1269375"/>
                    </a:lnTo>
                    <a:lnTo>
                      <a:pt x="736822" y="1692500"/>
                    </a:lnTo>
                    <a:lnTo>
                      <a:pt x="361849" y="1477169"/>
                    </a:lnTo>
                    <a:lnTo>
                      <a:pt x="417661" y="1444471"/>
                    </a:lnTo>
                    <a:lnTo>
                      <a:pt x="736261" y="1627429"/>
                    </a:lnTo>
                    <a:lnTo>
                      <a:pt x="1402957" y="1236839"/>
                    </a:lnTo>
                    <a:lnTo>
                      <a:pt x="1402957" y="455661"/>
                    </a:lnTo>
                    <a:lnTo>
                      <a:pt x="736261" y="65071"/>
                    </a:lnTo>
                    <a:lnTo>
                      <a:pt x="56095" y="455661"/>
                    </a:lnTo>
                    <a:lnTo>
                      <a:pt x="56095" y="876488"/>
                    </a:lnTo>
                    <a:lnTo>
                      <a:pt x="0" y="844191"/>
                    </a:lnTo>
                    <a:lnTo>
                      <a:pt x="0" y="423125"/>
                    </a:lnTo>
                    <a:close/>
                  </a:path>
                </a:pathLst>
              </a:custGeom>
              <a:solidFill>
                <a:schemeClr val="accent1"/>
              </a:solidFill>
              <a:ln w="57150" cap="flat">
                <a:no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fr-CA"/>
              </a:p>
            </p:txBody>
          </p:sp>
          <p:sp>
            <p:nvSpPr>
              <p:cNvPr id="555" name="Rectangle 902"/>
              <p:cNvSpPr/>
              <p:nvPr userDrawn="1"/>
            </p:nvSpPr>
            <p:spPr bwMode="gray">
              <a:xfrm>
                <a:off x="12824163" y="2252678"/>
                <a:ext cx="1323014" cy="1466874"/>
              </a:xfrm>
              <a:custGeom>
                <a:avLst/>
                <a:gdLst/>
                <a:ahLst/>
                <a:cxnLst/>
                <a:rect l="l" t="t" r="r" b="b"/>
                <a:pathLst>
                  <a:path w="1323014" h="1466874">
                    <a:moveTo>
                      <a:pt x="1010312" y="0"/>
                    </a:moveTo>
                    <a:lnTo>
                      <a:pt x="1121942" y="0"/>
                    </a:lnTo>
                    <a:lnTo>
                      <a:pt x="1323014" y="117800"/>
                    </a:lnTo>
                    <a:lnTo>
                      <a:pt x="1323014" y="183200"/>
                    </a:lnTo>
                    <a:close/>
                    <a:moveTo>
                      <a:pt x="343921" y="0"/>
                    </a:moveTo>
                    <a:lnTo>
                      <a:pt x="456674" y="0"/>
                    </a:lnTo>
                    <a:lnTo>
                      <a:pt x="56095" y="230035"/>
                    </a:lnTo>
                    <a:lnTo>
                      <a:pt x="56095" y="1011213"/>
                    </a:lnTo>
                    <a:lnTo>
                      <a:pt x="736261" y="1401803"/>
                    </a:lnTo>
                    <a:lnTo>
                      <a:pt x="1323014" y="1058048"/>
                    </a:lnTo>
                    <a:lnTo>
                      <a:pt x="1323014" y="1123448"/>
                    </a:lnTo>
                    <a:lnTo>
                      <a:pt x="736822" y="1466874"/>
                    </a:lnTo>
                    <a:lnTo>
                      <a:pt x="0" y="1043749"/>
                    </a:lnTo>
                    <a:lnTo>
                      <a:pt x="0" y="19749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556" name="Freeform 56">
                <a:extLst>
                  <a:ext uri="{FF2B5EF4-FFF2-40B4-BE49-F238E27FC236}">
                    <a16:creationId xmlns:a16="http://schemas.microsoft.com/office/drawing/2014/main" id="{693BFA79-EB7D-497C-8CCA-D98BDF320903}"/>
                  </a:ext>
                </a:extLst>
              </p:cNvPr>
              <p:cNvSpPr>
                <a:spLocks/>
              </p:cNvSpPr>
              <p:nvPr userDrawn="1"/>
            </p:nvSpPr>
            <p:spPr bwMode="gray">
              <a:xfrm>
                <a:off x="12110289" y="4941888"/>
                <a:ext cx="1459052" cy="1274086"/>
              </a:xfrm>
              <a:custGeom>
                <a:avLst/>
                <a:gdLst/>
                <a:ahLst/>
                <a:cxnLst/>
                <a:rect l="l" t="t" r="r" b="b"/>
                <a:pathLst>
                  <a:path w="1459052" h="1274086">
                    <a:moveTo>
                      <a:pt x="736822" y="0"/>
                    </a:moveTo>
                    <a:lnTo>
                      <a:pt x="1459052" y="423125"/>
                    </a:lnTo>
                    <a:lnTo>
                      <a:pt x="1459052" y="1269375"/>
                    </a:lnTo>
                    <a:lnTo>
                      <a:pt x="1451012" y="1274086"/>
                    </a:lnTo>
                    <a:lnTo>
                      <a:pt x="1395535" y="1241188"/>
                    </a:lnTo>
                    <a:lnTo>
                      <a:pt x="1402957" y="1236840"/>
                    </a:lnTo>
                    <a:lnTo>
                      <a:pt x="1402957" y="455661"/>
                    </a:lnTo>
                    <a:lnTo>
                      <a:pt x="736261" y="65071"/>
                    </a:lnTo>
                    <a:lnTo>
                      <a:pt x="56095" y="455661"/>
                    </a:lnTo>
                    <a:lnTo>
                      <a:pt x="56095" y="813858"/>
                    </a:lnTo>
                    <a:lnTo>
                      <a:pt x="0" y="846155"/>
                    </a:lnTo>
                    <a:lnTo>
                      <a:pt x="0" y="423125"/>
                    </a:lnTo>
                    <a:close/>
                  </a:path>
                </a:pathLst>
              </a:custGeom>
              <a:solidFill>
                <a:schemeClr val="accent1"/>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fr-CA"/>
              </a:p>
            </p:txBody>
          </p:sp>
        </p:grpSp>
      </p:grpSp>
      <p:sp>
        <p:nvSpPr>
          <p:cNvPr id="19" name="Freeform 6"/>
          <p:cNvSpPr>
            <a:spLocks/>
          </p:cNvSpPr>
          <p:nvPr userDrawn="1"/>
        </p:nvSpPr>
        <p:spPr bwMode="gray">
          <a:xfrm>
            <a:off x="3393748" y="3823110"/>
            <a:ext cx="2924513" cy="2603202"/>
          </a:xfrm>
          <a:custGeom>
            <a:avLst/>
            <a:gdLst>
              <a:gd name="T0" fmla="*/ 1265 w 1729"/>
              <a:gd name="T1" fmla="*/ 274 h 3003"/>
              <a:gd name="T2" fmla="*/ 1265 w 1729"/>
              <a:gd name="T3" fmla="*/ 1730 h 3003"/>
              <a:gd name="T4" fmla="*/ 0 w 1729"/>
              <a:gd name="T5" fmla="*/ 2462 h 3003"/>
              <a:gd name="T6" fmla="*/ 0 w 1729"/>
              <a:gd name="T7" fmla="*/ 3003 h 3003"/>
              <a:gd name="T8" fmla="*/ 1729 w 1729"/>
              <a:gd name="T9" fmla="*/ 2005 h 3003"/>
              <a:gd name="T10" fmla="*/ 1729 w 1729"/>
              <a:gd name="T11" fmla="*/ 1464 h 3003"/>
              <a:gd name="T12" fmla="*/ 1729 w 1729"/>
              <a:gd name="T13" fmla="*/ 0 h 3003"/>
              <a:gd name="T14" fmla="*/ 1265 w 1729"/>
              <a:gd name="T15" fmla="*/ 274 h 3003"/>
              <a:gd name="connsiteX0" fmla="*/ 10000 w 10000"/>
              <a:gd name="connsiteY0" fmla="*/ 0 h 10000"/>
              <a:gd name="connsiteX1" fmla="*/ 7316 w 10000"/>
              <a:gd name="connsiteY1" fmla="*/ 5761 h 10000"/>
              <a:gd name="connsiteX2" fmla="*/ 0 w 10000"/>
              <a:gd name="connsiteY2" fmla="*/ 8198 h 10000"/>
              <a:gd name="connsiteX3" fmla="*/ 0 w 10000"/>
              <a:gd name="connsiteY3" fmla="*/ 10000 h 10000"/>
              <a:gd name="connsiteX4" fmla="*/ 10000 w 10000"/>
              <a:gd name="connsiteY4" fmla="*/ 6677 h 10000"/>
              <a:gd name="connsiteX5" fmla="*/ 10000 w 10000"/>
              <a:gd name="connsiteY5" fmla="*/ 4875 h 10000"/>
              <a:gd name="connsiteX6" fmla="*/ 10000 w 10000"/>
              <a:gd name="connsiteY6" fmla="*/ 0 h 10000"/>
              <a:gd name="connsiteX0" fmla="*/ 10000 w 10000"/>
              <a:gd name="connsiteY0" fmla="*/ 0 h 5125"/>
              <a:gd name="connsiteX1" fmla="*/ 7316 w 10000"/>
              <a:gd name="connsiteY1" fmla="*/ 886 h 5125"/>
              <a:gd name="connsiteX2" fmla="*/ 0 w 10000"/>
              <a:gd name="connsiteY2" fmla="*/ 3323 h 5125"/>
              <a:gd name="connsiteX3" fmla="*/ 0 w 10000"/>
              <a:gd name="connsiteY3" fmla="*/ 5125 h 5125"/>
              <a:gd name="connsiteX4" fmla="*/ 10000 w 10000"/>
              <a:gd name="connsiteY4" fmla="*/ 1802 h 5125"/>
              <a:gd name="connsiteX5" fmla="*/ 10000 w 10000"/>
              <a:gd name="connsiteY5" fmla="*/ 0 h 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5125">
                <a:moveTo>
                  <a:pt x="10000" y="0"/>
                </a:moveTo>
                <a:lnTo>
                  <a:pt x="7316" y="886"/>
                </a:lnTo>
                <a:lnTo>
                  <a:pt x="0" y="3323"/>
                </a:lnTo>
                <a:lnTo>
                  <a:pt x="0" y="5125"/>
                </a:lnTo>
                <a:lnTo>
                  <a:pt x="10000" y="1802"/>
                </a:lnTo>
                <a:lnTo>
                  <a:pt x="10000" y="0"/>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a:p>
        </p:txBody>
      </p:sp>
      <p:sp>
        <p:nvSpPr>
          <p:cNvPr id="13" name="Rectangle 12"/>
          <p:cNvSpPr/>
          <p:nvPr userDrawn="1"/>
        </p:nvSpPr>
        <p:spPr bwMode="gray">
          <a:xfrm>
            <a:off x="917258" y="1341439"/>
            <a:ext cx="7343776" cy="378327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3" name="Espace réservé de la date 2"/>
          <p:cNvSpPr>
            <a:spLocks noGrp="1"/>
          </p:cNvSpPr>
          <p:nvPr>
            <p:ph type="dt" sz="half" idx="10"/>
          </p:nvPr>
        </p:nvSpPr>
        <p:spPr bwMode="gray"/>
        <p:txBody>
          <a:bodyPr/>
          <a:lstStyle/>
          <a:p>
            <a:fld id="{DB452819-D733-4631-9F1A-EF8486DDB2A6}" type="datetime1">
              <a:rPr lang="fr-CA" smtClean="0">
                <a:solidFill>
                  <a:srgbClr val="000000">
                    <a:tint val="75000"/>
                  </a:srgbClr>
                </a:solidFill>
              </a:rPr>
              <a:pPr/>
              <a:t>2019-06-12</a:t>
            </a:fld>
            <a:endParaRPr lang="fr-CA">
              <a:solidFill>
                <a:srgbClr val="000000">
                  <a:tint val="75000"/>
                </a:srgbClr>
              </a:solidFill>
            </a:endParaRPr>
          </a:p>
        </p:txBody>
      </p:sp>
      <p:sp>
        <p:nvSpPr>
          <p:cNvPr id="4" name="Espace réservé du pied de page 3"/>
          <p:cNvSpPr>
            <a:spLocks noGrp="1"/>
          </p:cNvSpPr>
          <p:nvPr>
            <p:ph type="ftr" sz="quarter" idx="11"/>
          </p:nvPr>
        </p:nvSpPr>
        <p:spPr bwMode="gray"/>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bwMode="gray"/>
        <p:txBody>
          <a:bodyPr/>
          <a:lstStyle/>
          <a:p>
            <a:fld id="{00EC7536-4046-4F46-856D-63BE82C36B30}" type="slidenum">
              <a:rPr lang="fr-CA" smtClean="0">
                <a:solidFill>
                  <a:srgbClr val="000000">
                    <a:tint val="75000"/>
                  </a:srgbClr>
                </a:solidFill>
              </a:rPr>
              <a:pPr/>
              <a:t>‹#›</a:t>
            </a:fld>
            <a:endParaRPr lang="fr-CA">
              <a:solidFill>
                <a:srgbClr val="000000">
                  <a:tint val="75000"/>
                </a:srgbClr>
              </a:solidFill>
            </a:endParaRPr>
          </a:p>
        </p:txBody>
      </p:sp>
      <p:sp>
        <p:nvSpPr>
          <p:cNvPr id="16" name="Rectangle 2"/>
          <p:cNvSpPr>
            <a:spLocks noGrp="1" noChangeArrowheads="1"/>
          </p:cNvSpPr>
          <p:nvPr>
            <p:ph type="ctrTitle" hasCustomPrompt="1"/>
          </p:nvPr>
        </p:nvSpPr>
        <p:spPr bwMode="gray">
          <a:xfrm>
            <a:off x="1042988" y="2060575"/>
            <a:ext cx="6337300" cy="1295400"/>
          </a:xfrm>
        </p:spPr>
        <p:txBody>
          <a:bodyPr anchor="b"/>
          <a:lstStyle>
            <a:lvl1pPr algn="l">
              <a:defRPr sz="3200" b="1">
                <a:solidFill>
                  <a:schemeClr val="accent3">
                    <a:lumMod val="75000"/>
                  </a:schemeClr>
                </a:solidFill>
              </a:defRPr>
            </a:lvl1pPr>
          </a:lstStyle>
          <a:p>
            <a:pPr lvl="0"/>
            <a:r>
              <a:rPr lang="fr-FR" noProof="0">
                <a:sym typeface="Gotham-Medium" pitchFamily="88" charset="0"/>
              </a:rPr>
              <a:t>Titre de section</a:t>
            </a:r>
            <a:endParaRPr lang="fr-CA" noProof="0">
              <a:sym typeface="Gotham-Medium" pitchFamily="88" charset="0"/>
            </a:endParaRPr>
          </a:p>
        </p:txBody>
      </p:sp>
      <p:sp>
        <p:nvSpPr>
          <p:cNvPr id="17" name="Rectangle 3"/>
          <p:cNvSpPr>
            <a:spLocks noGrp="1" noChangeArrowheads="1"/>
          </p:cNvSpPr>
          <p:nvPr>
            <p:ph type="subTitle" idx="1" hasCustomPrompt="1"/>
          </p:nvPr>
        </p:nvSpPr>
        <p:spPr bwMode="gray">
          <a:xfrm>
            <a:off x="1042988" y="3500438"/>
            <a:ext cx="6337300" cy="575989"/>
          </a:xfrm>
        </p:spPr>
        <p:txBody>
          <a:bodyPr lIns="0"/>
          <a:lstStyle>
            <a:lvl1pPr marL="0" indent="0">
              <a:buFontTx/>
              <a:buNone/>
              <a:defRPr sz="2100" baseline="0">
                <a:solidFill>
                  <a:schemeClr val="accent2">
                    <a:lumMod val="75000"/>
                  </a:schemeClr>
                </a:solidFill>
              </a:defRPr>
            </a:lvl1pPr>
          </a:lstStyle>
          <a:p>
            <a:pPr lvl="0"/>
            <a:r>
              <a:rPr lang="fr-FR" noProof="0">
                <a:sym typeface="Gotham-Medium" pitchFamily="88" charset="0"/>
              </a:rPr>
              <a:t>Sous-titre de section</a:t>
            </a:r>
            <a:endParaRPr lang="fr-CA" noProof="0">
              <a:sym typeface="Gotham-Medium" pitchFamily="88" charset="0"/>
            </a:endParaRPr>
          </a:p>
        </p:txBody>
      </p:sp>
      <p:sp>
        <p:nvSpPr>
          <p:cNvPr id="20" name="Freeform 5"/>
          <p:cNvSpPr>
            <a:spLocks/>
          </p:cNvSpPr>
          <p:nvPr userDrawn="1"/>
        </p:nvSpPr>
        <p:spPr bwMode="gray">
          <a:xfrm>
            <a:off x="467543" y="-342862"/>
            <a:ext cx="2926205" cy="2604576"/>
          </a:xfrm>
          <a:custGeom>
            <a:avLst/>
            <a:gdLst>
              <a:gd name="T0" fmla="*/ 0 w 1730"/>
              <a:gd name="T1" fmla="*/ 999 h 3004"/>
              <a:gd name="T2" fmla="*/ 0 w 1730"/>
              <a:gd name="T3" fmla="*/ 1540 h 3004"/>
              <a:gd name="T4" fmla="*/ 0 w 1730"/>
              <a:gd name="T5" fmla="*/ 3004 h 3004"/>
              <a:gd name="T6" fmla="*/ 465 w 1730"/>
              <a:gd name="T7" fmla="*/ 2729 h 3004"/>
              <a:gd name="T8" fmla="*/ 465 w 1730"/>
              <a:gd name="T9" fmla="*/ 1273 h 3004"/>
              <a:gd name="T10" fmla="*/ 1730 w 1730"/>
              <a:gd name="T11" fmla="*/ 542 h 3004"/>
              <a:gd name="T12" fmla="*/ 1730 w 1730"/>
              <a:gd name="T13" fmla="*/ 0 h 3004"/>
              <a:gd name="T14" fmla="*/ 0 w 1730"/>
              <a:gd name="T15" fmla="*/ 999 h 3004"/>
              <a:gd name="connsiteX0" fmla="*/ 0 w 10000"/>
              <a:gd name="connsiteY0" fmla="*/ 3326 h 10000"/>
              <a:gd name="connsiteX1" fmla="*/ 0 w 10000"/>
              <a:gd name="connsiteY1" fmla="*/ 5126 h 10000"/>
              <a:gd name="connsiteX2" fmla="*/ 0 w 10000"/>
              <a:gd name="connsiteY2" fmla="*/ 10000 h 10000"/>
              <a:gd name="connsiteX3" fmla="*/ 2688 w 10000"/>
              <a:gd name="connsiteY3" fmla="*/ 4238 h 10000"/>
              <a:gd name="connsiteX4" fmla="*/ 10000 w 10000"/>
              <a:gd name="connsiteY4" fmla="*/ 1804 h 10000"/>
              <a:gd name="connsiteX5" fmla="*/ 10000 w 10000"/>
              <a:gd name="connsiteY5" fmla="*/ 0 h 10000"/>
              <a:gd name="connsiteX6" fmla="*/ 0 w 10000"/>
              <a:gd name="connsiteY6" fmla="*/ 3326 h 10000"/>
              <a:gd name="connsiteX0" fmla="*/ 0 w 10000"/>
              <a:gd name="connsiteY0" fmla="*/ 3326 h 5126"/>
              <a:gd name="connsiteX1" fmla="*/ 0 w 10000"/>
              <a:gd name="connsiteY1" fmla="*/ 5126 h 5126"/>
              <a:gd name="connsiteX2" fmla="*/ 2688 w 10000"/>
              <a:gd name="connsiteY2" fmla="*/ 4238 h 5126"/>
              <a:gd name="connsiteX3" fmla="*/ 10000 w 10000"/>
              <a:gd name="connsiteY3" fmla="*/ 1804 h 5126"/>
              <a:gd name="connsiteX4" fmla="*/ 10000 w 10000"/>
              <a:gd name="connsiteY4" fmla="*/ 0 h 5126"/>
              <a:gd name="connsiteX5" fmla="*/ 0 w 10000"/>
              <a:gd name="connsiteY5" fmla="*/ 3326 h 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5126">
                <a:moveTo>
                  <a:pt x="0" y="3326"/>
                </a:moveTo>
                <a:lnTo>
                  <a:pt x="0" y="5126"/>
                </a:lnTo>
                <a:lnTo>
                  <a:pt x="2688" y="4238"/>
                </a:lnTo>
                <a:lnTo>
                  <a:pt x="10000" y="1804"/>
                </a:lnTo>
                <a:lnTo>
                  <a:pt x="10000" y="0"/>
                </a:lnTo>
                <a:lnTo>
                  <a:pt x="0" y="3326"/>
                </a:lnTo>
                <a:close/>
              </a:path>
            </a:pathLst>
          </a:custGeom>
          <a:solidFill>
            <a:srgbClr val="009757"/>
          </a:solidFill>
          <a:ln>
            <a:noFill/>
          </a:ln>
        </p:spPr>
        <p:txBody>
          <a:bodyPr vert="horz" wrap="square" lIns="91440" tIns="45720" rIns="91440" bIns="45720" numCol="1" anchor="t" anchorCtr="0" compatLnSpc="1">
            <a:prstTxWarp prst="textNoShape">
              <a:avLst/>
            </a:prstTxWarp>
          </a:bodyPr>
          <a:lstStyle/>
          <a:p>
            <a:endParaRPr lang="fr-CA"/>
          </a:p>
        </p:txBody>
      </p:sp>
      <p:sp>
        <p:nvSpPr>
          <p:cNvPr id="9" name="Espace réservé du texte 8"/>
          <p:cNvSpPr>
            <a:spLocks noGrp="1"/>
          </p:cNvSpPr>
          <p:nvPr>
            <p:ph type="body" sz="quarter" idx="14" hasCustomPrompt="1"/>
          </p:nvPr>
        </p:nvSpPr>
        <p:spPr bwMode="gray">
          <a:xfrm>
            <a:off x="6465591" y="4941888"/>
            <a:ext cx="1778297" cy="1439440"/>
          </a:xfrm>
        </p:spPr>
        <p:txBody>
          <a:bodyPr anchor="b" anchorCtr="0">
            <a:noAutofit/>
          </a:bodyPr>
          <a:lstStyle>
            <a:lvl1pPr marL="0" indent="0" algn="r">
              <a:buNone/>
              <a:defRPr sz="9600">
                <a:solidFill>
                  <a:schemeClr val="accent1"/>
                </a:solidFill>
              </a:defRPr>
            </a:lvl1pPr>
            <a:lvl2pPr algn="r">
              <a:defRPr/>
            </a:lvl2pPr>
            <a:lvl3pPr algn="r">
              <a:defRPr/>
            </a:lvl3pPr>
            <a:lvl4pPr algn="r">
              <a:defRPr/>
            </a:lvl4pPr>
            <a:lvl5pPr algn="r">
              <a:defRPr/>
            </a:lvl5pPr>
          </a:lstStyle>
          <a:p>
            <a:pPr lvl="0"/>
            <a:r>
              <a:rPr lang="fr-CA"/>
              <a:t>##</a:t>
            </a:r>
          </a:p>
        </p:txBody>
      </p:sp>
    </p:spTree>
    <p:extLst>
      <p:ext uri="{BB962C8B-B14F-4D97-AF65-F5344CB8AC3E}">
        <p14:creationId xmlns:p14="http://schemas.microsoft.com/office/powerpoint/2010/main" val="1155124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blocs horizontaux">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p:txBody>
          <a:bodyPr/>
          <a:lstStyle/>
          <a:p>
            <a:fld id="{77F59921-B11C-4899-8BBE-5971739B1201}" type="slidenum">
              <a:rPr lang="fr-CA" smtClean="0"/>
              <a:pPr/>
              <a:t>‹#›</a:t>
            </a:fld>
            <a:endParaRPr lang="fr-CA" dirty="0"/>
          </a:p>
        </p:txBody>
      </p:sp>
      <p:sp>
        <p:nvSpPr>
          <p:cNvPr id="4" name="Espace réservé du contenu 2"/>
          <p:cNvSpPr>
            <a:spLocks noGrp="1"/>
          </p:cNvSpPr>
          <p:nvPr>
            <p:ph idx="1" hasCustomPrompt="1"/>
          </p:nvPr>
        </p:nvSpPr>
        <p:spPr>
          <a:xfrm>
            <a:off x="332186" y="1737536"/>
            <a:ext cx="8452247" cy="1691465"/>
          </a:xfrm>
        </p:spPr>
        <p:txBody>
          <a:bodyPr/>
          <a:lstStyle>
            <a:lvl1pPr>
              <a:spcBef>
                <a:spcPts val="600"/>
              </a:spcBef>
              <a:spcAft>
                <a:spcPts val="0"/>
              </a:spcAft>
              <a:defRPr sz="1500"/>
            </a:lvl1pPr>
            <a:lvl2pPr>
              <a:spcBef>
                <a:spcPts val="450"/>
              </a:spcBef>
              <a:spcAft>
                <a:spcPts val="0"/>
              </a:spcAft>
              <a:defRPr sz="1350"/>
            </a:lvl2pPr>
            <a:lvl3pPr>
              <a:defRPr sz="1200"/>
            </a:lvl3pPr>
            <a:lvl4pPr>
              <a:defRPr sz="900"/>
            </a:lvl4pPr>
            <a:lvl5pPr>
              <a:defRPr sz="900"/>
            </a:lvl5pPr>
          </a:lstStyle>
          <a:p>
            <a:pPr lvl="0"/>
            <a:r>
              <a:rPr lang="fr-FR" dirty="0"/>
              <a:t>Modifiez les styles du texte du masque</a:t>
            </a:r>
          </a:p>
          <a:p>
            <a:pPr lvl="1"/>
            <a:r>
              <a:rPr lang="fr-FR" dirty="0"/>
              <a:t>Deuxième niveau</a:t>
            </a:r>
          </a:p>
        </p:txBody>
      </p:sp>
      <p:sp>
        <p:nvSpPr>
          <p:cNvPr id="9" name="Espace réservé du contenu 2">
            <a:extLst>
              <a:ext uri="{FF2B5EF4-FFF2-40B4-BE49-F238E27FC236}">
                <a16:creationId xmlns:a16="http://schemas.microsoft.com/office/drawing/2014/main" id="{742A6E28-09E2-4087-811F-E47F571B17F4}"/>
              </a:ext>
            </a:extLst>
          </p:cNvPr>
          <p:cNvSpPr>
            <a:spLocks noGrp="1"/>
          </p:cNvSpPr>
          <p:nvPr>
            <p:ph idx="12" hasCustomPrompt="1"/>
          </p:nvPr>
        </p:nvSpPr>
        <p:spPr>
          <a:xfrm>
            <a:off x="332101" y="3634987"/>
            <a:ext cx="8452247" cy="2735447"/>
          </a:xfrm>
        </p:spPr>
        <p:txBody>
          <a:bodyPr/>
          <a:lstStyle>
            <a:lvl1pPr>
              <a:spcBef>
                <a:spcPts val="600"/>
              </a:spcBef>
              <a:spcAft>
                <a:spcPts val="0"/>
              </a:spcAft>
              <a:defRPr sz="1500"/>
            </a:lvl1pPr>
            <a:lvl2pPr>
              <a:spcBef>
                <a:spcPts val="450"/>
              </a:spcBef>
              <a:spcAft>
                <a:spcPts val="0"/>
              </a:spcAft>
              <a:defRPr sz="1350"/>
            </a:lvl2pPr>
            <a:lvl3pPr>
              <a:defRPr sz="1200"/>
            </a:lvl3pPr>
            <a:lvl4pPr>
              <a:defRPr sz="900"/>
            </a:lvl4pPr>
            <a:lvl5pPr>
              <a:defRPr sz="900"/>
            </a:lvl5pPr>
          </a:lstStyle>
          <a:p>
            <a:pPr lvl="0"/>
            <a:r>
              <a:rPr lang="fr-FR" dirty="0"/>
              <a:t>Modifiez les styles du texte du masque</a:t>
            </a:r>
          </a:p>
          <a:p>
            <a:pPr lvl="1"/>
            <a:r>
              <a:rPr lang="fr-FR" dirty="0"/>
              <a:t>Deuxième niveau</a:t>
            </a:r>
          </a:p>
        </p:txBody>
      </p:sp>
      <p:sp>
        <p:nvSpPr>
          <p:cNvPr id="5" name="Titre 4">
            <a:extLst>
              <a:ext uri="{FF2B5EF4-FFF2-40B4-BE49-F238E27FC236}">
                <a16:creationId xmlns:a16="http://schemas.microsoft.com/office/drawing/2014/main" id="{587D5532-4B1F-4ACD-86DF-5C11E3EC4541}"/>
              </a:ext>
            </a:extLst>
          </p:cNvPr>
          <p:cNvSpPr>
            <a:spLocks noGrp="1"/>
          </p:cNvSpPr>
          <p:nvPr>
            <p:ph type="title"/>
          </p:nvPr>
        </p:nvSpPr>
        <p:spPr/>
        <p:txBody>
          <a:bodyPr/>
          <a:lstStyle/>
          <a:p>
            <a:r>
              <a:rPr lang="fr-FR" dirty="0"/>
              <a:t>Modifiez le style du titre</a:t>
            </a:r>
            <a:endParaRPr lang="fr-CA" dirty="0"/>
          </a:p>
        </p:txBody>
      </p:sp>
    </p:spTree>
    <p:extLst>
      <p:ext uri="{BB962C8B-B14F-4D97-AF65-F5344CB8AC3E}">
        <p14:creationId xmlns:p14="http://schemas.microsoft.com/office/powerpoint/2010/main" val="1693527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blocs horizontaux + bm">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p:txBody>
          <a:bodyPr/>
          <a:lstStyle/>
          <a:p>
            <a:fld id="{77F59921-B11C-4899-8BBE-5971739B1201}" type="slidenum">
              <a:rPr lang="fr-CA" smtClean="0"/>
              <a:pPr/>
              <a:t>‹#›</a:t>
            </a:fld>
            <a:endParaRPr lang="fr-CA" dirty="0"/>
          </a:p>
        </p:txBody>
      </p:sp>
      <p:sp>
        <p:nvSpPr>
          <p:cNvPr id="4" name="Espace réservé du contenu 2"/>
          <p:cNvSpPr>
            <a:spLocks noGrp="1"/>
          </p:cNvSpPr>
          <p:nvPr>
            <p:ph idx="1" hasCustomPrompt="1"/>
          </p:nvPr>
        </p:nvSpPr>
        <p:spPr>
          <a:xfrm>
            <a:off x="332186" y="1737536"/>
            <a:ext cx="8452247" cy="1691465"/>
          </a:xfrm>
        </p:spPr>
        <p:txBody>
          <a:bodyPr/>
          <a:lstStyle>
            <a:lvl1pPr>
              <a:spcBef>
                <a:spcPts val="600"/>
              </a:spcBef>
              <a:spcAft>
                <a:spcPts val="0"/>
              </a:spcAft>
              <a:defRPr sz="1500"/>
            </a:lvl1pPr>
            <a:lvl2pPr>
              <a:spcBef>
                <a:spcPts val="450"/>
              </a:spcBef>
              <a:spcAft>
                <a:spcPts val="0"/>
              </a:spcAft>
              <a:defRPr sz="1350"/>
            </a:lvl2pPr>
            <a:lvl3pPr>
              <a:defRPr sz="1200"/>
            </a:lvl3pPr>
            <a:lvl4pPr>
              <a:defRPr sz="900"/>
            </a:lvl4pPr>
            <a:lvl5pPr>
              <a:defRPr sz="900"/>
            </a:lvl5pPr>
          </a:lstStyle>
          <a:p>
            <a:pPr lvl="0"/>
            <a:r>
              <a:rPr lang="fr-FR" dirty="0"/>
              <a:t>Modifiez les styles du texte du masque</a:t>
            </a:r>
          </a:p>
          <a:p>
            <a:pPr lvl="1"/>
            <a:r>
              <a:rPr lang="fr-FR" dirty="0"/>
              <a:t>Deuxième niveau</a:t>
            </a:r>
          </a:p>
        </p:txBody>
      </p:sp>
      <p:sp>
        <p:nvSpPr>
          <p:cNvPr id="9" name="Espace réservé du contenu 2">
            <a:extLst>
              <a:ext uri="{FF2B5EF4-FFF2-40B4-BE49-F238E27FC236}">
                <a16:creationId xmlns:a16="http://schemas.microsoft.com/office/drawing/2014/main" id="{742A6E28-09E2-4087-811F-E47F571B17F4}"/>
              </a:ext>
            </a:extLst>
          </p:cNvPr>
          <p:cNvSpPr>
            <a:spLocks noGrp="1"/>
          </p:cNvSpPr>
          <p:nvPr>
            <p:ph idx="12" hasCustomPrompt="1"/>
          </p:nvPr>
        </p:nvSpPr>
        <p:spPr>
          <a:xfrm>
            <a:off x="332101" y="3634987"/>
            <a:ext cx="8452247" cy="1691465"/>
          </a:xfrm>
        </p:spPr>
        <p:txBody>
          <a:bodyPr/>
          <a:lstStyle>
            <a:lvl1pPr>
              <a:spcBef>
                <a:spcPts val="600"/>
              </a:spcBef>
              <a:spcAft>
                <a:spcPts val="0"/>
              </a:spcAft>
              <a:defRPr sz="1500"/>
            </a:lvl1pPr>
            <a:lvl2pPr>
              <a:spcBef>
                <a:spcPts val="450"/>
              </a:spcBef>
              <a:spcAft>
                <a:spcPts val="0"/>
              </a:spcAft>
              <a:defRPr sz="1350"/>
            </a:lvl2pPr>
            <a:lvl3pPr>
              <a:defRPr sz="1200"/>
            </a:lvl3pPr>
            <a:lvl4pPr>
              <a:defRPr sz="900"/>
            </a:lvl4pPr>
            <a:lvl5pPr>
              <a:defRPr sz="900"/>
            </a:lvl5pPr>
          </a:lstStyle>
          <a:p>
            <a:pPr lvl="0"/>
            <a:r>
              <a:rPr lang="fr-FR" dirty="0"/>
              <a:t>Modifiez les styles du texte du masque</a:t>
            </a:r>
          </a:p>
          <a:p>
            <a:pPr lvl="1"/>
            <a:r>
              <a:rPr lang="fr-FR" dirty="0"/>
              <a:t>Deuxième niveau</a:t>
            </a:r>
          </a:p>
        </p:txBody>
      </p:sp>
      <p:sp>
        <p:nvSpPr>
          <p:cNvPr id="10" name="Espace réservé du texte 4">
            <a:extLst>
              <a:ext uri="{FF2B5EF4-FFF2-40B4-BE49-F238E27FC236}">
                <a16:creationId xmlns:a16="http://schemas.microsoft.com/office/drawing/2014/main" id="{2EC0E8A4-97D7-46FF-8D0E-B03BD6338A77}"/>
              </a:ext>
            </a:extLst>
          </p:cNvPr>
          <p:cNvSpPr>
            <a:spLocks noGrp="1"/>
          </p:cNvSpPr>
          <p:nvPr>
            <p:ph type="body" sz="quarter" idx="17" hasCustomPrompt="1"/>
          </p:nvPr>
        </p:nvSpPr>
        <p:spPr>
          <a:xfrm>
            <a:off x="332100" y="5533201"/>
            <a:ext cx="8453700" cy="837995"/>
          </a:xfrm>
          <a:solidFill>
            <a:schemeClr val="accent1"/>
          </a:solidFill>
        </p:spPr>
        <p:txBody>
          <a:bodyPr tIns="0" bIns="0" anchor="ctr" anchorCtr="0"/>
          <a:lstStyle>
            <a:lvl1pPr marL="0" indent="0" algn="ctr">
              <a:lnSpc>
                <a:spcPct val="90000"/>
              </a:lnSpc>
              <a:spcAft>
                <a:spcPts val="0"/>
              </a:spcAft>
              <a:buNone/>
              <a:defRPr>
                <a:solidFill>
                  <a:schemeClr val="bg1"/>
                </a:solidFill>
              </a:defRPr>
            </a:lvl1pPr>
          </a:lstStyle>
          <a:p>
            <a:pPr lvl="0"/>
            <a:r>
              <a:rPr lang="fr-CA" dirty="0"/>
              <a:t>Boîte de message</a:t>
            </a:r>
          </a:p>
        </p:txBody>
      </p:sp>
      <p:sp>
        <p:nvSpPr>
          <p:cNvPr id="5" name="Titre 4">
            <a:extLst>
              <a:ext uri="{FF2B5EF4-FFF2-40B4-BE49-F238E27FC236}">
                <a16:creationId xmlns:a16="http://schemas.microsoft.com/office/drawing/2014/main" id="{4D310C8A-EF81-4713-8AC5-B1C0D9085B44}"/>
              </a:ext>
            </a:extLst>
          </p:cNvPr>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2054151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 blocs horizontaux avec titre">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p:txBody>
          <a:bodyPr/>
          <a:lstStyle/>
          <a:p>
            <a:fld id="{77F59921-B11C-4899-8BBE-5971739B1201}" type="slidenum">
              <a:rPr lang="fr-CA" smtClean="0"/>
              <a:pPr/>
              <a:t>‹#›</a:t>
            </a:fld>
            <a:endParaRPr lang="fr-CA" dirty="0"/>
          </a:p>
        </p:txBody>
      </p:sp>
      <p:sp>
        <p:nvSpPr>
          <p:cNvPr id="4" name="Espace réservé du contenu 2"/>
          <p:cNvSpPr>
            <a:spLocks noGrp="1"/>
          </p:cNvSpPr>
          <p:nvPr>
            <p:ph idx="1" hasCustomPrompt="1"/>
          </p:nvPr>
        </p:nvSpPr>
        <p:spPr>
          <a:xfrm>
            <a:off x="1846470" y="1738800"/>
            <a:ext cx="6937963" cy="2203200"/>
          </a:xfrm>
          <a:solidFill>
            <a:schemeClr val="bg1">
              <a:lumMod val="95000"/>
            </a:schemeClr>
          </a:solidFill>
        </p:spPr>
        <p:txBody>
          <a:bodyPr lIns="216000" tIns="144000" rIns="216000" bIns="144000"/>
          <a:lstStyle>
            <a:lvl1pPr>
              <a:spcBef>
                <a:spcPts val="600"/>
              </a:spcBef>
              <a:spcAft>
                <a:spcPts val="0"/>
              </a:spcAft>
              <a:defRPr sz="1500"/>
            </a:lvl1pPr>
            <a:lvl2pPr>
              <a:spcBef>
                <a:spcPts val="450"/>
              </a:spcBef>
              <a:spcAft>
                <a:spcPts val="0"/>
              </a:spcAft>
              <a:defRPr sz="1350"/>
            </a:lvl2pPr>
            <a:lvl3pPr>
              <a:defRPr sz="1200"/>
            </a:lvl3pPr>
            <a:lvl4pPr>
              <a:defRPr sz="900"/>
            </a:lvl4pPr>
            <a:lvl5pPr>
              <a:defRPr sz="900"/>
            </a:lvl5pPr>
          </a:lstStyle>
          <a:p>
            <a:pPr lvl="0"/>
            <a:r>
              <a:rPr lang="fr-FR" dirty="0"/>
              <a:t>Modifiez les styles du texte du masque</a:t>
            </a:r>
          </a:p>
          <a:p>
            <a:pPr lvl="1"/>
            <a:r>
              <a:rPr lang="fr-FR" dirty="0"/>
              <a:t>Deuxième niveau</a:t>
            </a:r>
          </a:p>
        </p:txBody>
      </p:sp>
      <p:sp>
        <p:nvSpPr>
          <p:cNvPr id="9" name="Espace réservé du contenu 2">
            <a:extLst>
              <a:ext uri="{FF2B5EF4-FFF2-40B4-BE49-F238E27FC236}">
                <a16:creationId xmlns:a16="http://schemas.microsoft.com/office/drawing/2014/main" id="{742A6E28-09E2-4087-811F-E47F571B17F4}"/>
              </a:ext>
            </a:extLst>
          </p:cNvPr>
          <p:cNvSpPr>
            <a:spLocks noGrp="1"/>
          </p:cNvSpPr>
          <p:nvPr>
            <p:ph idx="12" hasCustomPrompt="1"/>
          </p:nvPr>
        </p:nvSpPr>
        <p:spPr>
          <a:xfrm>
            <a:off x="1846385" y="4168800"/>
            <a:ext cx="6937963" cy="2203200"/>
          </a:xfrm>
          <a:solidFill>
            <a:schemeClr val="bg1">
              <a:lumMod val="95000"/>
            </a:schemeClr>
          </a:solidFill>
        </p:spPr>
        <p:txBody>
          <a:bodyPr lIns="216000" tIns="144000" rIns="216000" bIns="144000"/>
          <a:lstStyle>
            <a:lvl1pPr>
              <a:spcBef>
                <a:spcPts val="600"/>
              </a:spcBef>
              <a:spcAft>
                <a:spcPts val="0"/>
              </a:spcAft>
              <a:defRPr sz="1500"/>
            </a:lvl1pPr>
            <a:lvl2pPr>
              <a:spcBef>
                <a:spcPts val="450"/>
              </a:spcBef>
              <a:spcAft>
                <a:spcPts val="0"/>
              </a:spcAft>
              <a:defRPr sz="1350"/>
            </a:lvl2pPr>
            <a:lvl3pPr>
              <a:defRPr sz="1200"/>
            </a:lvl3pPr>
            <a:lvl4pPr>
              <a:defRPr sz="900"/>
            </a:lvl4pPr>
            <a:lvl5pPr>
              <a:defRPr sz="900"/>
            </a:lvl5pPr>
          </a:lstStyle>
          <a:p>
            <a:pPr lvl="0"/>
            <a:r>
              <a:rPr lang="fr-FR" dirty="0"/>
              <a:t>Modifiez les styles du texte du masque</a:t>
            </a:r>
          </a:p>
          <a:p>
            <a:pPr lvl="1"/>
            <a:r>
              <a:rPr lang="fr-FR" dirty="0"/>
              <a:t>Deuxième niveau</a:t>
            </a:r>
          </a:p>
        </p:txBody>
      </p:sp>
      <p:sp>
        <p:nvSpPr>
          <p:cNvPr id="8" name="Text Placeholder 9">
            <a:extLst>
              <a:ext uri="{FF2B5EF4-FFF2-40B4-BE49-F238E27FC236}">
                <a16:creationId xmlns:a16="http://schemas.microsoft.com/office/drawing/2014/main" id="{D2EA2052-4D98-46E9-9C10-3963E234B92E}"/>
              </a:ext>
            </a:extLst>
          </p:cNvPr>
          <p:cNvSpPr>
            <a:spLocks noGrp="1"/>
          </p:cNvSpPr>
          <p:nvPr>
            <p:ph type="body" sz="quarter" idx="23" hasCustomPrompt="1"/>
          </p:nvPr>
        </p:nvSpPr>
        <p:spPr>
          <a:xfrm>
            <a:off x="332100" y="1738800"/>
            <a:ext cx="1514285" cy="2203200"/>
          </a:xfrm>
          <a:prstGeom prst="rect">
            <a:avLst/>
          </a:prstGeom>
          <a:solidFill>
            <a:schemeClr val="accent1"/>
          </a:solidFill>
          <a:ln>
            <a:noFill/>
          </a:ln>
        </p:spPr>
        <p:txBody>
          <a:bodyPr lIns="108000" tIns="108000" rIns="108000" bIns="108000" anchor="t" anchorCtr="0">
            <a:noAutofit/>
          </a:bodyPr>
          <a:lstStyle>
            <a:lvl1pPr marL="0" marR="0" indent="0" algn="l" defTabSz="685800" rtl="0" eaLnBrk="1" fontAlgn="auto" latinLnBrk="0" hangingPunct="1">
              <a:lnSpc>
                <a:spcPct val="95000"/>
              </a:lnSpc>
              <a:spcBef>
                <a:spcPts val="1350"/>
              </a:spcBef>
              <a:spcAft>
                <a:spcPts val="0"/>
              </a:spcAft>
              <a:buClr>
                <a:schemeClr val="accent4"/>
              </a:buClr>
              <a:buSzPct val="70000"/>
              <a:buFont typeface="Wingdings" panose="05000000000000000000" pitchFamily="2" charset="2"/>
              <a:buNone/>
              <a:tabLst/>
              <a:defRPr sz="1500" b="0">
                <a:solidFill>
                  <a:schemeClr val="bg1"/>
                </a:solidFill>
              </a:defRPr>
            </a:lvl1pPr>
          </a:lstStyle>
          <a:p>
            <a:pPr marL="0" marR="0" lvl="0" indent="0" algn="l" defTabSz="685800" rtl="0" eaLnBrk="1" fontAlgn="auto" latinLnBrk="0" hangingPunct="1">
              <a:lnSpc>
                <a:spcPct val="100000"/>
              </a:lnSpc>
              <a:spcBef>
                <a:spcPts val="1350"/>
              </a:spcBef>
              <a:spcAft>
                <a:spcPts val="0"/>
              </a:spcAft>
              <a:buClr>
                <a:schemeClr val="accent4"/>
              </a:buClr>
              <a:buSzPct val="70000"/>
              <a:buFont typeface="Wingdings" panose="05000000000000000000" pitchFamily="2" charset="2"/>
              <a:buNone/>
              <a:tabLst/>
              <a:defRPr/>
            </a:pPr>
            <a:r>
              <a:rPr lang="fr-CA" noProof="0" dirty="0"/>
              <a:t>Cliquez pour ajouter un titre</a:t>
            </a:r>
          </a:p>
        </p:txBody>
      </p:sp>
      <p:sp>
        <p:nvSpPr>
          <p:cNvPr id="10" name="Text Placeholder 9">
            <a:extLst>
              <a:ext uri="{FF2B5EF4-FFF2-40B4-BE49-F238E27FC236}">
                <a16:creationId xmlns:a16="http://schemas.microsoft.com/office/drawing/2014/main" id="{A926143B-690B-4643-8F16-7C9A0F0FAD59}"/>
              </a:ext>
            </a:extLst>
          </p:cNvPr>
          <p:cNvSpPr>
            <a:spLocks noGrp="1"/>
          </p:cNvSpPr>
          <p:nvPr>
            <p:ph type="body" sz="quarter" idx="24" hasCustomPrompt="1"/>
          </p:nvPr>
        </p:nvSpPr>
        <p:spPr>
          <a:xfrm>
            <a:off x="332100" y="4168800"/>
            <a:ext cx="1514285" cy="2203200"/>
          </a:xfrm>
          <a:prstGeom prst="rect">
            <a:avLst/>
          </a:prstGeom>
          <a:solidFill>
            <a:schemeClr val="accent1"/>
          </a:solidFill>
          <a:ln>
            <a:noFill/>
          </a:ln>
        </p:spPr>
        <p:txBody>
          <a:bodyPr lIns="108000" tIns="108000" rIns="108000" bIns="108000" anchor="t" anchorCtr="0">
            <a:noAutofit/>
          </a:bodyPr>
          <a:lstStyle>
            <a:lvl1pPr marL="0" marR="0" indent="0" algn="l" defTabSz="685800" rtl="0" eaLnBrk="1" fontAlgn="base" latinLnBrk="0" hangingPunct="1">
              <a:lnSpc>
                <a:spcPct val="95000"/>
              </a:lnSpc>
              <a:spcBef>
                <a:spcPct val="75000"/>
              </a:spcBef>
              <a:spcAft>
                <a:spcPct val="0"/>
              </a:spcAft>
              <a:buClr>
                <a:srgbClr val="3597BF"/>
              </a:buClr>
              <a:buSzPct val="85000"/>
              <a:buFont typeface="Wingdings" charset="0"/>
              <a:buNone/>
              <a:tabLst/>
              <a:defRPr sz="1500" b="0">
                <a:solidFill>
                  <a:schemeClr val="bg1"/>
                </a:solidFill>
              </a:defRPr>
            </a:lvl1pPr>
          </a:lstStyle>
          <a:p>
            <a:pPr marL="0" marR="0" lvl="0" indent="0" algn="l" defTabSz="685800" rtl="0" eaLnBrk="1" fontAlgn="base" latinLnBrk="0" hangingPunct="1">
              <a:lnSpc>
                <a:spcPct val="100000"/>
              </a:lnSpc>
              <a:spcBef>
                <a:spcPct val="75000"/>
              </a:spcBef>
              <a:spcAft>
                <a:spcPct val="0"/>
              </a:spcAft>
              <a:buClr>
                <a:srgbClr val="3597BF"/>
              </a:buClr>
              <a:buSzPct val="85000"/>
              <a:buFont typeface="Wingdings" charset="0"/>
              <a:buNone/>
              <a:tabLst/>
              <a:defRPr/>
            </a:pPr>
            <a:r>
              <a:rPr lang="fr-CA" noProof="0" dirty="0"/>
              <a:t>Cliquez pour ajouter un titre</a:t>
            </a:r>
          </a:p>
        </p:txBody>
      </p:sp>
      <p:sp>
        <p:nvSpPr>
          <p:cNvPr id="5" name="Titre 4">
            <a:extLst>
              <a:ext uri="{FF2B5EF4-FFF2-40B4-BE49-F238E27FC236}">
                <a16:creationId xmlns:a16="http://schemas.microsoft.com/office/drawing/2014/main" id="{4AD3F442-EA38-4951-9224-056A0873A533}"/>
              </a:ext>
            </a:extLst>
          </p:cNvPr>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111955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blocs horizontaux avec titre + bm">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p:txBody>
          <a:bodyPr/>
          <a:lstStyle/>
          <a:p>
            <a:fld id="{77F59921-B11C-4899-8BBE-5971739B1201}" type="slidenum">
              <a:rPr lang="fr-CA" smtClean="0"/>
              <a:pPr/>
              <a:t>‹#›</a:t>
            </a:fld>
            <a:endParaRPr lang="fr-CA" dirty="0"/>
          </a:p>
        </p:txBody>
      </p:sp>
      <p:sp>
        <p:nvSpPr>
          <p:cNvPr id="4" name="Espace réservé du contenu 2"/>
          <p:cNvSpPr>
            <a:spLocks noGrp="1"/>
          </p:cNvSpPr>
          <p:nvPr>
            <p:ph idx="1" hasCustomPrompt="1"/>
          </p:nvPr>
        </p:nvSpPr>
        <p:spPr>
          <a:xfrm>
            <a:off x="1846470" y="1737536"/>
            <a:ext cx="6937963" cy="1691465"/>
          </a:xfrm>
          <a:solidFill>
            <a:schemeClr val="bg1">
              <a:lumMod val="95000"/>
            </a:schemeClr>
          </a:solidFill>
        </p:spPr>
        <p:txBody>
          <a:bodyPr lIns="216000" tIns="144000" rIns="216000" bIns="144000"/>
          <a:lstStyle>
            <a:lvl1pPr>
              <a:spcBef>
                <a:spcPts val="600"/>
              </a:spcBef>
              <a:spcAft>
                <a:spcPts val="0"/>
              </a:spcAft>
              <a:defRPr sz="1500"/>
            </a:lvl1pPr>
            <a:lvl2pPr>
              <a:spcBef>
                <a:spcPts val="450"/>
              </a:spcBef>
              <a:spcAft>
                <a:spcPts val="0"/>
              </a:spcAft>
              <a:defRPr sz="1350"/>
            </a:lvl2pPr>
            <a:lvl3pPr>
              <a:defRPr sz="1200"/>
            </a:lvl3pPr>
            <a:lvl4pPr>
              <a:defRPr sz="900"/>
            </a:lvl4pPr>
            <a:lvl5pPr>
              <a:defRPr sz="900"/>
            </a:lvl5pPr>
          </a:lstStyle>
          <a:p>
            <a:pPr lvl="0"/>
            <a:r>
              <a:rPr lang="fr-FR" dirty="0"/>
              <a:t>Modifiez les styles du texte du masque</a:t>
            </a:r>
          </a:p>
          <a:p>
            <a:pPr lvl="1"/>
            <a:r>
              <a:rPr lang="fr-FR" dirty="0"/>
              <a:t>Deuxième niveau</a:t>
            </a:r>
          </a:p>
        </p:txBody>
      </p:sp>
      <p:sp>
        <p:nvSpPr>
          <p:cNvPr id="9" name="Espace réservé du contenu 2">
            <a:extLst>
              <a:ext uri="{FF2B5EF4-FFF2-40B4-BE49-F238E27FC236}">
                <a16:creationId xmlns:a16="http://schemas.microsoft.com/office/drawing/2014/main" id="{742A6E28-09E2-4087-811F-E47F571B17F4}"/>
              </a:ext>
            </a:extLst>
          </p:cNvPr>
          <p:cNvSpPr>
            <a:spLocks noGrp="1"/>
          </p:cNvSpPr>
          <p:nvPr>
            <p:ph idx="12" hasCustomPrompt="1"/>
          </p:nvPr>
        </p:nvSpPr>
        <p:spPr>
          <a:xfrm>
            <a:off x="1846385" y="3634987"/>
            <a:ext cx="6937963" cy="1691465"/>
          </a:xfrm>
          <a:solidFill>
            <a:schemeClr val="bg1">
              <a:lumMod val="95000"/>
            </a:schemeClr>
          </a:solidFill>
        </p:spPr>
        <p:txBody>
          <a:bodyPr lIns="216000" tIns="144000" rIns="216000" bIns="144000"/>
          <a:lstStyle>
            <a:lvl1pPr>
              <a:spcBef>
                <a:spcPts val="600"/>
              </a:spcBef>
              <a:spcAft>
                <a:spcPts val="0"/>
              </a:spcAft>
              <a:defRPr sz="1500"/>
            </a:lvl1pPr>
            <a:lvl2pPr>
              <a:spcBef>
                <a:spcPts val="450"/>
              </a:spcBef>
              <a:spcAft>
                <a:spcPts val="0"/>
              </a:spcAft>
              <a:defRPr sz="1350"/>
            </a:lvl2pPr>
            <a:lvl3pPr>
              <a:defRPr sz="1200"/>
            </a:lvl3pPr>
            <a:lvl4pPr>
              <a:defRPr sz="900"/>
            </a:lvl4pPr>
            <a:lvl5pPr>
              <a:defRPr sz="900"/>
            </a:lvl5pPr>
          </a:lstStyle>
          <a:p>
            <a:pPr lvl="0"/>
            <a:r>
              <a:rPr lang="fr-FR" dirty="0"/>
              <a:t>Modifiez les styles du texte du masque</a:t>
            </a:r>
          </a:p>
          <a:p>
            <a:pPr lvl="1"/>
            <a:r>
              <a:rPr lang="fr-FR" dirty="0"/>
              <a:t>Deuxième niveau</a:t>
            </a:r>
          </a:p>
        </p:txBody>
      </p:sp>
      <p:sp>
        <p:nvSpPr>
          <p:cNvPr id="8" name="Text Placeholder 9">
            <a:extLst>
              <a:ext uri="{FF2B5EF4-FFF2-40B4-BE49-F238E27FC236}">
                <a16:creationId xmlns:a16="http://schemas.microsoft.com/office/drawing/2014/main" id="{D2EA2052-4D98-46E9-9C10-3963E234B92E}"/>
              </a:ext>
            </a:extLst>
          </p:cNvPr>
          <p:cNvSpPr>
            <a:spLocks noGrp="1"/>
          </p:cNvSpPr>
          <p:nvPr>
            <p:ph type="body" sz="quarter" idx="23" hasCustomPrompt="1"/>
          </p:nvPr>
        </p:nvSpPr>
        <p:spPr>
          <a:xfrm>
            <a:off x="332100" y="1738800"/>
            <a:ext cx="1514285" cy="1692000"/>
          </a:xfrm>
          <a:prstGeom prst="rect">
            <a:avLst/>
          </a:prstGeom>
          <a:solidFill>
            <a:schemeClr val="accent1"/>
          </a:solidFill>
          <a:ln>
            <a:noFill/>
          </a:ln>
        </p:spPr>
        <p:txBody>
          <a:bodyPr lIns="108000" tIns="108000" rIns="108000" bIns="108000" anchor="t" anchorCtr="0">
            <a:noAutofit/>
          </a:bodyPr>
          <a:lstStyle>
            <a:lvl1pPr marL="0" marR="0" indent="0" algn="l" defTabSz="685800" rtl="0" eaLnBrk="1" fontAlgn="auto" latinLnBrk="0" hangingPunct="1">
              <a:lnSpc>
                <a:spcPct val="100000"/>
              </a:lnSpc>
              <a:spcBef>
                <a:spcPts val="0"/>
              </a:spcBef>
              <a:spcAft>
                <a:spcPts val="0"/>
              </a:spcAft>
              <a:buClr>
                <a:schemeClr val="accent4"/>
              </a:buClr>
              <a:buSzPct val="70000"/>
              <a:buFont typeface="Wingdings" panose="05000000000000000000" pitchFamily="2" charset="2"/>
              <a:buNone/>
              <a:tabLst/>
              <a:defRPr sz="1500" b="0">
                <a:solidFill>
                  <a:schemeClr val="bg1"/>
                </a:solidFill>
              </a:defRPr>
            </a:lvl1pPr>
          </a:lstStyle>
          <a:p>
            <a:pPr marL="0" marR="0" lvl="0" indent="0" algn="l" defTabSz="685800" rtl="0" eaLnBrk="1" fontAlgn="auto" latinLnBrk="0" hangingPunct="1">
              <a:lnSpc>
                <a:spcPct val="100000"/>
              </a:lnSpc>
              <a:spcBef>
                <a:spcPts val="1350"/>
              </a:spcBef>
              <a:spcAft>
                <a:spcPts val="0"/>
              </a:spcAft>
              <a:buClr>
                <a:schemeClr val="accent4"/>
              </a:buClr>
              <a:buSzPct val="70000"/>
              <a:buFont typeface="Wingdings" panose="05000000000000000000" pitchFamily="2" charset="2"/>
              <a:buNone/>
              <a:tabLst/>
              <a:defRPr/>
            </a:pPr>
            <a:r>
              <a:rPr lang="fr-CA" noProof="0" dirty="0"/>
              <a:t>Cliquez pour ajouter un titre</a:t>
            </a:r>
          </a:p>
        </p:txBody>
      </p:sp>
      <p:sp>
        <p:nvSpPr>
          <p:cNvPr id="10" name="Text Placeholder 9">
            <a:extLst>
              <a:ext uri="{FF2B5EF4-FFF2-40B4-BE49-F238E27FC236}">
                <a16:creationId xmlns:a16="http://schemas.microsoft.com/office/drawing/2014/main" id="{A926143B-690B-4643-8F16-7C9A0F0FAD59}"/>
              </a:ext>
            </a:extLst>
          </p:cNvPr>
          <p:cNvSpPr>
            <a:spLocks noGrp="1"/>
          </p:cNvSpPr>
          <p:nvPr>
            <p:ph type="body" sz="quarter" idx="24" hasCustomPrompt="1"/>
          </p:nvPr>
        </p:nvSpPr>
        <p:spPr>
          <a:xfrm>
            <a:off x="332100" y="3636000"/>
            <a:ext cx="1514285" cy="1692000"/>
          </a:xfrm>
          <a:prstGeom prst="rect">
            <a:avLst/>
          </a:prstGeom>
          <a:solidFill>
            <a:schemeClr val="accent1"/>
          </a:solidFill>
          <a:ln>
            <a:noFill/>
          </a:ln>
        </p:spPr>
        <p:txBody>
          <a:bodyPr lIns="108000" tIns="108000" rIns="108000" bIns="108000" anchor="t" anchorCtr="0">
            <a:noAutofit/>
          </a:bodyPr>
          <a:lstStyle>
            <a:lvl1pPr marL="0" marR="0" indent="0" algn="l" defTabSz="685800" rtl="0" eaLnBrk="1" fontAlgn="base" latinLnBrk="0" hangingPunct="1">
              <a:lnSpc>
                <a:spcPct val="100000"/>
              </a:lnSpc>
              <a:spcBef>
                <a:spcPct val="75000"/>
              </a:spcBef>
              <a:spcAft>
                <a:spcPct val="0"/>
              </a:spcAft>
              <a:buClr>
                <a:srgbClr val="3597BF"/>
              </a:buClr>
              <a:buSzPct val="85000"/>
              <a:buFont typeface="Wingdings" charset="0"/>
              <a:buNone/>
              <a:tabLst/>
              <a:defRPr sz="1500" b="0">
                <a:solidFill>
                  <a:schemeClr val="bg1"/>
                </a:solidFill>
              </a:defRPr>
            </a:lvl1pPr>
          </a:lstStyle>
          <a:p>
            <a:pPr marL="0" marR="0" lvl="0" indent="0" algn="l" defTabSz="685800" rtl="0" eaLnBrk="1" fontAlgn="base" latinLnBrk="0" hangingPunct="1">
              <a:lnSpc>
                <a:spcPct val="100000"/>
              </a:lnSpc>
              <a:spcBef>
                <a:spcPct val="75000"/>
              </a:spcBef>
              <a:spcAft>
                <a:spcPct val="0"/>
              </a:spcAft>
              <a:buClr>
                <a:srgbClr val="3597BF"/>
              </a:buClr>
              <a:buSzPct val="85000"/>
              <a:buFont typeface="Wingdings" charset="0"/>
              <a:buNone/>
              <a:tabLst/>
              <a:defRPr/>
            </a:pPr>
            <a:r>
              <a:rPr lang="fr-CA" noProof="0" dirty="0"/>
              <a:t>Cliquez pour ajouter un titre</a:t>
            </a:r>
          </a:p>
        </p:txBody>
      </p:sp>
      <p:sp>
        <p:nvSpPr>
          <p:cNvPr id="11" name="Espace réservé du texte 4">
            <a:extLst>
              <a:ext uri="{FF2B5EF4-FFF2-40B4-BE49-F238E27FC236}">
                <a16:creationId xmlns:a16="http://schemas.microsoft.com/office/drawing/2014/main" id="{C420DD42-63FF-40C7-AFC7-F3B70FD4A81D}"/>
              </a:ext>
            </a:extLst>
          </p:cNvPr>
          <p:cNvSpPr>
            <a:spLocks noGrp="1"/>
          </p:cNvSpPr>
          <p:nvPr>
            <p:ph type="body" sz="quarter" idx="17" hasCustomPrompt="1"/>
          </p:nvPr>
        </p:nvSpPr>
        <p:spPr>
          <a:xfrm>
            <a:off x="332100" y="5533201"/>
            <a:ext cx="8453700" cy="837995"/>
          </a:xfrm>
          <a:solidFill>
            <a:schemeClr val="accent1"/>
          </a:solidFill>
        </p:spPr>
        <p:txBody>
          <a:bodyPr tIns="0" bIns="0" anchor="ctr" anchorCtr="0"/>
          <a:lstStyle>
            <a:lvl1pPr marL="0" indent="0" algn="ctr">
              <a:lnSpc>
                <a:spcPct val="90000"/>
              </a:lnSpc>
              <a:spcAft>
                <a:spcPts val="0"/>
              </a:spcAft>
              <a:buNone/>
              <a:defRPr>
                <a:solidFill>
                  <a:schemeClr val="bg1"/>
                </a:solidFill>
              </a:defRPr>
            </a:lvl1pPr>
          </a:lstStyle>
          <a:p>
            <a:pPr lvl="0"/>
            <a:r>
              <a:rPr lang="fr-CA" dirty="0"/>
              <a:t>Boîte de message</a:t>
            </a:r>
          </a:p>
        </p:txBody>
      </p:sp>
      <p:sp>
        <p:nvSpPr>
          <p:cNvPr id="5" name="Titre 4">
            <a:extLst>
              <a:ext uri="{FF2B5EF4-FFF2-40B4-BE49-F238E27FC236}">
                <a16:creationId xmlns:a16="http://schemas.microsoft.com/office/drawing/2014/main" id="{13DA5984-2298-445B-B091-EBF4B4A98BA3}"/>
              </a:ext>
            </a:extLst>
          </p:cNvPr>
          <p:cNvSpPr>
            <a:spLocks noGrp="1"/>
          </p:cNvSpPr>
          <p:nvPr>
            <p:ph type="title"/>
          </p:nvPr>
        </p:nvSpPr>
        <p:spPr/>
        <p:txBody>
          <a:bodyPr/>
          <a:lstStyle/>
          <a:p>
            <a:r>
              <a:rPr lang="fr-FR" dirty="0"/>
              <a:t>Modifiez le style du titre</a:t>
            </a:r>
            <a:endParaRPr lang="fr-CA" dirty="0"/>
          </a:p>
        </p:txBody>
      </p:sp>
    </p:spTree>
    <p:extLst>
      <p:ext uri="{BB962C8B-B14F-4D97-AF65-F5344CB8AC3E}">
        <p14:creationId xmlns:p14="http://schemas.microsoft.com/office/powerpoint/2010/main" val="426155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blocs horizontaux avec titre">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p:txBody>
          <a:bodyPr/>
          <a:lstStyle/>
          <a:p>
            <a:fld id="{77F59921-B11C-4899-8BBE-5971739B1201}" type="slidenum">
              <a:rPr lang="fr-CA" smtClean="0"/>
              <a:pPr/>
              <a:t>‹#›</a:t>
            </a:fld>
            <a:endParaRPr lang="fr-CA" dirty="0"/>
          </a:p>
        </p:txBody>
      </p:sp>
      <p:sp>
        <p:nvSpPr>
          <p:cNvPr id="4" name="Espace réservé du contenu 2"/>
          <p:cNvSpPr>
            <a:spLocks noGrp="1"/>
          </p:cNvSpPr>
          <p:nvPr>
            <p:ph idx="1" hasCustomPrompt="1"/>
          </p:nvPr>
        </p:nvSpPr>
        <p:spPr>
          <a:xfrm>
            <a:off x="1846800" y="1738800"/>
            <a:ext cx="6937963" cy="1440000"/>
          </a:xfrm>
          <a:solidFill>
            <a:schemeClr val="bg1">
              <a:lumMod val="95000"/>
            </a:schemeClr>
          </a:solidFill>
        </p:spPr>
        <p:txBody>
          <a:bodyPr lIns="216000" tIns="144000" rIns="216000" bIns="144000"/>
          <a:lstStyle>
            <a:lvl1pPr>
              <a:spcBef>
                <a:spcPts val="600"/>
              </a:spcBef>
              <a:spcAft>
                <a:spcPts val="0"/>
              </a:spcAft>
              <a:defRPr sz="1350"/>
            </a:lvl1pPr>
            <a:lvl2pPr>
              <a:spcBef>
                <a:spcPts val="450"/>
              </a:spcBef>
              <a:spcAft>
                <a:spcPts val="0"/>
              </a:spcAft>
              <a:defRPr sz="1200"/>
            </a:lvl2pPr>
            <a:lvl3pPr>
              <a:defRPr sz="1200"/>
            </a:lvl3pPr>
            <a:lvl4pPr>
              <a:defRPr sz="900"/>
            </a:lvl4pPr>
            <a:lvl5pPr>
              <a:defRPr sz="900"/>
            </a:lvl5pPr>
          </a:lstStyle>
          <a:p>
            <a:pPr lvl="0"/>
            <a:r>
              <a:rPr lang="fr-FR" dirty="0"/>
              <a:t>Modifiez les styles du texte du masque</a:t>
            </a:r>
          </a:p>
          <a:p>
            <a:pPr lvl="1"/>
            <a:r>
              <a:rPr lang="fr-FR" dirty="0"/>
              <a:t>Deuxième niveau</a:t>
            </a:r>
          </a:p>
        </p:txBody>
      </p:sp>
      <p:sp>
        <p:nvSpPr>
          <p:cNvPr id="2" name="Titre 1"/>
          <p:cNvSpPr>
            <a:spLocks noGrp="1"/>
          </p:cNvSpPr>
          <p:nvPr>
            <p:ph type="title"/>
          </p:nvPr>
        </p:nvSpPr>
        <p:spPr>
          <a:xfrm>
            <a:off x="332185" y="379515"/>
            <a:ext cx="8452247" cy="1140650"/>
          </a:xfrm>
        </p:spPr>
        <p:txBody>
          <a:bodyPr/>
          <a:lstStyle/>
          <a:p>
            <a:r>
              <a:rPr lang="fr-FR" dirty="0"/>
              <a:t>Modifiez le style du titre</a:t>
            </a:r>
            <a:endParaRPr lang="fr-CA" dirty="0"/>
          </a:p>
        </p:txBody>
      </p:sp>
      <p:sp>
        <p:nvSpPr>
          <p:cNvPr id="9" name="Espace réservé du contenu 2">
            <a:extLst>
              <a:ext uri="{FF2B5EF4-FFF2-40B4-BE49-F238E27FC236}">
                <a16:creationId xmlns:a16="http://schemas.microsoft.com/office/drawing/2014/main" id="{742A6E28-09E2-4087-811F-E47F571B17F4}"/>
              </a:ext>
            </a:extLst>
          </p:cNvPr>
          <p:cNvSpPr>
            <a:spLocks noGrp="1"/>
          </p:cNvSpPr>
          <p:nvPr>
            <p:ph idx="12" hasCustomPrompt="1"/>
          </p:nvPr>
        </p:nvSpPr>
        <p:spPr>
          <a:xfrm>
            <a:off x="1846800" y="3333600"/>
            <a:ext cx="6937963" cy="1440000"/>
          </a:xfrm>
          <a:solidFill>
            <a:schemeClr val="bg1">
              <a:lumMod val="95000"/>
            </a:schemeClr>
          </a:solidFill>
        </p:spPr>
        <p:txBody>
          <a:bodyPr lIns="216000" tIns="144000" rIns="216000" bIns="144000"/>
          <a:lstStyle>
            <a:lvl1pPr>
              <a:spcBef>
                <a:spcPts val="600"/>
              </a:spcBef>
              <a:spcAft>
                <a:spcPts val="0"/>
              </a:spcAft>
              <a:defRPr sz="1350"/>
            </a:lvl1pPr>
            <a:lvl2pPr>
              <a:spcBef>
                <a:spcPts val="450"/>
              </a:spcBef>
              <a:spcAft>
                <a:spcPts val="0"/>
              </a:spcAft>
              <a:defRPr sz="1200"/>
            </a:lvl2pPr>
            <a:lvl3pPr>
              <a:defRPr sz="1200"/>
            </a:lvl3pPr>
            <a:lvl4pPr>
              <a:defRPr sz="900"/>
            </a:lvl4pPr>
            <a:lvl5pPr>
              <a:defRPr sz="900"/>
            </a:lvl5pPr>
          </a:lstStyle>
          <a:p>
            <a:pPr lvl="0"/>
            <a:r>
              <a:rPr lang="fr-FR" dirty="0"/>
              <a:t>Modifiez les styles du texte du masque</a:t>
            </a:r>
          </a:p>
          <a:p>
            <a:pPr lvl="1"/>
            <a:r>
              <a:rPr lang="fr-FR" dirty="0"/>
              <a:t>Deuxième niveau</a:t>
            </a:r>
          </a:p>
        </p:txBody>
      </p:sp>
      <p:sp>
        <p:nvSpPr>
          <p:cNvPr id="8" name="Text Placeholder 9">
            <a:extLst>
              <a:ext uri="{FF2B5EF4-FFF2-40B4-BE49-F238E27FC236}">
                <a16:creationId xmlns:a16="http://schemas.microsoft.com/office/drawing/2014/main" id="{D2EA2052-4D98-46E9-9C10-3963E234B92E}"/>
              </a:ext>
            </a:extLst>
          </p:cNvPr>
          <p:cNvSpPr>
            <a:spLocks noGrp="1"/>
          </p:cNvSpPr>
          <p:nvPr>
            <p:ph type="body" sz="quarter" idx="23" hasCustomPrompt="1"/>
          </p:nvPr>
        </p:nvSpPr>
        <p:spPr>
          <a:xfrm>
            <a:off x="332100" y="1738800"/>
            <a:ext cx="1514285" cy="1440000"/>
          </a:xfrm>
          <a:prstGeom prst="rect">
            <a:avLst/>
          </a:prstGeom>
          <a:solidFill>
            <a:schemeClr val="accent1"/>
          </a:solidFill>
          <a:ln>
            <a:noFill/>
          </a:ln>
        </p:spPr>
        <p:txBody>
          <a:bodyPr lIns="108000" tIns="108000" rIns="108000" bIns="108000" anchor="t" anchorCtr="0">
            <a:noAutofit/>
          </a:bodyPr>
          <a:lstStyle>
            <a:lvl1pPr marL="0" marR="0" indent="0" algn="l" defTabSz="685800" rtl="0" eaLnBrk="1" fontAlgn="auto" latinLnBrk="0" hangingPunct="1">
              <a:lnSpc>
                <a:spcPct val="100000"/>
              </a:lnSpc>
              <a:spcBef>
                <a:spcPts val="1350"/>
              </a:spcBef>
              <a:spcAft>
                <a:spcPts val="0"/>
              </a:spcAft>
              <a:buClr>
                <a:schemeClr val="accent4"/>
              </a:buClr>
              <a:buSzPct val="70000"/>
              <a:buFont typeface="Wingdings" panose="05000000000000000000" pitchFamily="2" charset="2"/>
              <a:buNone/>
              <a:tabLst/>
              <a:defRPr sz="1350" b="0">
                <a:solidFill>
                  <a:schemeClr val="bg1"/>
                </a:solidFill>
              </a:defRPr>
            </a:lvl1pPr>
          </a:lstStyle>
          <a:p>
            <a:pPr marL="0" marR="0" lvl="0" indent="0" algn="l" defTabSz="685800" rtl="0" eaLnBrk="1" fontAlgn="auto" latinLnBrk="0" hangingPunct="1">
              <a:lnSpc>
                <a:spcPct val="100000"/>
              </a:lnSpc>
              <a:spcBef>
                <a:spcPts val="1350"/>
              </a:spcBef>
              <a:spcAft>
                <a:spcPts val="0"/>
              </a:spcAft>
              <a:buClr>
                <a:schemeClr val="accent4"/>
              </a:buClr>
              <a:buSzPct val="70000"/>
              <a:buFont typeface="Wingdings" panose="05000000000000000000" pitchFamily="2" charset="2"/>
              <a:buNone/>
              <a:tabLst/>
              <a:defRPr/>
            </a:pPr>
            <a:r>
              <a:rPr lang="fr-CA" noProof="0" dirty="0"/>
              <a:t>Cliquez pour ajouter un titre</a:t>
            </a:r>
          </a:p>
        </p:txBody>
      </p:sp>
      <p:sp>
        <p:nvSpPr>
          <p:cNvPr id="10" name="Text Placeholder 9">
            <a:extLst>
              <a:ext uri="{FF2B5EF4-FFF2-40B4-BE49-F238E27FC236}">
                <a16:creationId xmlns:a16="http://schemas.microsoft.com/office/drawing/2014/main" id="{A926143B-690B-4643-8F16-7C9A0F0FAD59}"/>
              </a:ext>
            </a:extLst>
          </p:cNvPr>
          <p:cNvSpPr>
            <a:spLocks noGrp="1"/>
          </p:cNvSpPr>
          <p:nvPr>
            <p:ph type="body" sz="quarter" idx="24" hasCustomPrompt="1"/>
          </p:nvPr>
        </p:nvSpPr>
        <p:spPr>
          <a:xfrm>
            <a:off x="332100" y="3333600"/>
            <a:ext cx="1514285" cy="1440000"/>
          </a:xfrm>
          <a:prstGeom prst="rect">
            <a:avLst/>
          </a:prstGeom>
          <a:solidFill>
            <a:schemeClr val="accent1"/>
          </a:solidFill>
          <a:ln>
            <a:noFill/>
          </a:ln>
        </p:spPr>
        <p:txBody>
          <a:bodyPr lIns="108000" tIns="108000" rIns="108000" bIns="108000" anchor="t" anchorCtr="0">
            <a:noAutofit/>
          </a:bodyPr>
          <a:lstStyle>
            <a:lvl1pPr marL="0" marR="0" indent="0" algn="l" defTabSz="685800" rtl="0" eaLnBrk="1" fontAlgn="base" latinLnBrk="0" hangingPunct="1">
              <a:lnSpc>
                <a:spcPct val="100000"/>
              </a:lnSpc>
              <a:spcBef>
                <a:spcPct val="75000"/>
              </a:spcBef>
              <a:spcAft>
                <a:spcPct val="0"/>
              </a:spcAft>
              <a:buClr>
                <a:srgbClr val="3597BF"/>
              </a:buClr>
              <a:buSzPct val="85000"/>
              <a:buFont typeface="Wingdings" charset="0"/>
              <a:buNone/>
              <a:tabLst/>
              <a:defRPr sz="1350" b="0">
                <a:solidFill>
                  <a:schemeClr val="bg1"/>
                </a:solidFill>
              </a:defRPr>
            </a:lvl1pPr>
          </a:lstStyle>
          <a:p>
            <a:pPr marL="0" marR="0" lvl="0" indent="0" algn="l" defTabSz="685800" rtl="0" eaLnBrk="1" fontAlgn="base" latinLnBrk="0" hangingPunct="1">
              <a:lnSpc>
                <a:spcPct val="100000"/>
              </a:lnSpc>
              <a:spcBef>
                <a:spcPct val="75000"/>
              </a:spcBef>
              <a:spcAft>
                <a:spcPct val="0"/>
              </a:spcAft>
              <a:buClr>
                <a:srgbClr val="3597BF"/>
              </a:buClr>
              <a:buSzPct val="85000"/>
              <a:buFont typeface="Wingdings" charset="0"/>
              <a:buNone/>
              <a:tabLst/>
              <a:defRPr/>
            </a:pPr>
            <a:r>
              <a:rPr lang="fr-CA" noProof="0" dirty="0"/>
              <a:t>Cliquez pour ajouter un titre</a:t>
            </a:r>
          </a:p>
        </p:txBody>
      </p:sp>
      <p:sp>
        <p:nvSpPr>
          <p:cNvPr id="12" name="Espace réservé du contenu 2">
            <a:extLst>
              <a:ext uri="{FF2B5EF4-FFF2-40B4-BE49-F238E27FC236}">
                <a16:creationId xmlns:a16="http://schemas.microsoft.com/office/drawing/2014/main" id="{7E0FA4E6-D913-4C9C-8BA7-2925D32F2928}"/>
              </a:ext>
            </a:extLst>
          </p:cNvPr>
          <p:cNvSpPr>
            <a:spLocks noGrp="1"/>
          </p:cNvSpPr>
          <p:nvPr>
            <p:ph idx="25" hasCustomPrompt="1"/>
          </p:nvPr>
        </p:nvSpPr>
        <p:spPr>
          <a:xfrm>
            <a:off x="1846800" y="4932000"/>
            <a:ext cx="6937963" cy="1440000"/>
          </a:xfrm>
          <a:solidFill>
            <a:schemeClr val="bg1">
              <a:lumMod val="95000"/>
            </a:schemeClr>
          </a:solidFill>
        </p:spPr>
        <p:txBody>
          <a:bodyPr lIns="216000" tIns="144000" rIns="216000" bIns="144000"/>
          <a:lstStyle>
            <a:lvl1pPr>
              <a:spcBef>
                <a:spcPts val="600"/>
              </a:spcBef>
              <a:spcAft>
                <a:spcPts val="0"/>
              </a:spcAft>
              <a:defRPr sz="1350"/>
            </a:lvl1pPr>
            <a:lvl2pPr>
              <a:spcBef>
                <a:spcPts val="450"/>
              </a:spcBef>
              <a:spcAft>
                <a:spcPts val="0"/>
              </a:spcAft>
              <a:defRPr sz="1200"/>
            </a:lvl2pPr>
            <a:lvl3pPr>
              <a:defRPr sz="1200"/>
            </a:lvl3pPr>
            <a:lvl4pPr>
              <a:defRPr sz="900"/>
            </a:lvl4pPr>
            <a:lvl5pPr>
              <a:defRPr sz="900"/>
            </a:lvl5pPr>
          </a:lstStyle>
          <a:p>
            <a:pPr lvl="0"/>
            <a:r>
              <a:rPr lang="fr-FR" dirty="0"/>
              <a:t>Modifiez les styles du texte du masque</a:t>
            </a:r>
          </a:p>
          <a:p>
            <a:pPr lvl="1"/>
            <a:r>
              <a:rPr lang="fr-FR" dirty="0"/>
              <a:t>Deuxième niveau</a:t>
            </a:r>
          </a:p>
        </p:txBody>
      </p:sp>
      <p:sp>
        <p:nvSpPr>
          <p:cNvPr id="13" name="Text Placeholder 9">
            <a:extLst>
              <a:ext uri="{FF2B5EF4-FFF2-40B4-BE49-F238E27FC236}">
                <a16:creationId xmlns:a16="http://schemas.microsoft.com/office/drawing/2014/main" id="{200CFCA2-0F19-4418-A345-93E209E33273}"/>
              </a:ext>
            </a:extLst>
          </p:cNvPr>
          <p:cNvSpPr>
            <a:spLocks noGrp="1"/>
          </p:cNvSpPr>
          <p:nvPr>
            <p:ph type="body" sz="quarter" idx="26" hasCustomPrompt="1"/>
          </p:nvPr>
        </p:nvSpPr>
        <p:spPr>
          <a:xfrm>
            <a:off x="332100" y="4932000"/>
            <a:ext cx="1514285" cy="1440000"/>
          </a:xfrm>
          <a:prstGeom prst="rect">
            <a:avLst/>
          </a:prstGeom>
          <a:solidFill>
            <a:schemeClr val="accent1"/>
          </a:solidFill>
          <a:ln>
            <a:noFill/>
          </a:ln>
        </p:spPr>
        <p:txBody>
          <a:bodyPr lIns="108000" tIns="108000" rIns="108000" bIns="108000" anchor="t" anchorCtr="0">
            <a:noAutofit/>
          </a:bodyPr>
          <a:lstStyle>
            <a:lvl1pPr marL="0" marR="0" indent="0" algn="l" defTabSz="685800" rtl="0" eaLnBrk="1" fontAlgn="base" latinLnBrk="0" hangingPunct="1">
              <a:lnSpc>
                <a:spcPct val="100000"/>
              </a:lnSpc>
              <a:spcBef>
                <a:spcPct val="75000"/>
              </a:spcBef>
              <a:spcAft>
                <a:spcPct val="0"/>
              </a:spcAft>
              <a:buClr>
                <a:srgbClr val="3597BF"/>
              </a:buClr>
              <a:buSzPct val="85000"/>
              <a:buFont typeface="Wingdings" charset="0"/>
              <a:buNone/>
              <a:tabLst/>
              <a:defRPr sz="1350" b="0">
                <a:solidFill>
                  <a:schemeClr val="bg1"/>
                </a:solidFill>
              </a:defRPr>
            </a:lvl1pPr>
          </a:lstStyle>
          <a:p>
            <a:pPr marL="0" marR="0" lvl="0" indent="0" algn="l" defTabSz="685800" rtl="0" eaLnBrk="1" fontAlgn="base" latinLnBrk="0" hangingPunct="1">
              <a:lnSpc>
                <a:spcPct val="100000"/>
              </a:lnSpc>
              <a:spcBef>
                <a:spcPct val="75000"/>
              </a:spcBef>
              <a:spcAft>
                <a:spcPct val="0"/>
              </a:spcAft>
              <a:buClr>
                <a:srgbClr val="3597BF"/>
              </a:buClr>
              <a:buSzPct val="85000"/>
              <a:buFont typeface="Wingdings" charset="0"/>
              <a:buNone/>
              <a:tabLst/>
              <a:defRPr/>
            </a:pPr>
            <a:r>
              <a:rPr lang="fr-CA" noProof="0" dirty="0"/>
              <a:t>Cliquez pour ajouter un titre</a:t>
            </a:r>
          </a:p>
        </p:txBody>
      </p:sp>
    </p:spTree>
    <p:extLst>
      <p:ext uri="{BB962C8B-B14F-4D97-AF65-F5344CB8AC3E}">
        <p14:creationId xmlns:p14="http://schemas.microsoft.com/office/powerpoint/2010/main" val="4141043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blocs horizontaux avec titre + bm">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p:txBody>
          <a:bodyPr/>
          <a:lstStyle/>
          <a:p>
            <a:fld id="{77F59921-B11C-4899-8BBE-5971739B1201}" type="slidenum">
              <a:rPr lang="fr-CA" smtClean="0"/>
              <a:pPr/>
              <a:t>‹#›</a:t>
            </a:fld>
            <a:endParaRPr lang="fr-CA" dirty="0"/>
          </a:p>
        </p:txBody>
      </p:sp>
      <p:sp>
        <p:nvSpPr>
          <p:cNvPr id="4" name="Espace réservé du contenu 2"/>
          <p:cNvSpPr>
            <a:spLocks noGrp="1"/>
          </p:cNvSpPr>
          <p:nvPr>
            <p:ph idx="1" hasCustomPrompt="1"/>
          </p:nvPr>
        </p:nvSpPr>
        <p:spPr>
          <a:xfrm>
            <a:off x="1846470" y="1738800"/>
            <a:ext cx="6937963" cy="1098618"/>
          </a:xfrm>
          <a:solidFill>
            <a:schemeClr val="bg1">
              <a:lumMod val="95000"/>
            </a:schemeClr>
          </a:solidFill>
        </p:spPr>
        <p:txBody>
          <a:bodyPr lIns="216000" tIns="144000" rIns="216000" bIns="144000"/>
          <a:lstStyle>
            <a:lvl1pPr>
              <a:spcBef>
                <a:spcPts val="600"/>
              </a:spcBef>
              <a:spcAft>
                <a:spcPts val="0"/>
              </a:spcAft>
              <a:defRPr sz="1350"/>
            </a:lvl1pPr>
            <a:lvl2pPr>
              <a:spcBef>
                <a:spcPts val="450"/>
              </a:spcBef>
              <a:spcAft>
                <a:spcPts val="0"/>
              </a:spcAft>
              <a:defRPr sz="1200"/>
            </a:lvl2pPr>
            <a:lvl3pPr>
              <a:defRPr sz="1200"/>
            </a:lvl3pPr>
            <a:lvl4pPr>
              <a:defRPr sz="900"/>
            </a:lvl4pPr>
            <a:lvl5pPr>
              <a:defRPr sz="900"/>
            </a:lvl5pPr>
          </a:lstStyle>
          <a:p>
            <a:pPr lvl="0"/>
            <a:r>
              <a:rPr lang="fr-FR" dirty="0"/>
              <a:t>Modifiez les styles du texte du masque</a:t>
            </a:r>
          </a:p>
          <a:p>
            <a:pPr lvl="1"/>
            <a:r>
              <a:rPr lang="fr-FR" dirty="0"/>
              <a:t>Deuxième niveau</a:t>
            </a:r>
          </a:p>
        </p:txBody>
      </p:sp>
      <p:sp>
        <p:nvSpPr>
          <p:cNvPr id="2" name="Titre 1"/>
          <p:cNvSpPr>
            <a:spLocks noGrp="1"/>
          </p:cNvSpPr>
          <p:nvPr>
            <p:ph type="title"/>
          </p:nvPr>
        </p:nvSpPr>
        <p:spPr>
          <a:xfrm>
            <a:off x="332185" y="379515"/>
            <a:ext cx="8452247" cy="1140650"/>
          </a:xfrm>
        </p:spPr>
        <p:txBody>
          <a:bodyPr/>
          <a:lstStyle/>
          <a:p>
            <a:r>
              <a:rPr lang="fr-FR" dirty="0"/>
              <a:t>Modifiez le style du titre</a:t>
            </a:r>
            <a:endParaRPr lang="fr-CA" dirty="0"/>
          </a:p>
        </p:txBody>
      </p:sp>
      <p:sp>
        <p:nvSpPr>
          <p:cNvPr id="9" name="Espace réservé du contenu 2">
            <a:extLst>
              <a:ext uri="{FF2B5EF4-FFF2-40B4-BE49-F238E27FC236}">
                <a16:creationId xmlns:a16="http://schemas.microsoft.com/office/drawing/2014/main" id="{742A6E28-09E2-4087-811F-E47F571B17F4}"/>
              </a:ext>
            </a:extLst>
          </p:cNvPr>
          <p:cNvSpPr>
            <a:spLocks noGrp="1"/>
          </p:cNvSpPr>
          <p:nvPr>
            <p:ph idx="12" hasCustomPrompt="1"/>
          </p:nvPr>
        </p:nvSpPr>
        <p:spPr>
          <a:xfrm>
            <a:off x="1842897" y="2984400"/>
            <a:ext cx="6937963" cy="1098618"/>
          </a:xfrm>
          <a:solidFill>
            <a:schemeClr val="bg1">
              <a:lumMod val="95000"/>
            </a:schemeClr>
          </a:solidFill>
        </p:spPr>
        <p:txBody>
          <a:bodyPr lIns="216000" tIns="144000" rIns="216000" bIns="144000"/>
          <a:lstStyle>
            <a:lvl1pPr>
              <a:spcBef>
                <a:spcPts val="600"/>
              </a:spcBef>
              <a:spcAft>
                <a:spcPts val="0"/>
              </a:spcAft>
              <a:defRPr sz="1350"/>
            </a:lvl1pPr>
            <a:lvl2pPr>
              <a:spcBef>
                <a:spcPts val="450"/>
              </a:spcBef>
              <a:spcAft>
                <a:spcPts val="0"/>
              </a:spcAft>
              <a:defRPr sz="1200"/>
            </a:lvl2pPr>
            <a:lvl3pPr>
              <a:defRPr sz="1200"/>
            </a:lvl3pPr>
            <a:lvl4pPr>
              <a:defRPr sz="900"/>
            </a:lvl4pPr>
            <a:lvl5pPr>
              <a:defRPr sz="900"/>
            </a:lvl5pPr>
          </a:lstStyle>
          <a:p>
            <a:pPr lvl="0"/>
            <a:r>
              <a:rPr lang="fr-FR" dirty="0"/>
              <a:t>Modifiez les styles du texte du masque</a:t>
            </a:r>
          </a:p>
          <a:p>
            <a:pPr lvl="1"/>
            <a:r>
              <a:rPr lang="fr-FR" dirty="0"/>
              <a:t>Deuxième niveau</a:t>
            </a:r>
          </a:p>
        </p:txBody>
      </p:sp>
      <p:sp>
        <p:nvSpPr>
          <p:cNvPr id="8" name="Text Placeholder 9">
            <a:extLst>
              <a:ext uri="{FF2B5EF4-FFF2-40B4-BE49-F238E27FC236}">
                <a16:creationId xmlns:a16="http://schemas.microsoft.com/office/drawing/2014/main" id="{D2EA2052-4D98-46E9-9C10-3963E234B92E}"/>
              </a:ext>
            </a:extLst>
          </p:cNvPr>
          <p:cNvSpPr>
            <a:spLocks noGrp="1"/>
          </p:cNvSpPr>
          <p:nvPr>
            <p:ph type="body" sz="quarter" idx="23" hasCustomPrompt="1"/>
          </p:nvPr>
        </p:nvSpPr>
        <p:spPr>
          <a:xfrm>
            <a:off x="332100" y="1738800"/>
            <a:ext cx="1514285" cy="1098618"/>
          </a:xfrm>
          <a:prstGeom prst="rect">
            <a:avLst/>
          </a:prstGeom>
          <a:solidFill>
            <a:schemeClr val="accent1"/>
          </a:solidFill>
          <a:ln>
            <a:noFill/>
          </a:ln>
        </p:spPr>
        <p:txBody>
          <a:bodyPr lIns="108000" tIns="108000" rIns="108000" bIns="108000" anchor="t" anchorCtr="0">
            <a:noAutofit/>
          </a:bodyPr>
          <a:lstStyle>
            <a:lvl1pPr marL="0" marR="0" indent="0" algn="l" defTabSz="685800" rtl="0" eaLnBrk="1" fontAlgn="auto" latinLnBrk="0" hangingPunct="1">
              <a:lnSpc>
                <a:spcPct val="100000"/>
              </a:lnSpc>
              <a:spcBef>
                <a:spcPts val="1350"/>
              </a:spcBef>
              <a:spcAft>
                <a:spcPts val="0"/>
              </a:spcAft>
              <a:buClr>
                <a:schemeClr val="accent4"/>
              </a:buClr>
              <a:buSzPct val="70000"/>
              <a:buFont typeface="Wingdings" panose="05000000000000000000" pitchFamily="2" charset="2"/>
              <a:buNone/>
              <a:tabLst/>
              <a:defRPr sz="1350" b="0">
                <a:solidFill>
                  <a:schemeClr val="bg1"/>
                </a:solidFill>
              </a:defRPr>
            </a:lvl1pPr>
          </a:lstStyle>
          <a:p>
            <a:pPr marL="0" marR="0" lvl="0" indent="0" algn="l" defTabSz="685800" rtl="0" eaLnBrk="1" fontAlgn="auto" latinLnBrk="0" hangingPunct="1">
              <a:lnSpc>
                <a:spcPct val="100000"/>
              </a:lnSpc>
              <a:spcBef>
                <a:spcPts val="1350"/>
              </a:spcBef>
              <a:spcAft>
                <a:spcPts val="0"/>
              </a:spcAft>
              <a:buClr>
                <a:schemeClr val="accent4"/>
              </a:buClr>
              <a:buSzPct val="70000"/>
              <a:buFont typeface="Wingdings" panose="05000000000000000000" pitchFamily="2" charset="2"/>
              <a:buNone/>
              <a:tabLst/>
              <a:defRPr/>
            </a:pPr>
            <a:r>
              <a:rPr lang="fr-CA" noProof="0" dirty="0"/>
              <a:t>Cliquez pour ajouter un titre</a:t>
            </a:r>
          </a:p>
        </p:txBody>
      </p:sp>
      <p:sp>
        <p:nvSpPr>
          <p:cNvPr id="10" name="Text Placeholder 9">
            <a:extLst>
              <a:ext uri="{FF2B5EF4-FFF2-40B4-BE49-F238E27FC236}">
                <a16:creationId xmlns:a16="http://schemas.microsoft.com/office/drawing/2014/main" id="{A926143B-690B-4643-8F16-7C9A0F0FAD59}"/>
              </a:ext>
            </a:extLst>
          </p:cNvPr>
          <p:cNvSpPr>
            <a:spLocks noGrp="1"/>
          </p:cNvSpPr>
          <p:nvPr>
            <p:ph type="body" sz="quarter" idx="24" hasCustomPrompt="1"/>
          </p:nvPr>
        </p:nvSpPr>
        <p:spPr>
          <a:xfrm>
            <a:off x="332100" y="2984400"/>
            <a:ext cx="1514285" cy="1098618"/>
          </a:xfrm>
          <a:prstGeom prst="rect">
            <a:avLst/>
          </a:prstGeom>
          <a:solidFill>
            <a:schemeClr val="accent1"/>
          </a:solidFill>
          <a:ln>
            <a:noFill/>
          </a:ln>
        </p:spPr>
        <p:txBody>
          <a:bodyPr lIns="108000" tIns="108000" rIns="108000" bIns="108000" anchor="t" anchorCtr="0">
            <a:noAutofit/>
          </a:bodyPr>
          <a:lstStyle>
            <a:lvl1pPr marL="0" marR="0" indent="0" algn="l" defTabSz="685800" rtl="0" eaLnBrk="1" fontAlgn="base" latinLnBrk="0" hangingPunct="1">
              <a:lnSpc>
                <a:spcPct val="100000"/>
              </a:lnSpc>
              <a:spcBef>
                <a:spcPct val="75000"/>
              </a:spcBef>
              <a:spcAft>
                <a:spcPct val="0"/>
              </a:spcAft>
              <a:buClr>
                <a:srgbClr val="3597BF"/>
              </a:buClr>
              <a:buSzPct val="85000"/>
              <a:buFont typeface="Wingdings" charset="0"/>
              <a:buNone/>
              <a:tabLst/>
              <a:defRPr sz="1350" b="0">
                <a:solidFill>
                  <a:schemeClr val="bg1"/>
                </a:solidFill>
              </a:defRPr>
            </a:lvl1pPr>
          </a:lstStyle>
          <a:p>
            <a:pPr marL="0" marR="0" lvl="0" indent="0" algn="l" defTabSz="685800" rtl="0" eaLnBrk="1" fontAlgn="base" latinLnBrk="0" hangingPunct="1">
              <a:lnSpc>
                <a:spcPct val="100000"/>
              </a:lnSpc>
              <a:spcBef>
                <a:spcPct val="75000"/>
              </a:spcBef>
              <a:spcAft>
                <a:spcPct val="0"/>
              </a:spcAft>
              <a:buClr>
                <a:srgbClr val="3597BF"/>
              </a:buClr>
              <a:buSzPct val="85000"/>
              <a:buFont typeface="Wingdings" charset="0"/>
              <a:buNone/>
              <a:tabLst/>
              <a:defRPr/>
            </a:pPr>
            <a:r>
              <a:rPr lang="fr-CA" noProof="0" dirty="0"/>
              <a:t>Cliquez pour ajouter un titre</a:t>
            </a:r>
          </a:p>
        </p:txBody>
      </p:sp>
      <p:sp>
        <p:nvSpPr>
          <p:cNvPr id="12" name="Espace réservé du contenu 2">
            <a:extLst>
              <a:ext uri="{FF2B5EF4-FFF2-40B4-BE49-F238E27FC236}">
                <a16:creationId xmlns:a16="http://schemas.microsoft.com/office/drawing/2014/main" id="{7E0FA4E6-D913-4C9C-8BA7-2925D32F2928}"/>
              </a:ext>
            </a:extLst>
          </p:cNvPr>
          <p:cNvSpPr>
            <a:spLocks noGrp="1"/>
          </p:cNvSpPr>
          <p:nvPr>
            <p:ph idx="25" hasCustomPrompt="1"/>
          </p:nvPr>
        </p:nvSpPr>
        <p:spPr>
          <a:xfrm>
            <a:off x="1842897" y="4230000"/>
            <a:ext cx="6937963" cy="1098618"/>
          </a:xfrm>
          <a:solidFill>
            <a:schemeClr val="bg1">
              <a:lumMod val="95000"/>
            </a:schemeClr>
          </a:solidFill>
        </p:spPr>
        <p:txBody>
          <a:bodyPr lIns="216000" tIns="144000" rIns="216000" bIns="144000"/>
          <a:lstStyle>
            <a:lvl1pPr>
              <a:spcBef>
                <a:spcPts val="600"/>
              </a:spcBef>
              <a:spcAft>
                <a:spcPts val="0"/>
              </a:spcAft>
              <a:defRPr sz="1350"/>
            </a:lvl1pPr>
            <a:lvl2pPr>
              <a:spcBef>
                <a:spcPts val="450"/>
              </a:spcBef>
              <a:spcAft>
                <a:spcPts val="0"/>
              </a:spcAft>
              <a:defRPr sz="1200"/>
            </a:lvl2pPr>
            <a:lvl3pPr>
              <a:defRPr sz="1200"/>
            </a:lvl3pPr>
            <a:lvl4pPr>
              <a:defRPr sz="900"/>
            </a:lvl4pPr>
            <a:lvl5pPr>
              <a:defRPr sz="900"/>
            </a:lvl5pPr>
          </a:lstStyle>
          <a:p>
            <a:pPr lvl="0"/>
            <a:r>
              <a:rPr lang="fr-FR" dirty="0"/>
              <a:t>Modifiez les styles du texte du masque</a:t>
            </a:r>
          </a:p>
          <a:p>
            <a:pPr lvl="1"/>
            <a:r>
              <a:rPr lang="fr-FR" dirty="0"/>
              <a:t>Deuxième niveau</a:t>
            </a:r>
          </a:p>
        </p:txBody>
      </p:sp>
      <p:sp>
        <p:nvSpPr>
          <p:cNvPr id="13" name="Text Placeholder 9">
            <a:extLst>
              <a:ext uri="{FF2B5EF4-FFF2-40B4-BE49-F238E27FC236}">
                <a16:creationId xmlns:a16="http://schemas.microsoft.com/office/drawing/2014/main" id="{200CFCA2-0F19-4418-A345-93E209E33273}"/>
              </a:ext>
            </a:extLst>
          </p:cNvPr>
          <p:cNvSpPr>
            <a:spLocks noGrp="1"/>
          </p:cNvSpPr>
          <p:nvPr>
            <p:ph type="body" sz="quarter" idx="26" hasCustomPrompt="1"/>
          </p:nvPr>
        </p:nvSpPr>
        <p:spPr>
          <a:xfrm>
            <a:off x="332100" y="4230000"/>
            <a:ext cx="1514285" cy="1098618"/>
          </a:xfrm>
          <a:prstGeom prst="rect">
            <a:avLst/>
          </a:prstGeom>
          <a:solidFill>
            <a:schemeClr val="accent1"/>
          </a:solidFill>
          <a:ln>
            <a:noFill/>
          </a:ln>
        </p:spPr>
        <p:txBody>
          <a:bodyPr lIns="108000" tIns="108000" rIns="108000" bIns="108000" anchor="t" anchorCtr="0">
            <a:noAutofit/>
          </a:bodyPr>
          <a:lstStyle>
            <a:lvl1pPr marL="0" marR="0" indent="0" algn="l" defTabSz="685800" rtl="0" eaLnBrk="1" fontAlgn="base" latinLnBrk="0" hangingPunct="1">
              <a:lnSpc>
                <a:spcPct val="100000"/>
              </a:lnSpc>
              <a:spcBef>
                <a:spcPct val="75000"/>
              </a:spcBef>
              <a:spcAft>
                <a:spcPct val="0"/>
              </a:spcAft>
              <a:buClr>
                <a:srgbClr val="3597BF"/>
              </a:buClr>
              <a:buSzPct val="85000"/>
              <a:buFont typeface="Wingdings" charset="0"/>
              <a:buNone/>
              <a:tabLst/>
              <a:defRPr sz="1350" b="0">
                <a:solidFill>
                  <a:schemeClr val="bg1"/>
                </a:solidFill>
              </a:defRPr>
            </a:lvl1pPr>
          </a:lstStyle>
          <a:p>
            <a:pPr marL="0" marR="0" lvl="0" indent="0" algn="l" defTabSz="685800" rtl="0" eaLnBrk="1" fontAlgn="base" latinLnBrk="0" hangingPunct="1">
              <a:lnSpc>
                <a:spcPct val="100000"/>
              </a:lnSpc>
              <a:spcBef>
                <a:spcPct val="75000"/>
              </a:spcBef>
              <a:spcAft>
                <a:spcPct val="0"/>
              </a:spcAft>
              <a:buClr>
                <a:srgbClr val="3597BF"/>
              </a:buClr>
              <a:buSzPct val="85000"/>
              <a:buFont typeface="Wingdings" charset="0"/>
              <a:buNone/>
              <a:tabLst/>
              <a:defRPr/>
            </a:pPr>
            <a:r>
              <a:rPr lang="fr-CA" noProof="0" dirty="0"/>
              <a:t>Cliquez pour ajouter un titre</a:t>
            </a:r>
          </a:p>
        </p:txBody>
      </p:sp>
      <p:sp>
        <p:nvSpPr>
          <p:cNvPr id="14" name="Espace réservé du texte 4">
            <a:extLst>
              <a:ext uri="{FF2B5EF4-FFF2-40B4-BE49-F238E27FC236}">
                <a16:creationId xmlns:a16="http://schemas.microsoft.com/office/drawing/2014/main" id="{A37ED327-D2C5-4156-91CE-4642438B7AB8}"/>
              </a:ext>
            </a:extLst>
          </p:cNvPr>
          <p:cNvSpPr>
            <a:spLocks noGrp="1"/>
          </p:cNvSpPr>
          <p:nvPr>
            <p:ph type="body" sz="quarter" idx="17" hasCustomPrompt="1"/>
          </p:nvPr>
        </p:nvSpPr>
        <p:spPr>
          <a:xfrm>
            <a:off x="332100" y="5533201"/>
            <a:ext cx="8453700" cy="837995"/>
          </a:xfrm>
          <a:solidFill>
            <a:schemeClr val="accent1"/>
          </a:solidFill>
        </p:spPr>
        <p:txBody>
          <a:bodyPr tIns="0" bIns="0" anchor="ctr" anchorCtr="0"/>
          <a:lstStyle>
            <a:lvl1pPr marL="0" indent="0" algn="ctr">
              <a:lnSpc>
                <a:spcPct val="90000"/>
              </a:lnSpc>
              <a:spcAft>
                <a:spcPts val="0"/>
              </a:spcAft>
              <a:buNone/>
              <a:defRPr>
                <a:solidFill>
                  <a:schemeClr val="bg1"/>
                </a:solidFill>
              </a:defRPr>
            </a:lvl1pPr>
          </a:lstStyle>
          <a:p>
            <a:pPr lvl="0"/>
            <a:r>
              <a:rPr lang="fr-CA" dirty="0"/>
              <a:t>Boîte de message</a:t>
            </a:r>
          </a:p>
        </p:txBody>
      </p:sp>
    </p:spTree>
    <p:extLst>
      <p:ext uri="{BB962C8B-B14F-4D97-AF65-F5344CB8AC3E}">
        <p14:creationId xmlns:p14="http://schemas.microsoft.com/office/powerpoint/2010/main" val="3886603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ispositions à contenu vertical">
    <p:bg>
      <p:bgPr>
        <a:solidFill>
          <a:schemeClr val="accent3"/>
        </a:solid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0AEB48FA-7855-42F7-830E-8324FE105B99}"/>
              </a:ext>
            </a:extLst>
          </p:cNvPr>
          <p:cNvSpPr txBox="1"/>
          <p:nvPr userDrawn="1"/>
        </p:nvSpPr>
        <p:spPr>
          <a:xfrm>
            <a:off x="520366" y="2367170"/>
            <a:ext cx="8103269" cy="2123658"/>
          </a:xfrm>
          <a:prstGeom prst="rect">
            <a:avLst/>
          </a:prstGeom>
          <a:noFill/>
        </p:spPr>
        <p:txBody>
          <a:bodyPr wrap="square" rtlCol="0" anchor="ctr" anchorCtr="0">
            <a:spAutoFit/>
          </a:bodyPr>
          <a:lstStyle/>
          <a:p>
            <a:pPr algn="ctr"/>
            <a:r>
              <a:rPr lang="fr-CA" sz="6600" b="1" dirty="0">
                <a:solidFill>
                  <a:schemeClr val="bg1"/>
                </a:solidFill>
              </a:rPr>
              <a:t>Dispositions </a:t>
            </a:r>
            <a:r>
              <a:rPr lang="fr-CA" sz="6600" b="1" i="0" dirty="0">
                <a:solidFill>
                  <a:schemeClr val="bg1"/>
                </a:solidFill>
              </a:rPr>
              <a:t>à </a:t>
            </a:r>
            <a:r>
              <a:rPr lang="fr-CA" sz="6600" b="1" i="1" dirty="0">
                <a:solidFill>
                  <a:schemeClr val="bg1"/>
                </a:solidFill>
              </a:rPr>
              <a:t>contenu vertical</a:t>
            </a:r>
          </a:p>
        </p:txBody>
      </p:sp>
    </p:spTree>
    <p:extLst>
      <p:ext uri="{BB962C8B-B14F-4D97-AF65-F5344CB8AC3E}">
        <p14:creationId xmlns:p14="http://schemas.microsoft.com/office/powerpoint/2010/main" val="3829905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 blocs verticaux avec titre">
    <p:spTree>
      <p:nvGrpSpPr>
        <p:cNvPr id="1" name=""/>
        <p:cNvGrpSpPr/>
        <p:nvPr/>
      </p:nvGrpSpPr>
      <p:grpSpPr>
        <a:xfrm>
          <a:off x="0" y="0"/>
          <a:ext cx="0" cy="0"/>
          <a:chOff x="0" y="0"/>
          <a:chExt cx="0" cy="0"/>
        </a:xfrm>
      </p:grpSpPr>
      <p:sp>
        <p:nvSpPr>
          <p:cNvPr id="3" name="Espace réservé du contenu 2"/>
          <p:cNvSpPr>
            <a:spLocks noGrp="1"/>
          </p:cNvSpPr>
          <p:nvPr>
            <p:ph sz="half" idx="1" hasCustomPrompt="1"/>
          </p:nvPr>
        </p:nvSpPr>
        <p:spPr>
          <a:xfrm>
            <a:off x="332185" y="2468727"/>
            <a:ext cx="4131000" cy="3709684"/>
          </a:xfrm>
          <a:solidFill>
            <a:schemeClr val="bg1">
              <a:lumMod val="95000"/>
            </a:schemeClr>
          </a:solidFill>
        </p:spPr>
        <p:txBody>
          <a:bodyPr lIns="144000" tIns="144000" rIns="144000" bIns="144000"/>
          <a:lstStyle>
            <a:lvl1pPr>
              <a:defRPr sz="1800"/>
            </a:lvl1pPr>
            <a:lvl2pPr>
              <a:defRPr sz="1500"/>
            </a:lvl2pPr>
            <a:lvl3pPr>
              <a:defRPr sz="120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4" name="Espace réservé du contenu 3"/>
          <p:cNvSpPr>
            <a:spLocks noGrp="1"/>
          </p:cNvSpPr>
          <p:nvPr>
            <p:ph sz="half" idx="2" hasCustomPrompt="1"/>
          </p:nvPr>
        </p:nvSpPr>
        <p:spPr>
          <a:xfrm>
            <a:off x="4654800" y="2468726"/>
            <a:ext cx="4131000" cy="3709685"/>
          </a:xfrm>
          <a:solidFill>
            <a:schemeClr val="bg1">
              <a:lumMod val="95000"/>
            </a:schemeClr>
          </a:solidFill>
        </p:spPr>
        <p:txBody>
          <a:bodyPr lIns="144000" tIns="144000" rIns="144000" bIns="144000"/>
          <a:lstStyle>
            <a:lvl1pPr>
              <a:defRPr sz="1800"/>
            </a:lvl1pPr>
            <a:lvl2pPr>
              <a:defRPr sz="1500"/>
            </a:lvl2pPr>
            <a:lvl3pPr>
              <a:defRPr sz="120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2" name="Espace réservé du numéro de diapositive 1"/>
          <p:cNvSpPr>
            <a:spLocks noGrp="1"/>
          </p:cNvSpPr>
          <p:nvPr>
            <p:ph type="sldNum" sz="quarter" idx="10"/>
          </p:nvPr>
        </p:nvSpPr>
        <p:spPr/>
        <p:txBody>
          <a:bodyPr/>
          <a:lstStyle/>
          <a:p>
            <a:fld id="{77F59921-B11C-4899-8BBE-5971739B1201}" type="slidenum">
              <a:rPr lang="fr-CA" smtClean="0"/>
              <a:pPr/>
              <a:t>‹#›</a:t>
            </a:fld>
            <a:endParaRPr lang="fr-CA" dirty="0"/>
          </a:p>
        </p:txBody>
      </p:sp>
      <p:sp>
        <p:nvSpPr>
          <p:cNvPr id="7" name="Titre 6"/>
          <p:cNvSpPr>
            <a:spLocks noGrp="1"/>
          </p:cNvSpPr>
          <p:nvPr>
            <p:ph type="title"/>
          </p:nvPr>
        </p:nvSpPr>
        <p:spPr>
          <a:xfrm>
            <a:off x="332185" y="379515"/>
            <a:ext cx="8452246" cy="1140650"/>
          </a:xfrm>
        </p:spPr>
        <p:txBody>
          <a:bodyPr/>
          <a:lstStyle/>
          <a:p>
            <a:r>
              <a:rPr lang="fr-FR"/>
              <a:t>Modifiez le style du titre</a:t>
            </a:r>
            <a:endParaRPr lang="fr-CA"/>
          </a:p>
        </p:txBody>
      </p:sp>
      <p:sp>
        <p:nvSpPr>
          <p:cNvPr id="9" name="Text Placeholder 9">
            <a:extLst>
              <a:ext uri="{FF2B5EF4-FFF2-40B4-BE49-F238E27FC236}">
                <a16:creationId xmlns:a16="http://schemas.microsoft.com/office/drawing/2014/main" id="{5FC163CA-4514-41E6-8325-97821FC10FAD}"/>
              </a:ext>
            </a:extLst>
          </p:cNvPr>
          <p:cNvSpPr>
            <a:spLocks noGrp="1"/>
          </p:cNvSpPr>
          <p:nvPr>
            <p:ph type="body" sz="quarter" idx="11" hasCustomPrompt="1"/>
          </p:nvPr>
        </p:nvSpPr>
        <p:spPr>
          <a:xfrm>
            <a:off x="332100" y="1748725"/>
            <a:ext cx="4131000" cy="720000"/>
          </a:xfrm>
          <a:prstGeom prst="rect">
            <a:avLst/>
          </a:prstGeom>
          <a:solidFill>
            <a:schemeClr val="accent1"/>
          </a:solidFill>
          <a:ln>
            <a:noFill/>
          </a:ln>
        </p:spPr>
        <p:txBody>
          <a:bodyPr lIns="144000" tIns="54000" rIns="144000" bIns="54000" anchor="t" anchorCtr="0">
            <a:noAutofit/>
          </a:bodyPr>
          <a:lstStyle>
            <a:lvl1pPr marL="0" indent="0" algn="l">
              <a:buNone/>
              <a:defRPr sz="1800" b="0">
                <a:solidFill>
                  <a:schemeClr val="bg1"/>
                </a:solidFill>
              </a:defRPr>
            </a:lvl1pPr>
          </a:lstStyle>
          <a:p>
            <a:pPr lvl="0"/>
            <a:r>
              <a:rPr lang="fr-CA" noProof="0" dirty="0"/>
              <a:t>Cliquez pour ajouter un titre</a:t>
            </a:r>
          </a:p>
        </p:txBody>
      </p:sp>
      <p:sp>
        <p:nvSpPr>
          <p:cNvPr id="12" name="Text Placeholder 9">
            <a:extLst>
              <a:ext uri="{FF2B5EF4-FFF2-40B4-BE49-F238E27FC236}">
                <a16:creationId xmlns:a16="http://schemas.microsoft.com/office/drawing/2014/main" id="{D29AD23D-1D3D-4901-8D48-01E22DE39E6C}"/>
              </a:ext>
            </a:extLst>
          </p:cNvPr>
          <p:cNvSpPr>
            <a:spLocks noGrp="1"/>
          </p:cNvSpPr>
          <p:nvPr>
            <p:ph type="body" sz="quarter" idx="12" hasCustomPrompt="1"/>
          </p:nvPr>
        </p:nvSpPr>
        <p:spPr>
          <a:xfrm>
            <a:off x="4653431" y="1748725"/>
            <a:ext cx="4131000" cy="720000"/>
          </a:xfrm>
          <a:prstGeom prst="rect">
            <a:avLst/>
          </a:prstGeom>
          <a:solidFill>
            <a:schemeClr val="accent1"/>
          </a:solidFill>
          <a:ln>
            <a:noFill/>
          </a:ln>
        </p:spPr>
        <p:txBody>
          <a:bodyPr lIns="144000" tIns="54000" rIns="144000" bIns="54000" anchor="t" anchorCtr="0">
            <a:noAutofit/>
          </a:bodyPr>
          <a:lstStyle>
            <a:lvl1pPr marL="0" indent="0" algn="l">
              <a:buNone/>
              <a:defRPr sz="1800" b="0">
                <a:solidFill>
                  <a:schemeClr val="bg1"/>
                </a:solidFill>
              </a:defRPr>
            </a:lvl1pPr>
          </a:lstStyle>
          <a:p>
            <a:pPr lvl="0"/>
            <a:r>
              <a:rPr lang="fr-CA" noProof="0" dirty="0"/>
              <a:t>Cliquez pour ajouter un titre</a:t>
            </a:r>
          </a:p>
        </p:txBody>
      </p:sp>
    </p:spTree>
    <p:extLst>
      <p:ext uri="{BB962C8B-B14F-4D97-AF65-F5344CB8AC3E}">
        <p14:creationId xmlns:p14="http://schemas.microsoft.com/office/powerpoint/2010/main" val="260573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blocs verticaux avec titre + bm">
    <p:spTree>
      <p:nvGrpSpPr>
        <p:cNvPr id="1" name=""/>
        <p:cNvGrpSpPr/>
        <p:nvPr/>
      </p:nvGrpSpPr>
      <p:grpSpPr>
        <a:xfrm>
          <a:off x="0" y="0"/>
          <a:ext cx="0" cy="0"/>
          <a:chOff x="0" y="0"/>
          <a:chExt cx="0" cy="0"/>
        </a:xfrm>
      </p:grpSpPr>
      <p:sp>
        <p:nvSpPr>
          <p:cNvPr id="3" name="Espace réservé du contenu 2"/>
          <p:cNvSpPr>
            <a:spLocks noGrp="1"/>
          </p:cNvSpPr>
          <p:nvPr>
            <p:ph sz="half" idx="1" hasCustomPrompt="1"/>
          </p:nvPr>
        </p:nvSpPr>
        <p:spPr>
          <a:xfrm>
            <a:off x="332100" y="2468726"/>
            <a:ext cx="4131000" cy="2846107"/>
          </a:xfrm>
          <a:solidFill>
            <a:schemeClr val="bg1">
              <a:lumMod val="95000"/>
            </a:schemeClr>
          </a:solidFill>
        </p:spPr>
        <p:txBody>
          <a:bodyPr lIns="144000" tIns="144000" rIns="144000" bIns="144000"/>
          <a:lstStyle>
            <a:lvl1pPr>
              <a:defRPr sz="1800"/>
            </a:lvl1pPr>
            <a:lvl2pPr>
              <a:defRPr sz="1500"/>
            </a:lvl2pPr>
            <a:lvl3pPr>
              <a:defRPr sz="120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4" name="Espace réservé du contenu 3"/>
          <p:cNvSpPr>
            <a:spLocks noGrp="1"/>
          </p:cNvSpPr>
          <p:nvPr>
            <p:ph sz="half" idx="2" hasCustomPrompt="1"/>
          </p:nvPr>
        </p:nvSpPr>
        <p:spPr>
          <a:xfrm>
            <a:off x="4654800" y="2468726"/>
            <a:ext cx="4131000" cy="2846107"/>
          </a:xfrm>
          <a:solidFill>
            <a:schemeClr val="bg1">
              <a:lumMod val="95000"/>
            </a:schemeClr>
          </a:solidFill>
        </p:spPr>
        <p:txBody>
          <a:bodyPr lIns="144000" tIns="144000" rIns="144000" bIns="144000"/>
          <a:lstStyle>
            <a:lvl1pPr>
              <a:defRPr sz="1800"/>
            </a:lvl1pPr>
            <a:lvl2pPr>
              <a:defRPr sz="1500"/>
            </a:lvl2pPr>
            <a:lvl3pPr>
              <a:defRPr sz="120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2" name="Espace réservé du numéro de diapositive 1"/>
          <p:cNvSpPr>
            <a:spLocks noGrp="1"/>
          </p:cNvSpPr>
          <p:nvPr>
            <p:ph type="sldNum" sz="quarter" idx="10"/>
          </p:nvPr>
        </p:nvSpPr>
        <p:spPr/>
        <p:txBody>
          <a:bodyPr/>
          <a:lstStyle/>
          <a:p>
            <a:fld id="{77F59921-B11C-4899-8BBE-5971739B1201}" type="slidenum">
              <a:rPr lang="fr-CA" smtClean="0"/>
              <a:pPr/>
              <a:t>‹#›</a:t>
            </a:fld>
            <a:endParaRPr lang="fr-CA" dirty="0"/>
          </a:p>
        </p:txBody>
      </p:sp>
      <p:sp>
        <p:nvSpPr>
          <p:cNvPr id="7" name="Titre 6"/>
          <p:cNvSpPr>
            <a:spLocks noGrp="1"/>
          </p:cNvSpPr>
          <p:nvPr>
            <p:ph type="title"/>
          </p:nvPr>
        </p:nvSpPr>
        <p:spPr>
          <a:xfrm>
            <a:off x="332185" y="379515"/>
            <a:ext cx="8452246" cy="1140650"/>
          </a:xfrm>
        </p:spPr>
        <p:txBody>
          <a:bodyPr/>
          <a:lstStyle/>
          <a:p>
            <a:r>
              <a:rPr lang="fr-FR"/>
              <a:t>Modifiez le style du titre</a:t>
            </a:r>
            <a:endParaRPr lang="fr-CA"/>
          </a:p>
        </p:txBody>
      </p:sp>
      <p:sp>
        <p:nvSpPr>
          <p:cNvPr id="9" name="Text Placeholder 9">
            <a:extLst>
              <a:ext uri="{FF2B5EF4-FFF2-40B4-BE49-F238E27FC236}">
                <a16:creationId xmlns:a16="http://schemas.microsoft.com/office/drawing/2014/main" id="{5A7E0254-FAB4-4CA9-81E8-77CCCE05E550}"/>
              </a:ext>
            </a:extLst>
          </p:cNvPr>
          <p:cNvSpPr>
            <a:spLocks noGrp="1"/>
          </p:cNvSpPr>
          <p:nvPr>
            <p:ph type="body" sz="quarter" idx="12" hasCustomPrompt="1"/>
          </p:nvPr>
        </p:nvSpPr>
        <p:spPr>
          <a:xfrm>
            <a:off x="332100" y="1748725"/>
            <a:ext cx="4131000" cy="720000"/>
          </a:xfrm>
          <a:prstGeom prst="rect">
            <a:avLst/>
          </a:prstGeom>
          <a:solidFill>
            <a:schemeClr val="accent1"/>
          </a:solidFill>
          <a:ln>
            <a:noFill/>
          </a:ln>
        </p:spPr>
        <p:txBody>
          <a:bodyPr lIns="144000" tIns="54000" rIns="144000" bIns="54000" anchor="t" anchorCtr="0">
            <a:noAutofit/>
          </a:bodyPr>
          <a:lstStyle>
            <a:lvl1pPr marL="0" indent="0" algn="l">
              <a:buNone/>
              <a:defRPr sz="1800" b="0">
                <a:solidFill>
                  <a:schemeClr val="bg1"/>
                </a:solidFill>
              </a:defRPr>
            </a:lvl1pPr>
          </a:lstStyle>
          <a:p>
            <a:pPr lvl="0"/>
            <a:r>
              <a:rPr lang="fr-CA" noProof="0" dirty="0"/>
              <a:t>Cliquez pour ajouter un titre</a:t>
            </a:r>
          </a:p>
        </p:txBody>
      </p:sp>
      <p:sp>
        <p:nvSpPr>
          <p:cNvPr id="12" name="Espace réservé du texte 4">
            <a:extLst>
              <a:ext uri="{FF2B5EF4-FFF2-40B4-BE49-F238E27FC236}">
                <a16:creationId xmlns:a16="http://schemas.microsoft.com/office/drawing/2014/main" id="{0F38ACF6-9FE4-431E-ACA2-2D05D3934308}"/>
              </a:ext>
            </a:extLst>
          </p:cNvPr>
          <p:cNvSpPr>
            <a:spLocks noGrp="1"/>
          </p:cNvSpPr>
          <p:nvPr>
            <p:ph type="body" sz="quarter" idx="17" hasCustomPrompt="1"/>
          </p:nvPr>
        </p:nvSpPr>
        <p:spPr>
          <a:xfrm>
            <a:off x="332100" y="5533201"/>
            <a:ext cx="8453700" cy="837995"/>
          </a:xfrm>
          <a:solidFill>
            <a:schemeClr val="accent1"/>
          </a:solidFill>
        </p:spPr>
        <p:txBody>
          <a:bodyPr tIns="0" bIns="0" anchor="ctr" anchorCtr="0"/>
          <a:lstStyle>
            <a:lvl1pPr marL="0" indent="0" algn="ctr">
              <a:lnSpc>
                <a:spcPct val="90000"/>
              </a:lnSpc>
              <a:spcAft>
                <a:spcPts val="0"/>
              </a:spcAft>
              <a:buNone/>
              <a:defRPr>
                <a:solidFill>
                  <a:schemeClr val="bg1"/>
                </a:solidFill>
              </a:defRPr>
            </a:lvl1pPr>
          </a:lstStyle>
          <a:p>
            <a:pPr lvl="0"/>
            <a:r>
              <a:rPr lang="fr-CA" dirty="0"/>
              <a:t>Boîte de message</a:t>
            </a:r>
          </a:p>
        </p:txBody>
      </p:sp>
      <p:sp>
        <p:nvSpPr>
          <p:cNvPr id="13" name="Text Placeholder 9">
            <a:extLst>
              <a:ext uri="{FF2B5EF4-FFF2-40B4-BE49-F238E27FC236}">
                <a16:creationId xmlns:a16="http://schemas.microsoft.com/office/drawing/2014/main" id="{F46B58CB-EAB2-49D0-9BD5-55E47CB112FC}"/>
              </a:ext>
            </a:extLst>
          </p:cNvPr>
          <p:cNvSpPr>
            <a:spLocks noGrp="1"/>
          </p:cNvSpPr>
          <p:nvPr>
            <p:ph type="body" sz="quarter" idx="18" hasCustomPrompt="1"/>
          </p:nvPr>
        </p:nvSpPr>
        <p:spPr>
          <a:xfrm>
            <a:off x="4653431" y="1748725"/>
            <a:ext cx="4131000" cy="720000"/>
          </a:xfrm>
          <a:prstGeom prst="rect">
            <a:avLst/>
          </a:prstGeom>
          <a:solidFill>
            <a:schemeClr val="accent1"/>
          </a:solidFill>
          <a:ln>
            <a:noFill/>
          </a:ln>
        </p:spPr>
        <p:txBody>
          <a:bodyPr lIns="144000" tIns="54000" rIns="144000" bIns="54000" anchor="t" anchorCtr="0">
            <a:noAutofit/>
          </a:bodyPr>
          <a:lstStyle>
            <a:lvl1pPr marL="0" indent="0" algn="l">
              <a:buNone/>
              <a:defRPr sz="1800" b="0">
                <a:solidFill>
                  <a:schemeClr val="bg1"/>
                </a:solidFill>
              </a:defRPr>
            </a:lvl1pPr>
          </a:lstStyle>
          <a:p>
            <a:pPr lvl="0"/>
            <a:r>
              <a:rPr lang="fr-CA" noProof="0" dirty="0"/>
              <a:t>Cliquez pour ajouter un titre</a:t>
            </a:r>
          </a:p>
        </p:txBody>
      </p:sp>
    </p:spTree>
    <p:extLst>
      <p:ext uri="{BB962C8B-B14F-4D97-AF65-F5344CB8AC3E}">
        <p14:creationId xmlns:p14="http://schemas.microsoft.com/office/powerpoint/2010/main" val="1268394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blocs verticaux avec titre">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fld id="{77F59921-B11C-4899-8BBE-5971739B1201}" type="slidenum">
              <a:rPr lang="fr-CA" smtClean="0"/>
              <a:pPr/>
              <a:t>‹#›</a:t>
            </a:fld>
            <a:endParaRPr lang="fr-CA" dirty="0"/>
          </a:p>
        </p:txBody>
      </p:sp>
      <p:sp>
        <p:nvSpPr>
          <p:cNvPr id="7" name="Titre 6"/>
          <p:cNvSpPr>
            <a:spLocks noGrp="1"/>
          </p:cNvSpPr>
          <p:nvPr>
            <p:ph type="title"/>
          </p:nvPr>
        </p:nvSpPr>
        <p:spPr>
          <a:xfrm>
            <a:off x="332185" y="379515"/>
            <a:ext cx="8452246" cy="1140650"/>
          </a:xfrm>
        </p:spPr>
        <p:txBody>
          <a:bodyPr/>
          <a:lstStyle/>
          <a:p>
            <a:r>
              <a:rPr lang="fr-FR"/>
              <a:t>Modifiez le style du titre</a:t>
            </a:r>
            <a:endParaRPr lang="fr-CA"/>
          </a:p>
        </p:txBody>
      </p:sp>
      <p:sp>
        <p:nvSpPr>
          <p:cNvPr id="17" name="Espace réservé du contenu 2">
            <a:extLst>
              <a:ext uri="{FF2B5EF4-FFF2-40B4-BE49-F238E27FC236}">
                <a16:creationId xmlns:a16="http://schemas.microsoft.com/office/drawing/2014/main" id="{19C237FC-C4C6-49DB-A867-8E74BEF20CB5}"/>
              </a:ext>
            </a:extLst>
          </p:cNvPr>
          <p:cNvSpPr>
            <a:spLocks noGrp="1"/>
          </p:cNvSpPr>
          <p:nvPr>
            <p:ph sz="half" idx="1" hasCustomPrompt="1"/>
          </p:nvPr>
        </p:nvSpPr>
        <p:spPr>
          <a:xfrm>
            <a:off x="332100" y="2468724"/>
            <a:ext cx="2723818" cy="3711600"/>
          </a:xfrm>
          <a:solidFill>
            <a:schemeClr val="bg1">
              <a:lumMod val="95000"/>
            </a:schemeClr>
          </a:solidFill>
        </p:spPr>
        <p:txBody>
          <a:bodyPr lIns="144000" tIns="144000" rIns="144000" bIns="144000"/>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8" name="Espace réservé du contenu 3">
            <a:extLst>
              <a:ext uri="{FF2B5EF4-FFF2-40B4-BE49-F238E27FC236}">
                <a16:creationId xmlns:a16="http://schemas.microsoft.com/office/drawing/2014/main" id="{AAEEC767-7ED3-4A57-A24A-06009D397408}"/>
              </a:ext>
            </a:extLst>
          </p:cNvPr>
          <p:cNvSpPr>
            <a:spLocks noGrp="1"/>
          </p:cNvSpPr>
          <p:nvPr>
            <p:ph sz="half" idx="2" hasCustomPrompt="1"/>
          </p:nvPr>
        </p:nvSpPr>
        <p:spPr>
          <a:xfrm>
            <a:off x="3196800" y="2468724"/>
            <a:ext cx="2723818" cy="3711600"/>
          </a:xfrm>
          <a:solidFill>
            <a:schemeClr val="bg1">
              <a:lumMod val="95000"/>
            </a:schemeClr>
          </a:solidFill>
        </p:spPr>
        <p:txBody>
          <a:bodyPr lIns="144000" tIns="144000" rIns="144000" bIns="144000"/>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9" name="Espace réservé du contenu 3">
            <a:extLst>
              <a:ext uri="{FF2B5EF4-FFF2-40B4-BE49-F238E27FC236}">
                <a16:creationId xmlns:a16="http://schemas.microsoft.com/office/drawing/2014/main" id="{14030110-67D1-4AC2-A45D-B10028FC4190}"/>
              </a:ext>
            </a:extLst>
          </p:cNvPr>
          <p:cNvSpPr>
            <a:spLocks noGrp="1"/>
          </p:cNvSpPr>
          <p:nvPr>
            <p:ph sz="half" idx="16" hasCustomPrompt="1"/>
          </p:nvPr>
        </p:nvSpPr>
        <p:spPr>
          <a:xfrm>
            <a:off x="6061500" y="2468723"/>
            <a:ext cx="2723818" cy="3711600"/>
          </a:xfrm>
          <a:solidFill>
            <a:schemeClr val="bg1">
              <a:lumMod val="95000"/>
            </a:schemeClr>
          </a:solidFill>
        </p:spPr>
        <p:txBody>
          <a:bodyPr lIns="144000" tIns="144000" rIns="144000" bIns="144000"/>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1" name="Text Placeholder 9">
            <a:extLst>
              <a:ext uri="{FF2B5EF4-FFF2-40B4-BE49-F238E27FC236}">
                <a16:creationId xmlns:a16="http://schemas.microsoft.com/office/drawing/2014/main" id="{32CCB3FA-348F-40E0-9D05-0E29B91C9A71}"/>
              </a:ext>
            </a:extLst>
          </p:cNvPr>
          <p:cNvSpPr>
            <a:spLocks noGrp="1"/>
          </p:cNvSpPr>
          <p:nvPr>
            <p:ph type="body" sz="quarter" idx="13" hasCustomPrompt="1"/>
          </p:nvPr>
        </p:nvSpPr>
        <p:spPr>
          <a:xfrm>
            <a:off x="332100" y="1748725"/>
            <a:ext cx="2724300" cy="720000"/>
          </a:xfrm>
          <a:prstGeom prst="rect">
            <a:avLst/>
          </a:prstGeom>
          <a:solidFill>
            <a:schemeClr val="accent1"/>
          </a:solidFill>
          <a:ln>
            <a:noFill/>
          </a:ln>
        </p:spPr>
        <p:txBody>
          <a:bodyPr lIns="144000" tIns="54000" rIns="144000" bIns="54000" anchor="t" anchorCtr="0">
            <a:noAutofit/>
          </a:bodyPr>
          <a:lstStyle>
            <a:lvl1pPr marL="0" indent="0" algn="l">
              <a:buNone/>
              <a:defRPr sz="1500" b="0">
                <a:solidFill>
                  <a:schemeClr val="bg1"/>
                </a:solidFill>
              </a:defRPr>
            </a:lvl1pPr>
          </a:lstStyle>
          <a:p>
            <a:pPr lvl="0"/>
            <a:r>
              <a:rPr lang="fr-CA" noProof="0" dirty="0"/>
              <a:t>Cliquez pour ajouter un titre</a:t>
            </a:r>
          </a:p>
        </p:txBody>
      </p:sp>
      <p:sp>
        <p:nvSpPr>
          <p:cNvPr id="15" name="Text Placeholder 9">
            <a:extLst>
              <a:ext uri="{FF2B5EF4-FFF2-40B4-BE49-F238E27FC236}">
                <a16:creationId xmlns:a16="http://schemas.microsoft.com/office/drawing/2014/main" id="{6C52D725-AD6C-436A-BEF3-4463ADAF9471}"/>
              </a:ext>
            </a:extLst>
          </p:cNvPr>
          <p:cNvSpPr>
            <a:spLocks noGrp="1"/>
          </p:cNvSpPr>
          <p:nvPr>
            <p:ph type="body" sz="quarter" idx="14" hasCustomPrompt="1"/>
          </p:nvPr>
        </p:nvSpPr>
        <p:spPr>
          <a:xfrm>
            <a:off x="3196800" y="1748725"/>
            <a:ext cx="2724300" cy="720000"/>
          </a:xfrm>
          <a:prstGeom prst="rect">
            <a:avLst/>
          </a:prstGeom>
          <a:solidFill>
            <a:schemeClr val="accent1"/>
          </a:solidFill>
          <a:ln>
            <a:noFill/>
          </a:ln>
        </p:spPr>
        <p:txBody>
          <a:bodyPr lIns="144000" tIns="54000" rIns="144000" bIns="54000" anchor="t" anchorCtr="0">
            <a:noAutofit/>
          </a:bodyPr>
          <a:lstStyle>
            <a:lvl1pPr marL="0" indent="0" algn="l">
              <a:buNone/>
              <a:defRPr sz="1500" b="0">
                <a:solidFill>
                  <a:schemeClr val="bg1"/>
                </a:solidFill>
              </a:defRPr>
            </a:lvl1pPr>
          </a:lstStyle>
          <a:p>
            <a:pPr lvl="0"/>
            <a:r>
              <a:rPr lang="fr-CA" noProof="0" dirty="0"/>
              <a:t>Cliquez pour ajouter un titre</a:t>
            </a:r>
          </a:p>
        </p:txBody>
      </p:sp>
      <p:sp>
        <p:nvSpPr>
          <p:cNvPr id="16" name="Text Placeholder 9">
            <a:extLst>
              <a:ext uri="{FF2B5EF4-FFF2-40B4-BE49-F238E27FC236}">
                <a16:creationId xmlns:a16="http://schemas.microsoft.com/office/drawing/2014/main" id="{433218C7-84E5-410B-8123-277E41C4757D}"/>
              </a:ext>
            </a:extLst>
          </p:cNvPr>
          <p:cNvSpPr>
            <a:spLocks noGrp="1"/>
          </p:cNvSpPr>
          <p:nvPr>
            <p:ph type="body" sz="quarter" idx="15" hasCustomPrompt="1"/>
          </p:nvPr>
        </p:nvSpPr>
        <p:spPr>
          <a:xfrm>
            <a:off x="6061500" y="1748725"/>
            <a:ext cx="2724300" cy="720000"/>
          </a:xfrm>
          <a:prstGeom prst="rect">
            <a:avLst/>
          </a:prstGeom>
          <a:solidFill>
            <a:schemeClr val="accent1"/>
          </a:solidFill>
          <a:ln>
            <a:noFill/>
          </a:ln>
        </p:spPr>
        <p:txBody>
          <a:bodyPr lIns="144000" tIns="54000" rIns="144000" bIns="54000" anchor="t" anchorCtr="0">
            <a:noAutofit/>
          </a:bodyPr>
          <a:lstStyle>
            <a:lvl1pPr marL="0" indent="0" algn="l">
              <a:buNone/>
              <a:defRPr sz="1500" b="0">
                <a:solidFill>
                  <a:schemeClr val="bg1"/>
                </a:solidFill>
              </a:defRPr>
            </a:lvl1pPr>
          </a:lstStyle>
          <a:p>
            <a:pPr lvl="0"/>
            <a:r>
              <a:rPr lang="fr-CA" noProof="0" dirty="0"/>
              <a:t>Cliquez pour ajouter un titre</a:t>
            </a:r>
          </a:p>
        </p:txBody>
      </p:sp>
    </p:spTree>
    <p:extLst>
      <p:ext uri="{BB962C8B-B14F-4D97-AF65-F5344CB8AC3E}">
        <p14:creationId xmlns:p14="http://schemas.microsoft.com/office/powerpoint/2010/main" val="1939083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4AD203A3-678E-422A-A71F-E6163863BF01}" type="datetime1">
              <a:rPr lang="fr-CA" smtClean="0">
                <a:solidFill>
                  <a:srgbClr val="000000">
                    <a:tint val="75000"/>
                  </a:srgbClr>
                </a:solidFill>
              </a:rPr>
              <a:pPr/>
              <a:t>2019-06-12</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a:t>
            </a:fld>
            <a:endParaRPr lang="fr-CA">
              <a:solidFill>
                <a:srgbClr val="000000">
                  <a:tint val="75000"/>
                </a:srgbClr>
              </a:solidFill>
            </a:endParaRPr>
          </a:p>
        </p:txBody>
      </p:sp>
      <p:sp>
        <p:nvSpPr>
          <p:cNvPr id="9" name="Espace réservé du contenu 11"/>
          <p:cNvSpPr>
            <a:spLocks noGrp="1"/>
          </p:cNvSpPr>
          <p:nvPr>
            <p:ph sz="quarter" idx="17"/>
          </p:nvPr>
        </p:nvSpPr>
        <p:spPr>
          <a:xfrm>
            <a:off x="323851" y="1341438"/>
            <a:ext cx="4176712" cy="489585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6" name="Titre 5"/>
          <p:cNvSpPr>
            <a:spLocks noGrp="1"/>
          </p:cNvSpPr>
          <p:nvPr>
            <p:ph type="title"/>
          </p:nvPr>
        </p:nvSpPr>
        <p:spPr/>
        <p:txBody>
          <a:bodyPr/>
          <a:lstStyle/>
          <a:p>
            <a:r>
              <a:rPr lang="en-US"/>
              <a:t>Click to edit Master title style</a:t>
            </a:r>
            <a:endParaRPr lang="fr-CA"/>
          </a:p>
        </p:txBody>
      </p:sp>
      <p:sp>
        <p:nvSpPr>
          <p:cNvPr id="7" name="Espace réservé du contenu 6"/>
          <p:cNvSpPr>
            <a:spLocks noGrp="1"/>
          </p:cNvSpPr>
          <p:nvPr>
            <p:ph sz="quarter" idx="18"/>
          </p:nvPr>
        </p:nvSpPr>
        <p:spPr>
          <a:xfrm>
            <a:off x="4643438" y="1341438"/>
            <a:ext cx="4176712" cy="4895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CA"/>
          </a:p>
        </p:txBody>
      </p:sp>
    </p:spTree>
    <p:extLst>
      <p:ext uri="{BB962C8B-B14F-4D97-AF65-F5344CB8AC3E}">
        <p14:creationId xmlns:p14="http://schemas.microsoft.com/office/powerpoint/2010/main" val="2204864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 blocs verticaux avec titre + bm">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fld id="{77F59921-B11C-4899-8BBE-5971739B1201}" type="slidenum">
              <a:rPr lang="fr-CA" smtClean="0"/>
              <a:pPr/>
              <a:t>‹#›</a:t>
            </a:fld>
            <a:endParaRPr lang="fr-CA" dirty="0"/>
          </a:p>
        </p:txBody>
      </p:sp>
      <p:sp>
        <p:nvSpPr>
          <p:cNvPr id="7" name="Titre 6"/>
          <p:cNvSpPr>
            <a:spLocks noGrp="1"/>
          </p:cNvSpPr>
          <p:nvPr>
            <p:ph type="title"/>
          </p:nvPr>
        </p:nvSpPr>
        <p:spPr>
          <a:xfrm>
            <a:off x="332185" y="379515"/>
            <a:ext cx="8452246" cy="1140650"/>
          </a:xfrm>
        </p:spPr>
        <p:txBody>
          <a:bodyPr/>
          <a:lstStyle/>
          <a:p>
            <a:r>
              <a:rPr lang="fr-FR"/>
              <a:t>Modifiez le style du titre</a:t>
            </a:r>
            <a:endParaRPr lang="fr-CA"/>
          </a:p>
        </p:txBody>
      </p:sp>
      <p:sp>
        <p:nvSpPr>
          <p:cNvPr id="5" name="Espace réservé du texte 4">
            <a:extLst>
              <a:ext uri="{FF2B5EF4-FFF2-40B4-BE49-F238E27FC236}">
                <a16:creationId xmlns:a16="http://schemas.microsoft.com/office/drawing/2014/main" id="{617D2516-7A2D-4890-9330-95483D180AC9}"/>
              </a:ext>
            </a:extLst>
          </p:cNvPr>
          <p:cNvSpPr>
            <a:spLocks noGrp="1"/>
          </p:cNvSpPr>
          <p:nvPr>
            <p:ph type="body" sz="quarter" idx="17" hasCustomPrompt="1"/>
          </p:nvPr>
        </p:nvSpPr>
        <p:spPr>
          <a:xfrm>
            <a:off x="332100" y="5533201"/>
            <a:ext cx="8453700" cy="837995"/>
          </a:xfrm>
          <a:solidFill>
            <a:schemeClr val="accent1"/>
          </a:solidFill>
        </p:spPr>
        <p:txBody>
          <a:bodyPr tIns="0" bIns="0" anchor="ctr" anchorCtr="0"/>
          <a:lstStyle>
            <a:lvl1pPr marL="0" indent="0" algn="ctr">
              <a:lnSpc>
                <a:spcPct val="90000"/>
              </a:lnSpc>
              <a:spcAft>
                <a:spcPts val="0"/>
              </a:spcAft>
              <a:buNone/>
              <a:defRPr>
                <a:solidFill>
                  <a:schemeClr val="bg1"/>
                </a:solidFill>
              </a:defRPr>
            </a:lvl1pPr>
          </a:lstStyle>
          <a:p>
            <a:pPr lvl="0"/>
            <a:r>
              <a:rPr lang="fr-CA" dirty="0"/>
              <a:t>Boîte de message</a:t>
            </a:r>
          </a:p>
        </p:txBody>
      </p:sp>
      <p:sp>
        <p:nvSpPr>
          <p:cNvPr id="16" name="Espace réservé du contenu 2">
            <a:extLst>
              <a:ext uri="{FF2B5EF4-FFF2-40B4-BE49-F238E27FC236}">
                <a16:creationId xmlns:a16="http://schemas.microsoft.com/office/drawing/2014/main" id="{C39B8961-5CE4-4661-AB32-F3BA71E897F9}"/>
              </a:ext>
            </a:extLst>
          </p:cNvPr>
          <p:cNvSpPr>
            <a:spLocks noGrp="1"/>
          </p:cNvSpPr>
          <p:nvPr>
            <p:ph sz="half" idx="1" hasCustomPrompt="1"/>
          </p:nvPr>
        </p:nvSpPr>
        <p:spPr>
          <a:xfrm>
            <a:off x="332100" y="2468726"/>
            <a:ext cx="2723818" cy="2846107"/>
          </a:xfrm>
          <a:solidFill>
            <a:schemeClr val="bg1">
              <a:lumMod val="95000"/>
            </a:schemeClr>
          </a:solidFill>
        </p:spPr>
        <p:txBody>
          <a:bodyPr lIns="144000" tIns="144000" rIns="144000" bIns="144000"/>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7" name="Espace réservé du contenu 3">
            <a:extLst>
              <a:ext uri="{FF2B5EF4-FFF2-40B4-BE49-F238E27FC236}">
                <a16:creationId xmlns:a16="http://schemas.microsoft.com/office/drawing/2014/main" id="{BA7EEBC2-CA1E-4F99-9F9C-4A1E74F2AECE}"/>
              </a:ext>
            </a:extLst>
          </p:cNvPr>
          <p:cNvSpPr>
            <a:spLocks noGrp="1"/>
          </p:cNvSpPr>
          <p:nvPr>
            <p:ph sz="half" idx="2" hasCustomPrompt="1"/>
          </p:nvPr>
        </p:nvSpPr>
        <p:spPr>
          <a:xfrm>
            <a:off x="3196800" y="2468726"/>
            <a:ext cx="2723818" cy="2846107"/>
          </a:xfrm>
          <a:solidFill>
            <a:schemeClr val="bg1">
              <a:lumMod val="95000"/>
            </a:schemeClr>
          </a:solidFill>
        </p:spPr>
        <p:txBody>
          <a:bodyPr lIns="144000" tIns="144000" rIns="144000" bIns="144000"/>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8" name="Espace réservé du contenu 3">
            <a:extLst>
              <a:ext uri="{FF2B5EF4-FFF2-40B4-BE49-F238E27FC236}">
                <a16:creationId xmlns:a16="http://schemas.microsoft.com/office/drawing/2014/main" id="{AD93A81B-69B4-41EF-A9E5-2F17151F3D38}"/>
              </a:ext>
            </a:extLst>
          </p:cNvPr>
          <p:cNvSpPr>
            <a:spLocks noGrp="1"/>
          </p:cNvSpPr>
          <p:nvPr>
            <p:ph sz="half" idx="18" hasCustomPrompt="1"/>
          </p:nvPr>
        </p:nvSpPr>
        <p:spPr>
          <a:xfrm>
            <a:off x="6061500" y="2468725"/>
            <a:ext cx="2723818" cy="2846107"/>
          </a:xfrm>
          <a:solidFill>
            <a:schemeClr val="bg1">
              <a:lumMod val="95000"/>
            </a:schemeClr>
          </a:solidFill>
        </p:spPr>
        <p:txBody>
          <a:bodyPr lIns="144000" tIns="144000" rIns="144000" bIns="144000"/>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9" name="Text Placeholder 9">
            <a:extLst>
              <a:ext uri="{FF2B5EF4-FFF2-40B4-BE49-F238E27FC236}">
                <a16:creationId xmlns:a16="http://schemas.microsoft.com/office/drawing/2014/main" id="{1BEEEDE3-E8F0-4959-AD2A-0815F763A2E8}"/>
              </a:ext>
            </a:extLst>
          </p:cNvPr>
          <p:cNvSpPr>
            <a:spLocks noGrp="1"/>
          </p:cNvSpPr>
          <p:nvPr>
            <p:ph type="body" sz="quarter" idx="13" hasCustomPrompt="1"/>
          </p:nvPr>
        </p:nvSpPr>
        <p:spPr>
          <a:xfrm>
            <a:off x="332100" y="1748725"/>
            <a:ext cx="2724300" cy="720000"/>
          </a:xfrm>
          <a:prstGeom prst="rect">
            <a:avLst/>
          </a:prstGeom>
          <a:solidFill>
            <a:schemeClr val="accent1"/>
          </a:solidFill>
          <a:ln>
            <a:noFill/>
          </a:ln>
        </p:spPr>
        <p:txBody>
          <a:bodyPr lIns="144000" tIns="54000" rIns="144000" bIns="54000" anchor="t" anchorCtr="0">
            <a:noAutofit/>
          </a:bodyPr>
          <a:lstStyle>
            <a:lvl1pPr marL="0" indent="0" algn="l">
              <a:buNone/>
              <a:defRPr sz="1500" b="0">
                <a:solidFill>
                  <a:schemeClr val="bg1"/>
                </a:solidFill>
              </a:defRPr>
            </a:lvl1pPr>
          </a:lstStyle>
          <a:p>
            <a:pPr lvl="0"/>
            <a:r>
              <a:rPr lang="fr-CA" noProof="0" dirty="0"/>
              <a:t>Cliquez pour ajouter un titre</a:t>
            </a:r>
          </a:p>
        </p:txBody>
      </p:sp>
      <p:sp>
        <p:nvSpPr>
          <p:cNvPr id="20" name="Text Placeholder 9">
            <a:extLst>
              <a:ext uri="{FF2B5EF4-FFF2-40B4-BE49-F238E27FC236}">
                <a16:creationId xmlns:a16="http://schemas.microsoft.com/office/drawing/2014/main" id="{6DF8DA11-5BA4-432C-AB28-B728637B472A}"/>
              </a:ext>
            </a:extLst>
          </p:cNvPr>
          <p:cNvSpPr>
            <a:spLocks noGrp="1"/>
          </p:cNvSpPr>
          <p:nvPr>
            <p:ph type="body" sz="quarter" idx="14" hasCustomPrompt="1"/>
          </p:nvPr>
        </p:nvSpPr>
        <p:spPr>
          <a:xfrm>
            <a:off x="3196800" y="1748725"/>
            <a:ext cx="2724300" cy="720000"/>
          </a:xfrm>
          <a:prstGeom prst="rect">
            <a:avLst/>
          </a:prstGeom>
          <a:solidFill>
            <a:schemeClr val="accent1"/>
          </a:solidFill>
          <a:ln>
            <a:noFill/>
          </a:ln>
        </p:spPr>
        <p:txBody>
          <a:bodyPr lIns="144000" tIns="54000" rIns="144000" bIns="54000" anchor="t" anchorCtr="0">
            <a:noAutofit/>
          </a:bodyPr>
          <a:lstStyle>
            <a:lvl1pPr marL="0" indent="0" algn="l">
              <a:buNone/>
              <a:defRPr sz="1500" b="0">
                <a:solidFill>
                  <a:schemeClr val="bg1"/>
                </a:solidFill>
              </a:defRPr>
            </a:lvl1pPr>
          </a:lstStyle>
          <a:p>
            <a:pPr lvl="0"/>
            <a:r>
              <a:rPr lang="fr-CA" noProof="0" dirty="0"/>
              <a:t>Cliquez pour ajouter un titre</a:t>
            </a:r>
          </a:p>
        </p:txBody>
      </p:sp>
      <p:sp>
        <p:nvSpPr>
          <p:cNvPr id="21" name="Text Placeholder 9">
            <a:extLst>
              <a:ext uri="{FF2B5EF4-FFF2-40B4-BE49-F238E27FC236}">
                <a16:creationId xmlns:a16="http://schemas.microsoft.com/office/drawing/2014/main" id="{EA16D3ED-C6E8-4D1F-8618-3D0B8729E3AE}"/>
              </a:ext>
            </a:extLst>
          </p:cNvPr>
          <p:cNvSpPr>
            <a:spLocks noGrp="1"/>
          </p:cNvSpPr>
          <p:nvPr>
            <p:ph type="body" sz="quarter" idx="15" hasCustomPrompt="1"/>
          </p:nvPr>
        </p:nvSpPr>
        <p:spPr>
          <a:xfrm>
            <a:off x="6061500" y="1748725"/>
            <a:ext cx="2724300" cy="720000"/>
          </a:xfrm>
          <a:prstGeom prst="rect">
            <a:avLst/>
          </a:prstGeom>
          <a:solidFill>
            <a:schemeClr val="accent1"/>
          </a:solidFill>
          <a:ln>
            <a:noFill/>
          </a:ln>
        </p:spPr>
        <p:txBody>
          <a:bodyPr lIns="144000" tIns="54000" rIns="144000" bIns="54000" anchor="t" anchorCtr="0">
            <a:noAutofit/>
          </a:bodyPr>
          <a:lstStyle>
            <a:lvl1pPr marL="0" indent="0" algn="l">
              <a:buNone/>
              <a:defRPr sz="1500" b="0">
                <a:solidFill>
                  <a:schemeClr val="bg1"/>
                </a:solidFill>
              </a:defRPr>
            </a:lvl1pPr>
          </a:lstStyle>
          <a:p>
            <a:pPr lvl="0"/>
            <a:r>
              <a:rPr lang="fr-CA" noProof="0" dirty="0"/>
              <a:t>Cliquez pour ajouter un titre</a:t>
            </a:r>
          </a:p>
        </p:txBody>
      </p:sp>
    </p:spTree>
    <p:extLst>
      <p:ext uri="{BB962C8B-B14F-4D97-AF65-F5344CB8AC3E}">
        <p14:creationId xmlns:p14="http://schemas.microsoft.com/office/powerpoint/2010/main" val="226674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blocs verticaux">
    <p:spTree>
      <p:nvGrpSpPr>
        <p:cNvPr id="1" name=""/>
        <p:cNvGrpSpPr/>
        <p:nvPr/>
      </p:nvGrpSpPr>
      <p:grpSpPr>
        <a:xfrm>
          <a:off x="0" y="0"/>
          <a:ext cx="0" cy="0"/>
          <a:chOff x="0" y="0"/>
          <a:chExt cx="0" cy="0"/>
        </a:xfrm>
      </p:grpSpPr>
      <p:sp>
        <p:nvSpPr>
          <p:cNvPr id="3" name="Espace réservé du contenu 2"/>
          <p:cNvSpPr>
            <a:spLocks noGrp="1"/>
          </p:cNvSpPr>
          <p:nvPr>
            <p:ph sz="half" idx="1" hasCustomPrompt="1"/>
          </p:nvPr>
        </p:nvSpPr>
        <p:spPr>
          <a:xfrm>
            <a:off x="332185" y="1748725"/>
            <a:ext cx="4131000" cy="4429686"/>
          </a:xfrm>
        </p:spPr>
        <p:txBody>
          <a:bodyPr/>
          <a:lstStyle>
            <a:lvl1pPr>
              <a:defRPr sz="1800"/>
            </a:lvl1pPr>
            <a:lvl2pPr>
              <a:defRPr sz="1500"/>
            </a:lvl2pPr>
            <a:lvl3pPr>
              <a:defRPr sz="1200"/>
            </a:lvl3pPr>
            <a:lvl4pPr>
              <a:defRPr sz="1200"/>
            </a:lvl4pPr>
            <a:lvl5pPr>
              <a:defRPr sz="120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4" name="Espace réservé du contenu 3"/>
          <p:cNvSpPr>
            <a:spLocks noGrp="1"/>
          </p:cNvSpPr>
          <p:nvPr>
            <p:ph sz="half" idx="2" hasCustomPrompt="1"/>
          </p:nvPr>
        </p:nvSpPr>
        <p:spPr>
          <a:xfrm>
            <a:off x="4654800" y="1748725"/>
            <a:ext cx="4131000" cy="4429686"/>
          </a:xfrm>
        </p:spPr>
        <p:txBody>
          <a:bodyPr/>
          <a:lstStyle>
            <a:lvl1pPr>
              <a:defRPr sz="1800"/>
            </a:lvl1pPr>
            <a:lvl2pPr>
              <a:defRPr sz="1500"/>
            </a:lvl2pPr>
            <a:lvl3pPr>
              <a:defRPr sz="1200"/>
            </a:lvl3pPr>
            <a:lvl4pPr>
              <a:defRPr sz="1200"/>
            </a:lvl4pPr>
            <a:lvl5pPr>
              <a:defRPr sz="120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2" name="Espace réservé du numéro de diapositive 1"/>
          <p:cNvSpPr>
            <a:spLocks noGrp="1"/>
          </p:cNvSpPr>
          <p:nvPr>
            <p:ph type="sldNum" sz="quarter" idx="10"/>
          </p:nvPr>
        </p:nvSpPr>
        <p:spPr/>
        <p:txBody>
          <a:bodyPr/>
          <a:lstStyle/>
          <a:p>
            <a:fld id="{77F59921-B11C-4899-8BBE-5971739B1201}" type="slidenum">
              <a:rPr lang="fr-CA" smtClean="0"/>
              <a:pPr/>
              <a:t>‹#›</a:t>
            </a:fld>
            <a:endParaRPr lang="fr-CA" dirty="0"/>
          </a:p>
        </p:txBody>
      </p:sp>
      <p:sp>
        <p:nvSpPr>
          <p:cNvPr id="7" name="Titre 6"/>
          <p:cNvSpPr>
            <a:spLocks noGrp="1"/>
          </p:cNvSpPr>
          <p:nvPr>
            <p:ph type="title"/>
          </p:nvPr>
        </p:nvSpPr>
        <p:spPr>
          <a:xfrm>
            <a:off x="332185" y="379515"/>
            <a:ext cx="8452246" cy="1140650"/>
          </a:xfrm>
        </p:spPr>
        <p:txBody>
          <a:bodyPr/>
          <a:lstStyle/>
          <a:p>
            <a:r>
              <a:rPr lang="fr-FR"/>
              <a:t>Modifiez le style du titre</a:t>
            </a:r>
            <a:endParaRPr lang="fr-CA"/>
          </a:p>
        </p:txBody>
      </p:sp>
    </p:spTree>
    <p:extLst>
      <p:ext uri="{BB962C8B-B14F-4D97-AF65-F5344CB8AC3E}">
        <p14:creationId xmlns:p14="http://schemas.microsoft.com/office/powerpoint/2010/main" val="12525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 blocs verticaux + bm">
    <p:spTree>
      <p:nvGrpSpPr>
        <p:cNvPr id="1" name=""/>
        <p:cNvGrpSpPr/>
        <p:nvPr/>
      </p:nvGrpSpPr>
      <p:grpSpPr>
        <a:xfrm>
          <a:off x="0" y="0"/>
          <a:ext cx="0" cy="0"/>
          <a:chOff x="0" y="0"/>
          <a:chExt cx="0" cy="0"/>
        </a:xfrm>
      </p:grpSpPr>
      <p:sp>
        <p:nvSpPr>
          <p:cNvPr id="3" name="Espace réservé du contenu 2"/>
          <p:cNvSpPr>
            <a:spLocks noGrp="1"/>
          </p:cNvSpPr>
          <p:nvPr>
            <p:ph sz="half" idx="1" hasCustomPrompt="1"/>
          </p:nvPr>
        </p:nvSpPr>
        <p:spPr>
          <a:xfrm>
            <a:off x="332185" y="1748726"/>
            <a:ext cx="4131000" cy="3566107"/>
          </a:xfrm>
        </p:spPr>
        <p:txBody>
          <a:bodyPr/>
          <a:lstStyle>
            <a:lvl1pPr>
              <a:defRPr sz="1800"/>
            </a:lvl1pPr>
            <a:lvl2pPr>
              <a:defRPr sz="1500"/>
            </a:lvl2pPr>
            <a:lvl3pPr>
              <a:defRPr sz="1200"/>
            </a:lvl3pPr>
            <a:lvl4pPr>
              <a:defRPr sz="1200"/>
            </a:lvl4pPr>
            <a:lvl5pPr>
              <a:defRPr sz="120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4" name="Espace réservé du contenu 3"/>
          <p:cNvSpPr>
            <a:spLocks noGrp="1"/>
          </p:cNvSpPr>
          <p:nvPr>
            <p:ph sz="half" idx="2" hasCustomPrompt="1"/>
          </p:nvPr>
        </p:nvSpPr>
        <p:spPr>
          <a:xfrm>
            <a:off x="4654800" y="1748726"/>
            <a:ext cx="4131000" cy="3566107"/>
          </a:xfrm>
        </p:spPr>
        <p:txBody>
          <a:bodyPr/>
          <a:lstStyle>
            <a:lvl1pPr>
              <a:defRPr sz="1800"/>
            </a:lvl1pPr>
            <a:lvl2pPr>
              <a:defRPr sz="1500"/>
            </a:lvl2pPr>
            <a:lvl3pPr>
              <a:defRPr sz="1200"/>
            </a:lvl3pPr>
            <a:lvl4pPr>
              <a:defRPr sz="1200"/>
            </a:lvl4pPr>
            <a:lvl5pPr>
              <a:defRPr sz="120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2" name="Espace réservé du numéro de diapositive 1"/>
          <p:cNvSpPr>
            <a:spLocks noGrp="1"/>
          </p:cNvSpPr>
          <p:nvPr>
            <p:ph type="sldNum" sz="quarter" idx="10"/>
          </p:nvPr>
        </p:nvSpPr>
        <p:spPr/>
        <p:txBody>
          <a:bodyPr/>
          <a:lstStyle/>
          <a:p>
            <a:fld id="{77F59921-B11C-4899-8BBE-5971739B1201}" type="slidenum">
              <a:rPr lang="fr-CA" smtClean="0"/>
              <a:pPr/>
              <a:t>‹#›</a:t>
            </a:fld>
            <a:endParaRPr lang="fr-CA" dirty="0"/>
          </a:p>
        </p:txBody>
      </p:sp>
      <p:sp>
        <p:nvSpPr>
          <p:cNvPr id="7" name="Titre 6"/>
          <p:cNvSpPr>
            <a:spLocks noGrp="1"/>
          </p:cNvSpPr>
          <p:nvPr>
            <p:ph type="title"/>
          </p:nvPr>
        </p:nvSpPr>
        <p:spPr>
          <a:xfrm>
            <a:off x="332185" y="379515"/>
            <a:ext cx="8452246" cy="1140650"/>
          </a:xfrm>
        </p:spPr>
        <p:txBody>
          <a:bodyPr/>
          <a:lstStyle/>
          <a:p>
            <a:r>
              <a:rPr lang="fr-FR"/>
              <a:t>Modifiez le style du titre</a:t>
            </a:r>
            <a:endParaRPr lang="fr-CA"/>
          </a:p>
        </p:txBody>
      </p:sp>
      <p:sp>
        <p:nvSpPr>
          <p:cNvPr id="12" name="Espace réservé du texte 4">
            <a:extLst>
              <a:ext uri="{FF2B5EF4-FFF2-40B4-BE49-F238E27FC236}">
                <a16:creationId xmlns:a16="http://schemas.microsoft.com/office/drawing/2014/main" id="{A0684095-CA50-4E80-B811-1D4DBF680EB2}"/>
              </a:ext>
            </a:extLst>
          </p:cNvPr>
          <p:cNvSpPr>
            <a:spLocks noGrp="1"/>
          </p:cNvSpPr>
          <p:nvPr>
            <p:ph type="body" sz="quarter" idx="17" hasCustomPrompt="1"/>
          </p:nvPr>
        </p:nvSpPr>
        <p:spPr>
          <a:xfrm>
            <a:off x="332100" y="5533201"/>
            <a:ext cx="8453700" cy="837995"/>
          </a:xfrm>
          <a:solidFill>
            <a:schemeClr val="accent1"/>
          </a:solidFill>
        </p:spPr>
        <p:txBody>
          <a:bodyPr tIns="0" bIns="0" anchor="ctr" anchorCtr="0"/>
          <a:lstStyle>
            <a:lvl1pPr marL="0" indent="0" algn="ctr">
              <a:lnSpc>
                <a:spcPct val="90000"/>
              </a:lnSpc>
              <a:spcAft>
                <a:spcPts val="0"/>
              </a:spcAft>
              <a:buNone/>
              <a:defRPr>
                <a:solidFill>
                  <a:schemeClr val="bg1"/>
                </a:solidFill>
              </a:defRPr>
            </a:lvl1pPr>
          </a:lstStyle>
          <a:p>
            <a:pPr lvl="0"/>
            <a:r>
              <a:rPr lang="fr-CA" dirty="0"/>
              <a:t>Boîte de message</a:t>
            </a:r>
          </a:p>
        </p:txBody>
      </p:sp>
    </p:spTree>
    <p:extLst>
      <p:ext uri="{BB962C8B-B14F-4D97-AF65-F5344CB8AC3E}">
        <p14:creationId xmlns:p14="http://schemas.microsoft.com/office/powerpoint/2010/main" val="20021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blocs verticaux">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fld id="{77F59921-B11C-4899-8BBE-5971739B1201}" type="slidenum">
              <a:rPr lang="fr-CA" smtClean="0"/>
              <a:pPr/>
              <a:t>‹#›</a:t>
            </a:fld>
            <a:endParaRPr lang="fr-CA" dirty="0"/>
          </a:p>
        </p:txBody>
      </p:sp>
      <p:sp>
        <p:nvSpPr>
          <p:cNvPr id="7" name="Titre 6"/>
          <p:cNvSpPr>
            <a:spLocks noGrp="1"/>
          </p:cNvSpPr>
          <p:nvPr>
            <p:ph type="title"/>
          </p:nvPr>
        </p:nvSpPr>
        <p:spPr>
          <a:xfrm>
            <a:off x="332185" y="379515"/>
            <a:ext cx="8452246" cy="1140650"/>
          </a:xfrm>
        </p:spPr>
        <p:txBody>
          <a:bodyPr/>
          <a:lstStyle/>
          <a:p>
            <a:r>
              <a:rPr lang="fr-FR"/>
              <a:t>Modifiez le style du titre</a:t>
            </a:r>
            <a:endParaRPr lang="fr-CA"/>
          </a:p>
        </p:txBody>
      </p:sp>
      <p:sp>
        <p:nvSpPr>
          <p:cNvPr id="10" name="Espace réservé du contenu 2">
            <a:extLst>
              <a:ext uri="{FF2B5EF4-FFF2-40B4-BE49-F238E27FC236}">
                <a16:creationId xmlns:a16="http://schemas.microsoft.com/office/drawing/2014/main" id="{3F8CD5AD-0942-4839-865B-F61F280D8115}"/>
              </a:ext>
            </a:extLst>
          </p:cNvPr>
          <p:cNvSpPr>
            <a:spLocks noGrp="1"/>
          </p:cNvSpPr>
          <p:nvPr>
            <p:ph sz="half" idx="13" hasCustomPrompt="1"/>
          </p:nvPr>
        </p:nvSpPr>
        <p:spPr>
          <a:xfrm>
            <a:off x="332185" y="1749599"/>
            <a:ext cx="2723921" cy="4431600"/>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2" name="Espace réservé du contenu 3">
            <a:extLst>
              <a:ext uri="{FF2B5EF4-FFF2-40B4-BE49-F238E27FC236}">
                <a16:creationId xmlns:a16="http://schemas.microsoft.com/office/drawing/2014/main" id="{690FC4A0-3AB7-4032-8CF3-3C578A7113BD}"/>
              </a:ext>
            </a:extLst>
          </p:cNvPr>
          <p:cNvSpPr>
            <a:spLocks noGrp="1"/>
          </p:cNvSpPr>
          <p:nvPr>
            <p:ph sz="half" idx="2" hasCustomPrompt="1"/>
          </p:nvPr>
        </p:nvSpPr>
        <p:spPr>
          <a:xfrm>
            <a:off x="3196347" y="1749599"/>
            <a:ext cx="2723921" cy="4431600"/>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3" name="Espace réservé du contenu 3">
            <a:extLst>
              <a:ext uri="{FF2B5EF4-FFF2-40B4-BE49-F238E27FC236}">
                <a16:creationId xmlns:a16="http://schemas.microsoft.com/office/drawing/2014/main" id="{6D5945BB-01F6-4EF1-AC44-AC6A33C2A80D}"/>
              </a:ext>
            </a:extLst>
          </p:cNvPr>
          <p:cNvSpPr>
            <a:spLocks noGrp="1"/>
          </p:cNvSpPr>
          <p:nvPr>
            <p:ph sz="half" idx="14" hasCustomPrompt="1"/>
          </p:nvPr>
        </p:nvSpPr>
        <p:spPr>
          <a:xfrm>
            <a:off x="6060508" y="1749599"/>
            <a:ext cx="2723921" cy="4431600"/>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Tree>
    <p:extLst>
      <p:ext uri="{BB962C8B-B14F-4D97-AF65-F5344CB8AC3E}">
        <p14:creationId xmlns:p14="http://schemas.microsoft.com/office/powerpoint/2010/main" val="75803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blocs verticaux + bm">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fld id="{77F59921-B11C-4899-8BBE-5971739B1201}" type="slidenum">
              <a:rPr lang="fr-CA" smtClean="0"/>
              <a:pPr/>
              <a:t>‹#›</a:t>
            </a:fld>
            <a:endParaRPr lang="fr-CA" dirty="0"/>
          </a:p>
        </p:txBody>
      </p:sp>
      <p:sp>
        <p:nvSpPr>
          <p:cNvPr id="7" name="Titre 6"/>
          <p:cNvSpPr>
            <a:spLocks noGrp="1"/>
          </p:cNvSpPr>
          <p:nvPr>
            <p:ph type="title"/>
          </p:nvPr>
        </p:nvSpPr>
        <p:spPr>
          <a:xfrm>
            <a:off x="332185" y="379515"/>
            <a:ext cx="8452246" cy="1140650"/>
          </a:xfrm>
        </p:spPr>
        <p:txBody>
          <a:bodyPr/>
          <a:lstStyle/>
          <a:p>
            <a:r>
              <a:rPr lang="fr-FR"/>
              <a:t>Modifiez le style du titre</a:t>
            </a:r>
            <a:endParaRPr lang="fr-CA"/>
          </a:p>
        </p:txBody>
      </p:sp>
      <p:sp>
        <p:nvSpPr>
          <p:cNvPr id="13" name="Espace réservé du texte 4">
            <a:extLst>
              <a:ext uri="{FF2B5EF4-FFF2-40B4-BE49-F238E27FC236}">
                <a16:creationId xmlns:a16="http://schemas.microsoft.com/office/drawing/2014/main" id="{FDC6FA25-FB37-4901-BB5A-6C7753DA3D30}"/>
              </a:ext>
            </a:extLst>
          </p:cNvPr>
          <p:cNvSpPr>
            <a:spLocks noGrp="1"/>
          </p:cNvSpPr>
          <p:nvPr>
            <p:ph type="body" sz="quarter" idx="17" hasCustomPrompt="1"/>
          </p:nvPr>
        </p:nvSpPr>
        <p:spPr>
          <a:xfrm>
            <a:off x="332100" y="5533201"/>
            <a:ext cx="8453700" cy="837995"/>
          </a:xfrm>
          <a:solidFill>
            <a:schemeClr val="accent1"/>
          </a:solidFill>
        </p:spPr>
        <p:txBody>
          <a:bodyPr tIns="0" bIns="0" anchor="ctr" anchorCtr="0"/>
          <a:lstStyle>
            <a:lvl1pPr marL="0" indent="0" algn="ctr">
              <a:lnSpc>
                <a:spcPct val="90000"/>
              </a:lnSpc>
              <a:spcAft>
                <a:spcPts val="0"/>
              </a:spcAft>
              <a:buNone/>
              <a:defRPr>
                <a:solidFill>
                  <a:schemeClr val="bg1"/>
                </a:solidFill>
              </a:defRPr>
            </a:lvl1pPr>
          </a:lstStyle>
          <a:p>
            <a:pPr lvl="0"/>
            <a:r>
              <a:rPr lang="fr-CA" dirty="0"/>
              <a:t>Boîte de message</a:t>
            </a:r>
          </a:p>
        </p:txBody>
      </p:sp>
      <p:sp>
        <p:nvSpPr>
          <p:cNvPr id="14" name="Espace réservé du contenu 2">
            <a:extLst>
              <a:ext uri="{FF2B5EF4-FFF2-40B4-BE49-F238E27FC236}">
                <a16:creationId xmlns:a16="http://schemas.microsoft.com/office/drawing/2014/main" id="{25674D93-63B8-4062-98EA-92EA377EDDAF}"/>
              </a:ext>
            </a:extLst>
          </p:cNvPr>
          <p:cNvSpPr>
            <a:spLocks noGrp="1"/>
          </p:cNvSpPr>
          <p:nvPr>
            <p:ph sz="half" idx="13" hasCustomPrompt="1"/>
          </p:nvPr>
        </p:nvSpPr>
        <p:spPr>
          <a:xfrm>
            <a:off x="332185" y="1749601"/>
            <a:ext cx="2723921" cy="3566107"/>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5" name="Espace réservé du contenu 3">
            <a:extLst>
              <a:ext uri="{FF2B5EF4-FFF2-40B4-BE49-F238E27FC236}">
                <a16:creationId xmlns:a16="http://schemas.microsoft.com/office/drawing/2014/main" id="{5C8D7499-149C-40B5-91C6-6C37633BBD25}"/>
              </a:ext>
            </a:extLst>
          </p:cNvPr>
          <p:cNvSpPr>
            <a:spLocks noGrp="1"/>
          </p:cNvSpPr>
          <p:nvPr>
            <p:ph sz="half" idx="2" hasCustomPrompt="1"/>
          </p:nvPr>
        </p:nvSpPr>
        <p:spPr>
          <a:xfrm>
            <a:off x="3196347" y="1749601"/>
            <a:ext cx="2723921" cy="3566107"/>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6" name="Espace réservé du contenu 3">
            <a:extLst>
              <a:ext uri="{FF2B5EF4-FFF2-40B4-BE49-F238E27FC236}">
                <a16:creationId xmlns:a16="http://schemas.microsoft.com/office/drawing/2014/main" id="{32B3D628-6BBA-4738-93D3-F15A8C6CCA1F}"/>
              </a:ext>
            </a:extLst>
          </p:cNvPr>
          <p:cNvSpPr>
            <a:spLocks noGrp="1"/>
          </p:cNvSpPr>
          <p:nvPr>
            <p:ph sz="half" idx="14" hasCustomPrompt="1"/>
          </p:nvPr>
        </p:nvSpPr>
        <p:spPr>
          <a:xfrm>
            <a:off x="6060508" y="1749601"/>
            <a:ext cx="2723921" cy="3566107"/>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Tree>
    <p:extLst>
      <p:ext uri="{BB962C8B-B14F-4D97-AF65-F5344CB8AC3E}">
        <p14:creationId xmlns:p14="http://schemas.microsoft.com/office/powerpoint/2010/main" val="1941673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blocs verticaux">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fld id="{77F59921-B11C-4899-8BBE-5971739B1201}" type="slidenum">
              <a:rPr lang="fr-CA" smtClean="0"/>
              <a:pPr/>
              <a:t>‹#›</a:t>
            </a:fld>
            <a:endParaRPr lang="fr-CA" dirty="0"/>
          </a:p>
        </p:txBody>
      </p:sp>
      <p:sp>
        <p:nvSpPr>
          <p:cNvPr id="7" name="Titre 6"/>
          <p:cNvSpPr>
            <a:spLocks noGrp="1"/>
          </p:cNvSpPr>
          <p:nvPr>
            <p:ph type="title"/>
          </p:nvPr>
        </p:nvSpPr>
        <p:spPr>
          <a:xfrm>
            <a:off x="332185" y="379515"/>
            <a:ext cx="8452246" cy="1140650"/>
          </a:xfrm>
        </p:spPr>
        <p:txBody>
          <a:bodyPr/>
          <a:lstStyle/>
          <a:p>
            <a:r>
              <a:rPr lang="fr-FR"/>
              <a:t>Modifiez le style du titre</a:t>
            </a:r>
            <a:endParaRPr lang="fr-CA"/>
          </a:p>
        </p:txBody>
      </p:sp>
      <p:sp>
        <p:nvSpPr>
          <p:cNvPr id="10" name="Espace réservé du contenu 2">
            <a:extLst>
              <a:ext uri="{FF2B5EF4-FFF2-40B4-BE49-F238E27FC236}">
                <a16:creationId xmlns:a16="http://schemas.microsoft.com/office/drawing/2014/main" id="{F940818A-DA40-4E61-AEC6-8BCE0C648D9F}"/>
              </a:ext>
            </a:extLst>
          </p:cNvPr>
          <p:cNvSpPr>
            <a:spLocks noGrp="1"/>
          </p:cNvSpPr>
          <p:nvPr>
            <p:ph sz="half" idx="17" hasCustomPrompt="1"/>
          </p:nvPr>
        </p:nvSpPr>
        <p:spPr>
          <a:xfrm>
            <a:off x="332185" y="1749599"/>
            <a:ext cx="2011196" cy="4431600"/>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1" name="Espace réservé du contenu 3">
            <a:extLst>
              <a:ext uri="{FF2B5EF4-FFF2-40B4-BE49-F238E27FC236}">
                <a16:creationId xmlns:a16="http://schemas.microsoft.com/office/drawing/2014/main" id="{58EE6BF6-878B-448A-9526-D5C6D1DF200E}"/>
              </a:ext>
            </a:extLst>
          </p:cNvPr>
          <p:cNvSpPr>
            <a:spLocks noGrp="1"/>
          </p:cNvSpPr>
          <p:nvPr>
            <p:ph sz="half" idx="2" hasCustomPrompt="1"/>
          </p:nvPr>
        </p:nvSpPr>
        <p:spPr>
          <a:xfrm>
            <a:off x="2479202" y="1749599"/>
            <a:ext cx="2011196" cy="4431600"/>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6" name="Espace réservé du contenu 3">
            <a:extLst>
              <a:ext uri="{FF2B5EF4-FFF2-40B4-BE49-F238E27FC236}">
                <a16:creationId xmlns:a16="http://schemas.microsoft.com/office/drawing/2014/main" id="{18889A94-91BF-4456-91EF-B71B486E31F6}"/>
              </a:ext>
            </a:extLst>
          </p:cNvPr>
          <p:cNvSpPr>
            <a:spLocks noGrp="1"/>
          </p:cNvSpPr>
          <p:nvPr>
            <p:ph sz="half" idx="18" hasCustomPrompt="1"/>
          </p:nvPr>
        </p:nvSpPr>
        <p:spPr>
          <a:xfrm>
            <a:off x="4626218" y="1749599"/>
            <a:ext cx="2011196" cy="4431600"/>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7" name="Espace réservé du contenu 3">
            <a:extLst>
              <a:ext uri="{FF2B5EF4-FFF2-40B4-BE49-F238E27FC236}">
                <a16:creationId xmlns:a16="http://schemas.microsoft.com/office/drawing/2014/main" id="{A76871A5-CFC7-43CD-ABDF-AE527410D063}"/>
              </a:ext>
            </a:extLst>
          </p:cNvPr>
          <p:cNvSpPr>
            <a:spLocks noGrp="1"/>
          </p:cNvSpPr>
          <p:nvPr>
            <p:ph sz="half" idx="19" hasCustomPrompt="1"/>
          </p:nvPr>
        </p:nvSpPr>
        <p:spPr>
          <a:xfrm>
            <a:off x="6773234" y="1749599"/>
            <a:ext cx="2011196" cy="4431600"/>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Tree>
    <p:extLst>
      <p:ext uri="{BB962C8B-B14F-4D97-AF65-F5344CB8AC3E}">
        <p14:creationId xmlns:p14="http://schemas.microsoft.com/office/powerpoint/2010/main" val="340548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 blocs verticaux">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fld id="{77F59921-B11C-4899-8BBE-5971739B1201}" type="slidenum">
              <a:rPr lang="fr-CA" smtClean="0"/>
              <a:pPr/>
              <a:t>‹#›</a:t>
            </a:fld>
            <a:endParaRPr lang="fr-CA" dirty="0"/>
          </a:p>
        </p:txBody>
      </p:sp>
      <p:sp>
        <p:nvSpPr>
          <p:cNvPr id="7" name="Titre 6"/>
          <p:cNvSpPr>
            <a:spLocks noGrp="1"/>
          </p:cNvSpPr>
          <p:nvPr>
            <p:ph type="title"/>
          </p:nvPr>
        </p:nvSpPr>
        <p:spPr>
          <a:xfrm>
            <a:off x="332185" y="379515"/>
            <a:ext cx="8452246" cy="1140650"/>
          </a:xfrm>
        </p:spPr>
        <p:txBody>
          <a:bodyPr/>
          <a:lstStyle/>
          <a:p>
            <a:r>
              <a:rPr lang="fr-FR"/>
              <a:t>Modifiez le style du titre</a:t>
            </a:r>
            <a:endParaRPr lang="fr-CA"/>
          </a:p>
        </p:txBody>
      </p:sp>
      <p:sp>
        <p:nvSpPr>
          <p:cNvPr id="12" name="Espace réservé du contenu 2"/>
          <p:cNvSpPr>
            <a:spLocks noGrp="1"/>
          </p:cNvSpPr>
          <p:nvPr>
            <p:ph sz="half" idx="13" hasCustomPrompt="1"/>
          </p:nvPr>
        </p:nvSpPr>
        <p:spPr>
          <a:xfrm>
            <a:off x="332187" y="1748725"/>
            <a:ext cx="1607888" cy="4429686"/>
          </a:xfrm>
        </p:spPr>
        <p:txBody>
          <a:bodyPr/>
          <a:lstStyle>
            <a:lvl1pPr marL="204788" indent="-204788">
              <a:defRPr sz="1350"/>
            </a:lvl1pPr>
            <a:lvl2pPr marL="338138" indent="-129779">
              <a:defRPr sz="1200"/>
            </a:lvl2pPr>
            <a:lvl3pPr marL="542925" indent="-138113" defTabSz="736997">
              <a:defRPr sz="900"/>
            </a:lvl3pPr>
            <a:lvl4pPr marL="736997" indent="-154781">
              <a:defRPr sz="900"/>
            </a:lvl4pPr>
            <a:lvl5pPr marL="870347" indent="-117872">
              <a:defRPr sz="825"/>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9" name="Espace réservé du contenu 2"/>
          <p:cNvSpPr>
            <a:spLocks noGrp="1"/>
          </p:cNvSpPr>
          <p:nvPr>
            <p:ph sz="half" idx="14" hasCustomPrompt="1"/>
          </p:nvPr>
        </p:nvSpPr>
        <p:spPr>
          <a:xfrm>
            <a:off x="2043276" y="1748725"/>
            <a:ext cx="1607888" cy="4429686"/>
          </a:xfrm>
        </p:spPr>
        <p:txBody>
          <a:bodyPr/>
          <a:lstStyle>
            <a:lvl1pPr marL="204788" indent="-204788">
              <a:defRPr sz="1350"/>
            </a:lvl1pPr>
            <a:lvl2pPr marL="338138" indent="-129779">
              <a:defRPr sz="1200"/>
            </a:lvl2pPr>
            <a:lvl3pPr marL="542925" indent="-138113" defTabSz="736997">
              <a:defRPr sz="900"/>
            </a:lvl3pPr>
            <a:lvl4pPr marL="736997" indent="-154781">
              <a:defRPr sz="900"/>
            </a:lvl4pPr>
            <a:lvl5pPr marL="870347" indent="-117872">
              <a:defRPr sz="825"/>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20" name="Espace réservé du contenu 2"/>
          <p:cNvSpPr>
            <a:spLocks noGrp="1"/>
          </p:cNvSpPr>
          <p:nvPr>
            <p:ph sz="half" idx="15" hasCustomPrompt="1"/>
          </p:nvPr>
        </p:nvSpPr>
        <p:spPr>
          <a:xfrm>
            <a:off x="3754365" y="1748725"/>
            <a:ext cx="1607888" cy="4429686"/>
          </a:xfrm>
        </p:spPr>
        <p:txBody>
          <a:bodyPr/>
          <a:lstStyle>
            <a:lvl1pPr marL="204788" indent="-204788">
              <a:defRPr sz="1350"/>
            </a:lvl1pPr>
            <a:lvl2pPr marL="338138" indent="-129779">
              <a:defRPr sz="1200"/>
            </a:lvl2pPr>
            <a:lvl3pPr marL="542925" indent="-138113" defTabSz="736997">
              <a:defRPr sz="900"/>
            </a:lvl3pPr>
            <a:lvl4pPr marL="736997" indent="-154781">
              <a:defRPr sz="900"/>
            </a:lvl4pPr>
            <a:lvl5pPr marL="870347" indent="-117872">
              <a:defRPr sz="825"/>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21" name="Espace réservé du contenu 2"/>
          <p:cNvSpPr>
            <a:spLocks noGrp="1"/>
          </p:cNvSpPr>
          <p:nvPr>
            <p:ph sz="half" idx="16" hasCustomPrompt="1"/>
          </p:nvPr>
        </p:nvSpPr>
        <p:spPr>
          <a:xfrm>
            <a:off x="5465454" y="1748725"/>
            <a:ext cx="1607888" cy="4429686"/>
          </a:xfrm>
        </p:spPr>
        <p:txBody>
          <a:bodyPr/>
          <a:lstStyle>
            <a:lvl1pPr marL="204788" indent="-204788">
              <a:defRPr sz="1350"/>
            </a:lvl1pPr>
            <a:lvl2pPr marL="338138" indent="-129779">
              <a:defRPr sz="1200"/>
            </a:lvl2pPr>
            <a:lvl3pPr marL="542925" indent="-138113" defTabSz="736997">
              <a:defRPr sz="900"/>
            </a:lvl3pPr>
            <a:lvl4pPr marL="736997" indent="-154781">
              <a:defRPr sz="900"/>
            </a:lvl4pPr>
            <a:lvl5pPr marL="870347" indent="-117872">
              <a:defRPr sz="825"/>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22" name="Espace réservé du contenu 2"/>
          <p:cNvSpPr>
            <a:spLocks noGrp="1"/>
          </p:cNvSpPr>
          <p:nvPr>
            <p:ph sz="half" idx="17" hasCustomPrompt="1"/>
          </p:nvPr>
        </p:nvSpPr>
        <p:spPr>
          <a:xfrm>
            <a:off x="7176543" y="1748725"/>
            <a:ext cx="1607888" cy="4429686"/>
          </a:xfrm>
        </p:spPr>
        <p:txBody>
          <a:bodyPr/>
          <a:lstStyle>
            <a:lvl1pPr marL="204788" indent="-204788">
              <a:defRPr sz="1350"/>
            </a:lvl1pPr>
            <a:lvl2pPr marL="338138" indent="-129779">
              <a:defRPr sz="1200"/>
            </a:lvl2pPr>
            <a:lvl3pPr marL="542925" indent="-138113" defTabSz="736997">
              <a:defRPr sz="900"/>
            </a:lvl3pPr>
            <a:lvl4pPr marL="736997" indent="-154781">
              <a:defRPr sz="900"/>
            </a:lvl4pPr>
            <a:lvl5pPr marL="870347" indent="-117872">
              <a:defRPr sz="825"/>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Tree>
    <p:extLst>
      <p:ext uri="{BB962C8B-B14F-4D97-AF65-F5344CB8AC3E}">
        <p14:creationId xmlns:p14="http://schemas.microsoft.com/office/powerpoint/2010/main" val="5260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 blocs verticaux">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fld id="{77F59921-B11C-4899-8BBE-5971739B1201}" type="slidenum">
              <a:rPr lang="fr-CA" smtClean="0"/>
              <a:pPr/>
              <a:t>‹#›</a:t>
            </a:fld>
            <a:endParaRPr lang="fr-CA" dirty="0"/>
          </a:p>
        </p:txBody>
      </p:sp>
      <p:sp>
        <p:nvSpPr>
          <p:cNvPr id="7" name="Titre 6"/>
          <p:cNvSpPr>
            <a:spLocks noGrp="1"/>
          </p:cNvSpPr>
          <p:nvPr>
            <p:ph type="title"/>
          </p:nvPr>
        </p:nvSpPr>
        <p:spPr>
          <a:xfrm>
            <a:off x="332185" y="379515"/>
            <a:ext cx="8452246" cy="1140650"/>
          </a:xfrm>
        </p:spPr>
        <p:txBody>
          <a:bodyPr/>
          <a:lstStyle/>
          <a:p>
            <a:r>
              <a:rPr lang="fr-FR"/>
              <a:t>Modifiez le style du titre</a:t>
            </a:r>
            <a:endParaRPr lang="fr-CA"/>
          </a:p>
        </p:txBody>
      </p:sp>
      <p:sp>
        <p:nvSpPr>
          <p:cNvPr id="12" name="Espace réservé du contenu 2"/>
          <p:cNvSpPr>
            <a:spLocks noGrp="1"/>
          </p:cNvSpPr>
          <p:nvPr>
            <p:ph sz="half" idx="13" hasCustomPrompt="1"/>
          </p:nvPr>
        </p:nvSpPr>
        <p:spPr>
          <a:xfrm>
            <a:off x="332187" y="1748725"/>
            <a:ext cx="1285073" cy="4429686"/>
          </a:xfrm>
        </p:spPr>
        <p:txBody>
          <a:bodyPr/>
          <a:lstStyle>
            <a:lvl1pPr marL="204788" indent="-204788">
              <a:defRPr sz="1350"/>
            </a:lvl1pPr>
            <a:lvl2pPr marL="338138" indent="-129779">
              <a:defRPr sz="1200"/>
            </a:lvl2pPr>
            <a:lvl3pPr marL="542925" indent="-138113" defTabSz="736997">
              <a:defRPr sz="900"/>
            </a:lvl3pPr>
            <a:lvl4pPr marL="675085" indent="-154781">
              <a:defRPr sz="900"/>
            </a:lvl4pPr>
            <a:lvl5pPr marL="736997" indent="-117872">
              <a:defRPr sz="825"/>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5" name="Espace réservé du contenu 2"/>
          <p:cNvSpPr>
            <a:spLocks noGrp="1"/>
          </p:cNvSpPr>
          <p:nvPr>
            <p:ph sz="half" idx="14" hasCustomPrompt="1"/>
          </p:nvPr>
        </p:nvSpPr>
        <p:spPr>
          <a:xfrm>
            <a:off x="1765621" y="1748725"/>
            <a:ext cx="1285073" cy="4429686"/>
          </a:xfrm>
        </p:spPr>
        <p:txBody>
          <a:bodyPr/>
          <a:lstStyle>
            <a:lvl1pPr marL="204788" indent="-204788">
              <a:defRPr sz="1350"/>
            </a:lvl1pPr>
            <a:lvl2pPr marL="338138" indent="-129779">
              <a:defRPr sz="1200"/>
            </a:lvl2pPr>
            <a:lvl3pPr marL="542925" indent="-138113" defTabSz="736997">
              <a:defRPr sz="900"/>
            </a:lvl3pPr>
            <a:lvl4pPr marL="675085" indent="-154781">
              <a:defRPr sz="900"/>
            </a:lvl4pPr>
            <a:lvl5pPr marL="736997" indent="-117872">
              <a:defRPr sz="825"/>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6" name="Espace réservé du contenu 2"/>
          <p:cNvSpPr>
            <a:spLocks noGrp="1"/>
          </p:cNvSpPr>
          <p:nvPr>
            <p:ph sz="half" idx="15" hasCustomPrompt="1"/>
          </p:nvPr>
        </p:nvSpPr>
        <p:spPr>
          <a:xfrm>
            <a:off x="3199056" y="1748725"/>
            <a:ext cx="1285073" cy="4429686"/>
          </a:xfrm>
        </p:spPr>
        <p:txBody>
          <a:bodyPr/>
          <a:lstStyle>
            <a:lvl1pPr marL="204788" indent="-204788">
              <a:defRPr sz="1350"/>
            </a:lvl1pPr>
            <a:lvl2pPr marL="338138" indent="-129779">
              <a:defRPr sz="1200"/>
            </a:lvl2pPr>
            <a:lvl3pPr marL="542925" indent="-138113" defTabSz="736997">
              <a:defRPr sz="900"/>
            </a:lvl3pPr>
            <a:lvl4pPr marL="675085" indent="-154781">
              <a:defRPr sz="900"/>
            </a:lvl4pPr>
            <a:lvl5pPr marL="736997" indent="-117872">
              <a:defRPr sz="825"/>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7" name="Espace réservé du contenu 2"/>
          <p:cNvSpPr>
            <a:spLocks noGrp="1"/>
          </p:cNvSpPr>
          <p:nvPr>
            <p:ph sz="half" idx="16" hasCustomPrompt="1"/>
          </p:nvPr>
        </p:nvSpPr>
        <p:spPr>
          <a:xfrm>
            <a:off x="4632490" y="1748725"/>
            <a:ext cx="1285073" cy="4429686"/>
          </a:xfrm>
        </p:spPr>
        <p:txBody>
          <a:bodyPr/>
          <a:lstStyle>
            <a:lvl1pPr marL="204788" indent="-204788">
              <a:defRPr sz="1350"/>
            </a:lvl1pPr>
            <a:lvl2pPr marL="338138" indent="-129779">
              <a:defRPr sz="1200"/>
            </a:lvl2pPr>
            <a:lvl3pPr marL="542925" indent="-138113" defTabSz="736997">
              <a:defRPr sz="900"/>
            </a:lvl3pPr>
            <a:lvl4pPr marL="675085" indent="-154781">
              <a:defRPr sz="900"/>
            </a:lvl4pPr>
            <a:lvl5pPr marL="736997" indent="-117872">
              <a:defRPr sz="825"/>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8" name="Espace réservé du contenu 2"/>
          <p:cNvSpPr>
            <a:spLocks noGrp="1"/>
          </p:cNvSpPr>
          <p:nvPr>
            <p:ph sz="half" idx="17" hasCustomPrompt="1"/>
          </p:nvPr>
        </p:nvSpPr>
        <p:spPr>
          <a:xfrm>
            <a:off x="6065925" y="1748725"/>
            <a:ext cx="1285073" cy="4429686"/>
          </a:xfrm>
        </p:spPr>
        <p:txBody>
          <a:bodyPr/>
          <a:lstStyle>
            <a:lvl1pPr marL="204788" indent="-204788">
              <a:defRPr sz="1350"/>
            </a:lvl1pPr>
            <a:lvl2pPr marL="338138" indent="-129779">
              <a:defRPr sz="1200"/>
            </a:lvl2pPr>
            <a:lvl3pPr marL="542925" indent="-138113" defTabSz="736997">
              <a:defRPr sz="900"/>
            </a:lvl3pPr>
            <a:lvl4pPr marL="675085" indent="-154781">
              <a:defRPr sz="900"/>
            </a:lvl4pPr>
            <a:lvl5pPr marL="736997" indent="-117872">
              <a:defRPr sz="825"/>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23" name="Espace réservé du contenu 2"/>
          <p:cNvSpPr>
            <a:spLocks noGrp="1"/>
          </p:cNvSpPr>
          <p:nvPr>
            <p:ph sz="half" idx="18" hasCustomPrompt="1"/>
          </p:nvPr>
        </p:nvSpPr>
        <p:spPr>
          <a:xfrm>
            <a:off x="7499358" y="1748725"/>
            <a:ext cx="1285073" cy="4429686"/>
          </a:xfrm>
        </p:spPr>
        <p:txBody>
          <a:bodyPr/>
          <a:lstStyle>
            <a:lvl1pPr marL="204788" indent="-204788">
              <a:defRPr sz="1350"/>
            </a:lvl1pPr>
            <a:lvl2pPr marL="338138" indent="-129779">
              <a:defRPr sz="1200"/>
            </a:lvl2pPr>
            <a:lvl3pPr marL="542925" indent="-138113" defTabSz="736997">
              <a:defRPr sz="900"/>
            </a:lvl3pPr>
            <a:lvl4pPr marL="675085" indent="-154781">
              <a:defRPr sz="900"/>
            </a:lvl4pPr>
            <a:lvl5pPr marL="736997" indent="-117872">
              <a:tabLst>
                <a:tab pos="675085" algn="l"/>
              </a:tabLst>
              <a:defRPr sz="825"/>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Tree>
    <p:extLst>
      <p:ext uri="{BB962C8B-B14F-4D97-AF65-F5344CB8AC3E}">
        <p14:creationId xmlns:p14="http://schemas.microsoft.com/office/powerpoint/2010/main" val="678069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ispositions avec boîte message clé">
    <p:bg>
      <p:bgPr>
        <a:solidFill>
          <a:schemeClr val="accent3"/>
        </a:solid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0AEB48FA-7855-42F7-830E-8324FE105B99}"/>
              </a:ext>
            </a:extLst>
          </p:cNvPr>
          <p:cNvSpPr txBox="1"/>
          <p:nvPr userDrawn="1"/>
        </p:nvSpPr>
        <p:spPr>
          <a:xfrm>
            <a:off x="520366" y="1859340"/>
            <a:ext cx="8103269" cy="3139321"/>
          </a:xfrm>
          <a:prstGeom prst="rect">
            <a:avLst/>
          </a:prstGeom>
          <a:noFill/>
        </p:spPr>
        <p:txBody>
          <a:bodyPr wrap="square" rtlCol="0" anchor="ctr" anchorCtr="0">
            <a:spAutoFit/>
          </a:bodyPr>
          <a:lstStyle/>
          <a:p>
            <a:pPr algn="ctr"/>
            <a:r>
              <a:rPr lang="fr-CA" sz="6600" b="1" dirty="0">
                <a:solidFill>
                  <a:schemeClr val="bg1"/>
                </a:solidFill>
              </a:rPr>
              <a:t>Dispositions </a:t>
            </a:r>
            <a:br>
              <a:rPr lang="fr-CA" sz="6600" b="1" dirty="0">
                <a:solidFill>
                  <a:schemeClr val="bg1"/>
                </a:solidFill>
              </a:rPr>
            </a:br>
            <a:r>
              <a:rPr lang="fr-CA" sz="6600" b="1" i="1" dirty="0">
                <a:solidFill>
                  <a:schemeClr val="bg1"/>
                </a:solidFill>
              </a:rPr>
              <a:t>avec boîte pour message clé</a:t>
            </a:r>
          </a:p>
        </p:txBody>
      </p:sp>
    </p:spTree>
    <p:extLst>
      <p:ext uri="{BB962C8B-B14F-4D97-AF65-F5344CB8AC3E}">
        <p14:creationId xmlns:p14="http://schemas.microsoft.com/office/powerpoint/2010/main" val="1912083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Message clé 1">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fld id="{77F59921-B11C-4899-8BBE-5971739B1201}" type="slidenum">
              <a:rPr lang="fr-CA" smtClean="0"/>
              <a:pPr/>
              <a:t>‹#›</a:t>
            </a:fld>
            <a:endParaRPr lang="fr-CA" dirty="0"/>
          </a:p>
        </p:txBody>
      </p:sp>
      <p:sp>
        <p:nvSpPr>
          <p:cNvPr id="5" name="Titre 4"/>
          <p:cNvSpPr>
            <a:spLocks noGrp="1"/>
          </p:cNvSpPr>
          <p:nvPr>
            <p:ph type="title"/>
          </p:nvPr>
        </p:nvSpPr>
        <p:spPr>
          <a:xfrm>
            <a:off x="332185" y="379515"/>
            <a:ext cx="8452247" cy="1140650"/>
          </a:xfrm>
        </p:spPr>
        <p:txBody>
          <a:bodyPr/>
          <a:lstStyle/>
          <a:p>
            <a:r>
              <a:rPr lang="fr-FR" dirty="0"/>
              <a:t>Modifiez le style du titre</a:t>
            </a:r>
            <a:endParaRPr lang="fr-CA" dirty="0"/>
          </a:p>
        </p:txBody>
      </p:sp>
      <p:sp>
        <p:nvSpPr>
          <p:cNvPr id="9" name="Espace réservé du texte 8"/>
          <p:cNvSpPr>
            <a:spLocks noGrp="1"/>
          </p:cNvSpPr>
          <p:nvPr>
            <p:ph type="body" sz="quarter" idx="17" hasCustomPrompt="1"/>
          </p:nvPr>
        </p:nvSpPr>
        <p:spPr>
          <a:xfrm>
            <a:off x="332185" y="4417788"/>
            <a:ext cx="2723922" cy="1952645"/>
          </a:xfrm>
          <a:prstGeom prst="rect">
            <a:avLst/>
          </a:prstGeom>
          <a:solidFill>
            <a:schemeClr val="bg1">
              <a:lumMod val="95000"/>
            </a:schemeClr>
          </a:solidFill>
        </p:spPr>
        <p:txBody>
          <a:bodyPr lIns="252000" tIns="143924" rIns="252000" bIns="143924" anchor="ctr" anchorCtr="0">
            <a:noAutofit/>
          </a:bodyPr>
          <a:lstStyle>
            <a:lvl1pPr marL="0" indent="0">
              <a:lnSpc>
                <a:spcPct val="80000"/>
              </a:lnSpc>
              <a:buNone/>
              <a:defRPr sz="1500" baseline="0">
                <a:solidFill>
                  <a:schemeClr val="accent1"/>
                </a:solidFill>
              </a:defRPr>
            </a:lvl1pPr>
          </a:lstStyle>
          <a:p>
            <a:pPr lvl="0"/>
            <a:r>
              <a:rPr lang="fr-FR" dirty="0"/>
              <a:t>Cliquez pour modifier </a:t>
            </a:r>
            <a:br>
              <a:rPr lang="fr-FR" dirty="0"/>
            </a:br>
            <a:r>
              <a:rPr lang="fr-FR" dirty="0"/>
              <a:t>le message clé</a:t>
            </a:r>
            <a:endParaRPr lang="fr-CA" dirty="0"/>
          </a:p>
        </p:txBody>
      </p:sp>
      <p:sp>
        <p:nvSpPr>
          <p:cNvPr id="10" name="Espace réservé du contenu 2">
            <a:extLst>
              <a:ext uri="{FF2B5EF4-FFF2-40B4-BE49-F238E27FC236}">
                <a16:creationId xmlns:a16="http://schemas.microsoft.com/office/drawing/2014/main" id="{80098556-1A92-4D36-AEA5-CC0DC199049C}"/>
              </a:ext>
            </a:extLst>
          </p:cNvPr>
          <p:cNvSpPr>
            <a:spLocks noGrp="1"/>
          </p:cNvSpPr>
          <p:nvPr>
            <p:ph sz="half" idx="18" hasCustomPrompt="1"/>
          </p:nvPr>
        </p:nvSpPr>
        <p:spPr>
          <a:xfrm>
            <a:off x="332185" y="1748726"/>
            <a:ext cx="2723922" cy="2440503"/>
          </a:xfrm>
        </p:spPr>
        <p:txBody>
          <a:bodyPr/>
          <a:lstStyle>
            <a:lvl1pPr>
              <a:defRPr sz="1500"/>
            </a:lvl1pPr>
            <a:lvl2pPr>
              <a:defRPr sz="1350"/>
            </a:lvl2pPr>
            <a:lvl3pPr>
              <a:defRPr sz="1050"/>
            </a:lvl3pPr>
            <a:lvl4pPr>
              <a:defRPr sz="1200"/>
            </a:lvl4pPr>
            <a:lvl5pPr>
              <a:defRPr sz="120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1" name="Espace réservé du contenu 3">
            <a:extLst>
              <a:ext uri="{FF2B5EF4-FFF2-40B4-BE49-F238E27FC236}">
                <a16:creationId xmlns:a16="http://schemas.microsoft.com/office/drawing/2014/main" id="{479D4208-9A07-4159-B7F8-00F947DCB8BE}"/>
              </a:ext>
            </a:extLst>
          </p:cNvPr>
          <p:cNvSpPr>
            <a:spLocks noGrp="1"/>
          </p:cNvSpPr>
          <p:nvPr>
            <p:ph sz="half" idx="2" hasCustomPrompt="1"/>
          </p:nvPr>
        </p:nvSpPr>
        <p:spPr>
          <a:xfrm>
            <a:off x="3196348" y="1748725"/>
            <a:ext cx="5588084" cy="4621707"/>
          </a:xfrm>
        </p:spPr>
        <p:txBody>
          <a:bodyPr/>
          <a:lstStyle>
            <a:lvl1pPr>
              <a:defRPr sz="1500"/>
            </a:lvl1pPr>
            <a:lvl2pPr>
              <a:defRPr sz="1350"/>
            </a:lvl2pPr>
            <a:lvl3pPr>
              <a:defRPr sz="1050"/>
            </a:lvl3pPr>
            <a:lvl4pPr>
              <a:defRPr sz="1200"/>
            </a:lvl4pPr>
            <a:lvl5pPr>
              <a:defRPr sz="120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Tree>
    <p:extLst>
      <p:ext uri="{BB962C8B-B14F-4D97-AF65-F5344CB8AC3E}">
        <p14:creationId xmlns:p14="http://schemas.microsoft.com/office/powerpoint/2010/main" val="3829046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ois contenu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53649D95-1C06-4973-94BF-EA5048ECF042}" type="datetime1">
              <a:rPr lang="fr-CA" smtClean="0">
                <a:solidFill>
                  <a:srgbClr val="000000">
                    <a:tint val="75000"/>
                  </a:srgbClr>
                </a:solidFill>
              </a:rPr>
              <a:pPr/>
              <a:t>2019-06-12</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a:t>
            </a:fld>
            <a:endParaRPr lang="fr-CA">
              <a:solidFill>
                <a:srgbClr val="000000">
                  <a:tint val="75000"/>
                </a:srgbClr>
              </a:solidFill>
            </a:endParaRPr>
          </a:p>
        </p:txBody>
      </p:sp>
      <p:sp>
        <p:nvSpPr>
          <p:cNvPr id="10" name="Espace réservé du contenu 12"/>
          <p:cNvSpPr>
            <a:spLocks noGrp="1"/>
          </p:cNvSpPr>
          <p:nvPr>
            <p:ph sz="quarter" idx="19"/>
          </p:nvPr>
        </p:nvSpPr>
        <p:spPr>
          <a:xfrm>
            <a:off x="323849" y="1341438"/>
            <a:ext cx="2735264" cy="4895850"/>
          </a:xfrm>
          <a:prstGeom prst="rect">
            <a:avLst/>
          </a:prstGeo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11" name="Espace réservé du contenu 12"/>
          <p:cNvSpPr>
            <a:spLocks noGrp="1"/>
          </p:cNvSpPr>
          <p:nvPr>
            <p:ph sz="quarter" idx="20"/>
          </p:nvPr>
        </p:nvSpPr>
        <p:spPr>
          <a:xfrm>
            <a:off x="3203575" y="1341438"/>
            <a:ext cx="2736850" cy="4895850"/>
          </a:xfrm>
          <a:prstGeom prst="rect">
            <a:avLst/>
          </a:prstGeo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12" name="Espace réservé du contenu 12"/>
          <p:cNvSpPr>
            <a:spLocks noGrp="1"/>
          </p:cNvSpPr>
          <p:nvPr>
            <p:ph sz="quarter" idx="21"/>
          </p:nvPr>
        </p:nvSpPr>
        <p:spPr>
          <a:xfrm>
            <a:off x="6084888" y="1341438"/>
            <a:ext cx="2735262" cy="4895850"/>
          </a:xfrm>
          <a:prstGeom prst="rect">
            <a:avLst/>
          </a:prstGeo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6" name="Titre 5"/>
          <p:cNvSpPr>
            <a:spLocks noGrp="1"/>
          </p:cNvSpPr>
          <p:nvPr>
            <p:ph type="title"/>
          </p:nvPr>
        </p:nvSpPr>
        <p:spPr>
          <a:xfrm>
            <a:off x="323850" y="476251"/>
            <a:ext cx="8496300" cy="720501"/>
          </a:xfrm>
        </p:spPr>
        <p:txBody>
          <a:bodyPr/>
          <a:lstStyle/>
          <a:p>
            <a:r>
              <a:rPr lang="en-US"/>
              <a:t>Click to edit Master title style</a:t>
            </a:r>
            <a:endParaRPr lang="fr-CA"/>
          </a:p>
        </p:txBody>
      </p:sp>
    </p:spTree>
    <p:extLst>
      <p:ext uri="{BB962C8B-B14F-4D97-AF65-F5344CB8AC3E}">
        <p14:creationId xmlns:p14="http://schemas.microsoft.com/office/powerpoint/2010/main" val="402983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Message clé 3">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fld id="{77F59921-B11C-4899-8BBE-5971739B1201}" type="slidenum">
              <a:rPr lang="fr-CA" smtClean="0"/>
              <a:pPr/>
              <a:t>‹#›</a:t>
            </a:fld>
            <a:endParaRPr lang="fr-CA" dirty="0"/>
          </a:p>
        </p:txBody>
      </p:sp>
      <p:sp>
        <p:nvSpPr>
          <p:cNvPr id="5" name="Titre 4"/>
          <p:cNvSpPr>
            <a:spLocks noGrp="1"/>
          </p:cNvSpPr>
          <p:nvPr>
            <p:ph type="title"/>
          </p:nvPr>
        </p:nvSpPr>
        <p:spPr>
          <a:xfrm>
            <a:off x="332185" y="379515"/>
            <a:ext cx="8452247" cy="1140650"/>
          </a:xfrm>
        </p:spPr>
        <p:txBody>
          <a:bodyPr/>
          <a:lstStyle/>
          <a:p>
            <a:r>
              <a:rPr lang="fr-FR" dirty="0"/>
              <a:t>Modifiez le style du titre</a:t>
            </a:r>
            <a:endParaRPr lang="fr-CA" dirty="0"/>
          </a:p>
        </p:txBody>
      </p:sp>
      <p:sp>
        <p:nvSpPr>
          <p:cNvPr id="14" name="Espace réservé du texte 8"/>
          <p:cNvSpPr>
            <a:spLocks noGrp="1"/>
          </p:cNvSpPr>
          <p:nvPr>
            <p:ph type="body" sz="quarter" idx="17" hasCustomPrompt="1"/>
          </p:nvPr>
        </p:nvSpPr>
        <p:spPr>
          <a:xfrm>
            <a:off x="332185" y="1748726"/>
            <a:ext cx="2723922" cy="1952645"/>
          </a:xfrm>
          <a:prstGeom prst="rect">
            <a:avLst/>
          </a:prstGeom>
          <a:solidFill>
            <a:schemeClr val="bg1">
              <a:lumMod val="95000"/>
            </a:schemeClr>
          </a:solidFill>
        </p:spPr>
        <p:txBody>
          <a:bodyPr lIns="252000" tIns="143924" rIns="252000" bIns="143924" anchor="ctr" anchorCtr="0">
            <a:noAutofit/>
          </a:bodyPr>
          <a:lstStyle>
            <a:lvl1pPr marL="0" indent="0">
              <a:lnSpc>
                <a:spcPct val="80000"/>
              </a:lnSpc>
              <a:buNone/>
              <a:defRPr sz="1500" baseline="0">
                <a:solidFill>
                  <a:schemeClr val="accent1"/>
                </a:solidFill>
              </a:defRPr>
            </a:lvl1pPr>
          </a:lstStyle>
          <a:p>
            <a:pPr lvl="0"/>
            <a:r>
              <a:rPr lang="fr-FR" dirty="0"/>
              <a:t>Cliquez pour modifier </a:t>
            </a:r>
            <a:br>
              <a:rPr lang="fr-FR" dirty="0"/>
            </a:br>
            <a:r>
              <a:rPr lang="fr-FR" dirty="0"/>
              <a:t>le message clé</a:t>
            </a:r>
            <a:endParaRPr lang="fr-CA" dirty="0"/>
          </a:p>
        </p:txBody>
      </p:sp>
      <p:sp>
        <p:nvSpPr>
          <p:cNvPr id="10" name="Espace réservé du contenu 3">
            <a:extLst>
              <a:ext uri="{FF2B5EF4-FFF2-40B4-BE49-F238E27FC236}">
                <a16:creationId xmlns:a16="http://schemas.microsoft.com/office/drawing/2014/main" id="{B33E8A27-E312-4704-A86A-CD779765698F}"/>
              </a:ext>
            </a:extLst>
          </p:cNvPr>
          <p:cNvSpPr>
            <a:spLocks noGrp="1"/>
          </p:cNvSpPr>
          <p:nvPr>
            <p:ph sz="half" idx="2" hasCustomPrompt="1"/>
          </p:nvPr>
        </p:nvSpPr>
        <p:spPr>
          <a:xfrm>
            <a:off x="3196347" y="1749599"/>
            <a:ext cx="2723921" cy="4620834"/>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1" name="Espace réservé du contenu 3">
            <a:extLst>
              <a:ext uri="{FF2B5EF4-FFF2-40B4-BE49-F238E27FC236}">
                <a16:creationId xmlns:a16="http://schemas.microsoft.com/office/drawing/2014/main" id="{9485FFDD-9084-4E60-99B6-3EFC8D1A20C4}"/>
              </a:ext>
            </a:extLst>
          </p:cNvPr>
          <p:cNvSpPr>
            <a:spLocks noGrp="1"/>
          </p:cNvSpPr>
          <p:nvPr>
            <p:ph sz="half" idx="14" hasCustomPrompt="1"/>
          </p:nvPr>
        </p:nvSpPr>
        <p:spPr>
          <a:xfrm>
            <a:off x="6060508" y="1749599"/>
            <a:ext cx="2723921" cy="4620834"/>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Tree>
    <p:extLst>
      <p:ext uri="{BB962C8B-B14F-4D97-AF65-F5344CB8AC3E}">
        <p14:creationId xmlns:p14="http://schemas.microsoft.com/office/powerpoint/2010/main" val="3384097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Message clé 4">
    <p:spTree>
      <p:nvGrpSpPr>
        <p:cNvPr id="1" name=""/>
        <p:cNvGrpSpPr/>
        <p:nvPr/>
      </p:nvGrpSpPr>
      <p:grpSpPr>
        <a:xfrm>
          <a:off x="0" y="0"/>
          <a:ext cx="0" cy="0"/>
          <a:chOff x="0" y="0"/>
          <a:chExt cx="0" cy="0"/>
        </a:xfrm>
      </p:grpSpPr>
      <p:sp>
        <p:nvSpPr>
          <p:cNvPr id="5" name="Titre 4"/>
          <p:cNvSpPr>
            <a:spLocks noGrp="1"/>
          </p:cNvSpPr>
          <p:nvPr>
            <p:ph type="title"/>
          </p:nvPr>
        </p:nvSpPr>
        <p:spPr>
          <a:xfrm>
            <a:off x="332185" y="379515"/>
            <a:ext cx="8452248" cy="1140650"/>
          </a:xfrm>
        </p:spPr>
        <p:txBody>
          <a:bodyPr/>
          <a:lstStyle/>
          <a:p>
            <a:r>
              <a:rPr lang="fr-FR" dirty="0"/>
              <a:t>Modifiez le style du titre</a:t>
            </a:r>
            <a:endParaRPr lang="fr-CA" dirty="0"/>
          </a:p>
        </p:txBody>
      </p:sp>
      <p:sp>
        <p:nvSpPr>
          <p:cNvPr id="6" name="Espace réservé du graphique 5"/>
          <p:cNvSpPr>
            <a:spLocks noGrp="1"/>
          </p:cNvSpPr>
          <p:nvPr>
            <p:ph type="chart" sz="quarter" idx="11"/>
          </p:nvPr>
        </p:nvSpPr>
        <p:spPr>
          <a:xfrm>
            <a:off x="6060510" y="1748725"/>
            <a:ext cx="2723923" cy="4621709"/>
          </a:xfrm>
        </p:spPr>
        <p:txBody>
          <a:bodyPr/>
          <a:lstStyle>
            <a:lvl1pPr>
              <a:defRPr sz="1500"/>
            </a:lvl1pPr>
          </a:lstStyle>
          <a:p>
            <a:endParaRPr lang="fr-CA" dirty="0"/>
          </a:p>
        </p:txBody>
      </p:sp>
      <p:sp>
        <p:nvSpPr>
          <p:cNvPr id="14" name="Espace réservé du texte 8"/>
          <p:cNvSpPr>
            <a:spLocks noGrp="1"/>
          </p:cNvSpPr>
          <p:nvPr>
            <p:ph type="body" sz="quarter" idx="17" hasCustomPrompt="1"/>
          </p:nvPr>
        </p:nvSpPr>
        <p:spPr>
          <a:xfrm>
            <a:off x="332185" y="4417788"/>
            <a:ext cx="2723922" cy="1952645"/>
          </a:xfrm>
          <a:prstGeom prst="rect">
            <a:avLst/>
          </a:prstGeom>
          <a:solidFill>
            <a:schemeClr val="bg1">
              <a:lumMod val="95000"/>
            </a:schemeClr>
          </a:solidFill>
        </p:spPr>
        <p:txBody>
          <a:bodyPr lIns="252000" tIns="143924" rIns="252000" bIns="143924" anchor="ctr" anchorCtr="0">
            <a:noAutofit/>
          </a:bodyPr>
          <a:lstStyle>
            <a:lvl1pPr marL="0" indent="0">
              <a:lnSpc>
                <a:spcPct val="80000"/>
              </a:lnSpc>
              <a:buNone/>
              <a:defRPr sz="1500" baseline="0">
                <a:solidFill>
                  <a:schemeClr val="accent1"/>
                </a:solidFill>
              </a:defRPr>
            </a:lvl1pPr>
          </a:lstStyle>
          <a:p>
            <a:pPr lvl="0"/>
            <a:r>
              <a:rPr lang="fr-FR" dirty="0"/>
              <a:t>Cliquez pour modifier </a:t>
            </a:r>
            <a:br>
              <a:rPr lang="fr-FR" dirty="0"/>
            </a:br>
            <a:r>
              <a:rPr lang="fr-FR" dirty="0"/>
              <a:t>le message clé</a:t>
            </a:r>
            <a:endParaRPr lang="fr-CA" dirty="0"/>
          </a:p>
        </p:txBody>
      </p:sp>
      <p:sp>
        <p:nvSpPr>
          <p:cNvPr id="2" name="Espace réservé du numéro de diapositive 1">
            <a:extLst>
              <a:ext uri="{FF2B5EF4-FFF2-40B4-BE49-F238E27FC236}">
                <a16:creationId xmlns:a16="http://schemas.microsoft.com/office/drawing/2014/main" id="{F72542FF-20B1-4A31-BF9A-B1F4A1CB876E}"/>
              </a:ext>
            </a:extLst>
          </p:cNvPr>
          <p:cNvSpPr>
            <a:spLocks noGrp="1"/>
          </p:cNvSpPr>
          <p:nvPr>
            <p:ph type="sldNum" sz="quarter" idx="18"/>
          </p:nvPr>
        </p:nvSpPr>
        <p:spPr/>
        <p:txBody>
          <a:bodyPr/>
          <a:lstStyle/>
          <a:p>
            <a:fld id="{77F59921-B11C-4899-8BBE-5971739B1201}" type="slidenum">
              <a:rPr lang="fr-CA" smtClean="0"/>
              <a:pPr/>
              <a:t>‹#›</a:t>
            </a:fld>
            <a:endParaRPr lang="fr-CA" dirty="0"/>
          </a:p>
        </p:txBody>
      </p:sp>
      <p:sp>
        <p:nvSpPr>
          <p:cNvPr id="9" name="Espace réservé du contenu 2">
            <a:extLst>
              <a:ext uri="{FF2B5EF4-FFF2-40B4-BE49-F238E27FC236}">
                <a16:creationId xmlns:a16="http://schemas.microsoft.com/office/drawing/2014/main" id="{ACDDCD9A-0CFF-4F0D-BCF6-57EB34F1B324}"/>
              </a:ext>
            </a:extLst>
          </p:cNvPr>
          <p:cNvSpPr>
            <a:spLocks noGrp="1"/>
          </p:cNvSpPr>
          <p:nvPr>
            <p:ph sz="half" idx="13" hasCustomPrompt="1"/>
          </p:nvPr>
        </p:nvSpPr>
        <p:spPr>
          <a:xfrm>
            <a:off x="332185" y="1749599"/>
            <a:ext cx="2723921" cy="2439630"/>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0" name="Espace réservé du contenu 3">
            <a:extLst>
              <a:ext uri="{FF2B5EF4-FFF2-40B4-BE49-F238E27FC236}">
                <a16:creationId xmlns:a16="http://schemas.microsoft.com/office/drawing/2014/main" id="{B2A75DED-0A4E-4FFC-99F0-BE602B8AB101}"/>
              </a:ext>
            </a:extLst>
          </p:cNvPr>
          <p:cNvSpPr>
            <a:spLocks noGrp="1"/>
          </p:cNvSpPr>
          <p:nvPr>
            <p:ph sz="half" idx="2" hasCustomPrompt="1"/>
          </p:nvPr>
        </p:nvSpPr>
        <p:spPr>
          <a:xfrm>
            <a:off x="3196347" y="1749599"/>
            <a:ext cx="2723921" cy="4620833"/>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Tree>
    <p:extLst>
      <p:ext uri="{BB962C8B-B14F-4D97-AF65-F5344CB8AC3E}">
        <p14:creationId xmlns:p14="http://schemas.microsoft.com/office/powerpoint/2010/main" val="3283430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Message clé 5">
    <p:spTree>
      <p:nvGrpSpPr>
        <p:cNvPr id="1" name=""/>
        <p:cNvGrpSpPr/>
        <p:nvPr/>
      </p:nvGrpSpPr>
      <p:grpSpPr>
        <a:xfrm>
          <a:off x="0" y="0"/>
          <a:ext cx="0" cy="0"/>
          <a:chOff x="0" y="0"/>
          <a:chExt cx="0" cy="0"/>
        </a:xfrm>
      </p:grpSpPr>
      <p:sp>
        <p:nvSpPr>
          <p:cNvPr id="7" name="Organigramme : Données 15"/>
          <p:cNvSpPr/>
          <p:nvPr userDrawn="1"/>
        </p:nvSpPr>
        <p:spPr>
          <a:xfrm>
            <a:off x="5348195" y="-10287"/>
            <a:ext cx="3813444" cy="6868287"/>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8000"/>
              <a:gd name="connsiteY0" fmla="*/ 10015 h 10015"/>
              <a:gd name="connsiteX1" fmla="*/ 2000 w 8000"/>
              <a:gd name="connsiteY1" fmla="*/ 15 h 10015"/>
              <a:gd name="connsiteX2" fmla="*/ 6313 w 8000"/>
              <a:gd name="connsiteY2" fmla="*/ 0 h 10015"/>
              <a:gd name="connsiteX3" fmla="*/ 8000 w 8000"/>
              <a:gd name="connsiteY3" fmla="*/ 10015 h 10015"/>
              <a:gd name="connsiteX4" fmla="*/ 0 w 8000"/>
              <a:gd name="connsiteY4" fmla="*/ 10015 h 10015"/>
              <a:gd name="connsiteX0" fmla="*/ 0 w 10000"/>
              <a:gd name="connsiteY0" fmla="*/ 10000 h 10000"/>
              <a:gd name="connsiteX1" fmla="*/ 2500 w 10000"/>
              <a:gd name="connsiteY1" fmla="*/ 15 h 10000"/>
              <a:gd name="connsiteX2" fmla="*/ 8973 w 10000"/>
              <a:gd name="connsiteY2" fmla="*/ 0 h 10000"/>
              <a:gd name="connsiteX3" fmla="*/ 10000 w 10000"/>
              <a:gd name="connsiteY3" fmla="*/ 10000 h 10000"/>
              <a:gd name="connsiteX4" fmla="*/ 0 w 10000"/>
              <a:gd name="connsiteY4" fmla="*/ 10000 h 10000"/>
              <a:gd name="connsiteX0" fmla="*/ 0 w 8973"/>
              <a:gd name="connsiteY0" fmla="*/ 10000 h 10000"/>
              <a:gd name="connsiteX1" fmla="*/ 2500 w 8973"/>
              <a:gd name="connsiteY1" fmla="*/ 15 h 10000"/>
              <a:gd name="connsiteX2" fmla="*/ 8973 w 8973"/>
              <a:gd name="connsiteY2" fmla="*/ 0 h 10000"/>
              <a:gd name="connsiteX3" fmla="*/ 8396 w 8973"/>
              <a:gd name="connsiteY3" fmla="*/ 10000 h 10000"/>
              <a:gd name="connsiteX4" fmla="*/ 0 w 8973"/>
              <a:gd name="connsiteY4" fmla="*/ 10000 h 10000"/>
              <a:gd name="connsiteX0" fmla="*/ 0 w 10081"/>
              <a:gd name="connsiteY0" fmla="*/ 10000 h 10000"/>
              <a:gd name="connsiteX1" fmla="*/ 2786 w 10081"/>
              <a:gd name="connsiteY1" fmla="*/ 15 h 10000"/>
              <a:gd name="connsiteX2" fmla="*/ 10000 w 10081"/>
              <a:gd name="connsiteY2" fmla="*/ 0 h 10000"/>
              <a:gd name="connsiteX3" fmla="*/ 10022 w 10081"/>
              <a:gd name="connsiteY3" fmla="*/ 9985 h 10000"/>
              <a:gd name="connsiteX4" fmla="*/ 0 w 10081"/>
              <a:gd name="connsiteY4" fmla="*/ 10000 h 10000"/>
              <a:gd name="connsiteX0" fmla="*/ 0 w 10022"/>
              <a:gd name="connsiteY0" fmla="*/ 10000 h 10000"/>
              <a:gd name="connsiteX1" fmla="*/ 2786 w 10022"/>
              <a:gd name="connsiteY1" fmla="*/ 15 h 10000"/>
              <a:gd name="connsiteX2" fmla="*/ 10000 w 10022"/>
              <a:gd name="connsiteY2" fmla="*/ 0 h 10000"/>
              <a:gd name="connsiteX3" fmla="*/ 10022 w 10022"/>
              <a:gd name="connsiteY3" fmla="*/ 9985 h 10000"/>
              <a:gd name="connsiteX4" fmla="*/ 0 w 10022"/>
              <a:gd name="connsiteY4" fmla="*/ 10000 h 10000"/>
              <a:gd name="connsiteX0" fmla="*/ 0 w 10022"/>
              <a:gd name="connsiteY0" fmla="*/ 10000 h 10000"/>
              <a:gd name="connsiteX1" fmla="*/ 2786 w 10022"/>
              <a:gd name="connsiteY1" fmla="*/ 15 h 10000"/>
              <a:gd name="connsiteX2" fmla="*/ 10000 w 10022"/>
              <a:gd name="connsiteY2" fmla="*/ 0 h 10000"/>
              <a:gd name="connsiteX3" fmla="*/ 10022 w 10022"/>
              <a:gd name="connsiteY3" fmla="*/ 9985 h 10000"/>
              <a:gd name="connsiteX4" fmla="*/ 0 w 10022"/>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2" h="10000">
                <a:moveTo>
                  <a:pt x="0" y="10000"/>
                </a:moveTo>
                <a:lnTo>
                  <a:pt x="2786" y="15"/>
                </a:lnTo>
                <a:lnTo>
                  <a:pt x="10000" y="0"/>
                </a:lnTo>
                <a:cubicBezTo>
                  <a:pt x="9973" y="3333"/>
                  <a:pt x="10028" y="6637"/>
                  <a:pt x="10022" y="9985"/>
                </a:cubicBezTo>
                <a:lnTo>
                  <a:pt x="0" y="10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350"/>
          </a:p>
        </p:txBody>
      </p:sp>
      <p:sp>
        <p:nvSpPr>
          <p:cNvPr id="2" name="Espace réservé du numéro de diapositive 1"/>
          <p:cNvSpPr>
            <a:spLocks noGrp="1"/>
          </p:cNvSpPr>
          <p:nvPr>
            <p:ph type="sldNum" sz="quarter" idx="10"/>
          </p:nvPr>
        </p:nvSpPr>
        <p:spPr/>
        <p:txBody>
          <a:bodyPr/>
          <a:lstStyle/>
          <a:p>
            <a:fld id="{77F59921-B11C-4899-8BBE-5971739B1201}" type="slidenum">
              <a:rPr lang="fr-CA" smtClean="0"/>
              <a:pPr/>
              <a:t>‹#›</a:t>
            </a:fld>
            <a:endParaRPr lang="fr-CA" dirty="0"/>
          </a:p>
        </p:txBody>
      </p:sp>
      <p:sp>
        <p:nvSpPr>
          <p:cNvPr id="5" name="Titre 4"/>
          <p:cNvSpPr>
            <a:spLocks noGrp="1"/>
          </p:cNvSpPr>
          <p:nvPr>
            <p:ph type="title"/>
          </p:nvPr>
        </p:nvSpPr>
        <p:spPr>
          <a:xfrm>
            <a:off x="332185" y="379515"/>
            <a:ext cx="8452247" cy="1140650"/>
          </a:xfrm>
        </p:spPr>
        <p:txBody>
          <a:bodyPr/>
          <a:lstStyle/>
          <a:p>
            <a:r>
              <a:rPr lang="fr-FR" dirty="0"/>
              <a:t>Modifiez le style du titre</a:t>
            </a:r>
            <a:endParaRPr lang="fr-CA" dirty="0"/>
          </a:p>
        </p:txBody>
      </p:sp>
      <p:sp>
        <p:nvSpPr>
          <p:cNvPr id="6" name="Espace réservé du graphique 5"/>
          <p:cNvSpPr>
            <a:spLocks noGrp="1"/>
          </p:cNvSpPr>
          <p:nvPr>
            <p:ph type="chart" sz="quarter" idx="11"/>
          </p:nvPr>
        </p:nvSpPr>
        <p:spPr>
          <a:xfrm>
            <a:off x="6060510" y="1748725"/>
            <a:ext cx="2723923" cy="4621709"/>
          </a:xfrm>
        </p:spPr>
        <p:txBody>
          <a:bodyPr/>
          <a:lstStyle>
            <a:lvl1pPr>
              <a:defRPr sz="1500"/>
            </a:lvl1pPr>
          </a:lstStyle>
          <a:p>
            <a:endParaRPr lang="fr-CA"/>
          </a:p>
        </p:txBody>
      </p:sp>
      <p:sp>
        <p:nvSpPr>
          <p:cNvPr id="14" name="Espace réservé du texte 8"/>
          <p:cNvSpPr>
            <a:spLocks noGrp="1"/>
          </p:cNvSpPr>
          <p:nvPr>
            <p:ph type="body" sz="quarter" idx="17" hasCustomPrompt="1"/>
          </p:nvPr>
        </p:nvSpPr>
        <p:spPr>
          <a:xfrm>
            <a:off x="332185" y="4417788"/>
            <a:ext cx="2723922" cy="1952645"/>
          </a:xfrm>
          <a:prstGeom prst="rect">
            <a:avLst/>
          </a:prstGeom>
          <a:solidFill>
            <a:schemeClr val="bg1">
              <a:lumMod val="95000"/>
            </a:schemeClr>
          </a:solidFill>
        </p:spPr>
        <p:txBody>
          <a:bodyPr lIns="252000" tIns="143924" rIns="252000" bIns="143924" anchor="ctr" anchorCtr="0">
            <a:noAutofit/>
          </a:bodyPr>
          <a:lstStyle>
            <a:lvl1pPr marL="0" indent="0">
              <a:lnSpc>
                <a:spcPct val="80000"/>
              </a:lnSpc>
              <a:buNone/>
              <a:defRPr sz="1500" baseline="0">
                <a:solidFill>
                  <a:schemeClr val="accent1"/>
                </a:solidFill>
              </a:defRPr>
            </a:lvl1pPr>
          </a:lstStyle>
          <a:p>
            <a:pPr lvl="0"/>
            <a:r>
              <a:rPr lang="fr-FR" dirty="0"/>
              <a:t>Cliquez pour modifier </a:t>
            </a:r>
            <a:br>
              <a:rPr lang="fr-FR" dirty="0"/>
            </a:br>
            <a:r>
              <a:rPr lang="fr-FR" dirty="0"/>
              <a:t>le message clé</a:t>
            </a:r>
            <a:endParaRPr lang="fr-CA" dirty="0"/>
          </a:p>
        </p:txBody>
      </p:sp>
      <p:sp>
        <p:nvSpPr>
          <p:cNvPr id="11" name="Espace réservé du contenu 2">
            <a:extLst>
              <a:ext uri="{FF2B5EF4-FFF2-40B4-BE49-F238E27FC236}">
                <a16:creationId xmlns:a16="http://schemas.microsoft.com/office/drawing/2014/main" id="{9775378D-1FA5-4CBD-8658-4AE4D299B0E6}"/>
              </a:ext>
            </a:extLst>
          </p:cNvPr>
          <p:cNvSpPr>
            <a:spLocks noGrp="1"/>
          </p:cNvSpPr>
          <p:nvPr>
            <p:ph sz="half" idx="13" hasCustomPrompt="1"/>
          </p:nvPr>
        </p:nvSpPr>
        <p:spPr>
          <a:xfrm>
            <a:off x="332185" y="1749599"/>
            <a:ext cx="2723921" cy="2439630"/>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5" name="Espace réservé du contenu 3">
            <a:extLst>
              <a:ext uri="{FF2B5EF4-FFF2-40B4-BE49-F238E27FC236}">
                <a16:creationId xmlns:a16="http://schemas.microsoft.com/office/drawing/2014/main" id="{126C85BB-F386-481C-9F3B-EC5F3633F50A}"/>
              </a:ext>
            </a:extLst>
          </p:cNvPr>
          <p:cNvSpPr>
            <a:spLocks noGrp="1"/>
          </p:cNvSpPr>
          <p:nvPr>
            <p:ph sz="half" idx="2" hasCustomPrompt="1"/>
          </p:nvPr>
        </p:nvSpPr>
        <p:spPr>
          <a:xfrm>
            <a:off x="3196347" y="1749599"/>
            <a:ext cx="2723921" cy="4620833"/>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Tree>
    <p:extLst>
      <p:ext uri="{BB962C8B-B14F-4D97-AF65-F5344CB8AC3E}">
        <p14:creationId xmlns:p14="http://schemas.microsoft.com/office/powerpoint/2010/main" val="267965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Message clé 6">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fld id="{77F59921-B11C-4899-8BBE-5971739B1201}" type="slidenum">
              <a:rPr lang="fr-CA" smtClean="0"/>
              <a:pPr/>
              <a:t>‹#›</a:t>
            </a:fld>
            <a:endParaRPr lang="fr-CA" dirty="0"/>
          </a:p>
        </p:txBody>
      </p:sp>
      <p:sp>
        <p:nvSpPr>
          <p:cNvPr id="5" name="Titre 4"/>
          <p:cNvSpPr>
            <a:spLocks noGrp="1"/>
          </p:cNvSpPr>
          <p:nvPr>
            <p:ph type="title"/>
          </p:nvPr>
        </p:nvSpPr>
        <p:spPr>
          <a:xfrm>
            <a:off x="332186" y="379515"/>
            <a:ext cx="2723922" cy="1681297"/>
          </a:xfrm>
        </p:spPr>
        <p:txBody>
          <a:bodyPr/>
          <a:lstStyle/>
          <a:p>
            <a:r>
              <a:rPr lang="fr-FR" dirty="0"/>
              <a:t>Modifiez le style du titre</a:t>
            </a:r>
            <a:endParaRPr lang="fr-CA" dirty="0"/>
          </a:p>
        </p:txBody>
      </p:sp>
      <p:sp>
        <p:nvSpPr>
          <p:cNvPr id="14" name="Espace réservé du texte 8"/>
          <p:cNvSpPr>
            <a:spLocks noGrp="1"/>
          </p:cNvSpPr>
          <p:nvPr>
            <p:ph type="body" sz="quarter" idx="17" hasCustomPrompt="1"/>
          </p:nvPr>
        </p:nvSpPr>
        <p:spPr>
          <a:xfrm>
            <a:off x="332185" y="2825089"/>
            <a:ext cx="2723922" cy="2443577"/>
          </a:xfrm>
          <a:prstGeom prst="rect">
            <a:avLst/>
          </a:prstGeom>
          <a:solidFill>
            <a:schemeClr val="bg1">
              <a:lumMod val="95000"/>
            </a:schemeClr>
          </a:solidFill>
        </p:spPr>
        <p:txBody>
          <a:bodyPr lIns="252000" tIns="143924" rIns="252000" bIns="143924" anchor="ctr" anchorCtr="0">
            <a:noAutofit/>
          </a:bodyPr>
          <a:lstStyle>
            <a:lvl1pPr marL="0" indent="0">
              <a:lnSpc>
                <a:spcPct val="80000"/>
              </a:lnSpc>
              <a:buNone/>
              <a:defRPr sz="1500" baseline="0">
                <a:solidFill>
                  <a:schemeClr val="accent1"/>
                </a:solidFill>
              </a:defRPr>
            </a:lvl1pPr>
          </a:lstStyle>
          <a:p>
            <a:pPr lvl="0"/>
            <a:r>
              <a:rPr lang="fr-FR" dirty="0"/>
              <a:t>Cliquez pour modifier </a:t>
            </a:r>
            <a:br>
              <a:rPr lang="fr-FR" dirty="0"/>
            </a:br>
            <a:r>
              <a:rPr lang="fr-FR" dirty="0"/>
              <a:t>le message clé</a:t>
            </a:r>
            <a:endParaRPr lang="fr-CA" dirty="0"/>
          </a:p>
        </p:txBody>
      </p:sp>
      <p:sp>
        <p:nvSpPr>
          <p:cNvPr id="10" name="Espace réservé du contenu 3">
            <a:extLst>
              <a:ext uri="{FF2B5EF4-FFF2-40B4-BE49-F238E27FC236}">
                <a16:creationId xmlns:a16="http://schemas.microsoft.com/office/drawing/2014/main" id="{55157498-AFB3-4186-99F6-3F2AE7AC77F8}"/>
              </a:ext>
            </a:extLst>
          </p:cNvPr>
          <p:cNvSpPr>
            <a:spLocks noGrp="1"/>
          </p:cNvSpPr>
          <p:nvPr>
            <p:ph sz="half" idx="2" hasCustomPrompt="1"/>
          </p:nvPr>
        </p:nvSpPr>
        <p:spPr>
          <a:xfrm>
            <a:off x="3210040" y="379514"/>
            <a:ext cx="2723921" cy="2309094"/>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2" name="Espace réservé du contenu 3">
            <a:extLst>
              <a:ext uri="{FF2B5EF4-FFF2-40B4-BE49-F238E27FC236}">
                <a16:creationId xmlns:a16="http://schemas.microsoft.com/office/drawing/2014/main" id="{A1624963-CB72-4FE1-B677-0619EF9F86B6}"/>
              </a:ext>
            </a:extLst>
          </p:cNvPr>
          <p:cNvSpPr>
            <a:spLocks noGrp="1"/>
          </p:cNvSpPr>
          <p:nvPr>
            <p:ph sz="half" idx="14" hasCustomPrompt="1"/>
          </p:nvPr>
        </p:nvSpPr>
        <p:spPr>
          <a:xfrm>
            <a:off x="6061501" y="379514"/>
            <a:ext cx="2723921" cy="2309094"/>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5" name="Espace réservé du contenu 3">
            <a:extLst>
              <a:ext uri="{FF2B5EF4-FFF2-40B4-BE49-F238E27FC236}">
                <a16:creationId xmlns:a16="http://schemas.microsoft.com/office/drawing/2014/main" id="{3628D6AA-9368-43AF-9669-455F8CAF84BA}"/>
              </a:ext>
            </a:extLst>
          </p:cNvPr>
          <p:cNvSpPr>
            <a:spLocks noGrp="1"/>
          </p:cNvSpPr>
          <p:nvPr>
            <p:ph sz="half" idx="21" hasCustomPrompt="1"/>
          </p:nvPr>
        </p:nvSpPr>
        <p:spPr>
          <a:xfrm>
            <a:off x="3210040" y="2826000"/>
            <a:ext cx="2723921" cy="3545344"/>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6" name="Espace réservé du contenu 3">
            <a:extLst>
              <a:ext uri="{FF2B5EF4-FFF2-40B4-BE49-F238E27FC236}">
                <a16:creationId xmlns:a16="http://schemas.microsoft.com/office/drawing/2014/main" id="{B823AA88-7581-4B60-8B12-B6D1EECEEEA4}"/>
              </a:ext>
            </a:extLst>
          </p:cNvPr>
          <p:cNvSpPr>
            <a:spLocks noGrp="1"/>
          </p:cNvSpPr>
          <p:nvPr>
            <p:ph sz="half" idx="22" hasCustomPrompt="1"/>
          </p:nvPr>
        </p:nvSpPr>
        <p:spPr>
          <a:xfrm>
            <a:off x="6060511" y="2825088"/>
            <a:ext cx="2723921" cy="3545344"/>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Tree>
    <p:extLst>
      <p:ext uri="{BB962C8B-B14F-4D97-AF65-F5344CB8AC3E}">
        <p14:creationId xmlns:p14="http://schemas.microsoft.com/office/powerpoint/2010/main" val="229259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spositions avec # de section">
    <p:bg>
      <p:bgPr>
        <a:solidFill>
          <a:schemeClr val="accent3"/>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0DDCC73-1F10-4576-80CC-5FE13BE11093}"/>
              </a:ext>
            </a:extLst>
          </p:cNvPr>
          <p:cNvSpPr txBox="1"/>
          <p:nvPr userDrawn="1"/>
        </p:nvSpPr>
        <p:spPr>
          <a:xfrm>
            <a:off x="520366" y="1859340"/>
            <a:ext cx="8103269" cy="3139321"/>
          </a:xfrm>
          <a:prstGeom prst="rect">
            <a:avLst/>
          </a:prstGeom>
          <a:noFill/>
        </p:spPr>
        <p:txBody>
          <a:bodyPr wrap="square" rtlCol="0" anchor="ctr" anchorCtr="0">
            <a:spAutoFit/>
          </a:bodyPr>
          <a:lstStyle/>
          <a:p>
            <a:pPr algn="ctr"/>
            <a:r>
              <a:rPr lang="fr-CA" sz="6600" b="1" dirty="0">
                <a:solidFill>
                  <a:schemeClr val="bg1"/>
                </a:solidFill>
              </a:rPr>
              <a:t>Dispositions </a:t>
            </a:r>
            <a:br>
              <a:rPr lang="fr-CA" sz="6600" b="1" dirty="0">
                <a:solidFill>
                  <a:schemeClr val="bg1"/>
                </a:solidFill>
              </a:rPr>
            </a:br>
            <a:r>
              <a:rPr lang="fr-CA" sz="6600" b="1" i="1" dirty="0">
                <a:solidFill>
                  <a:schemeClr val="bg1"/>
                </a:solidFill>
              </a:rPr>
              <a:t>avec # de section en haut à droite</a:t>
            </a:r>
          </a:p>
        </p:txBody>
      </p:sp>
    </p:spTree>
    <p:extLst>
      <p:ext uri="{BB962C8B-B14F-4D97-AF65-F5344CB8AC3E}">
        <p14:creationId xmlns:p14="http://schemas.microsoft.com/office/powerpoint/2010/main" val="1733370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PhAnim="0" preserve="1" userDrawn="1">
  <p:cSld name="# Contenu polyvalent">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p:txBody>
          <a:bodyPr/>
          <a:lstStyle/>
          <a:p>
            <a:fld id="{77F59921-B11C-4899-8BBE-5971739B1201}" type="slidenum">
              <a:rPr lang="fr-CA" smtClean="0"/>
              <a:pPr/>
              <a:t>‹#›</a:t>
            </a:fld>
            <a:endParaRPr lang="fr-CA" dirty="0"/>
          </a:p>
        </p:txBody>
      </p:sp>
      <p:sp>
        <p:nvSpPr>
          <p:cNvPr id="4" name="Espace réservé du contenu 2"/>
          <p:cNvSpPr>
            <a:spLocks noGrp="1"/>
          </p:cNvSpPr>
          <p:nvPr>
            <p:ph idx="1"/>
          </p:nvPr>
        </p:nvSpPr>
        <p:spPr>
          <a:xfrm>
            <a:off x="332186" y="1737535"/>
            <a:ext cx="8452246" cy="4748700"/>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A" dirty="0"/>
          </a:p>
        </p:txBody>
      </p:sp>
      <p:sp>
        <p:nvSpPr>
          <p:cNvPr id="2" name="Titre 1"/>
          <p:cNvSpPr>
            <a:spLocks noGrp="1"/>
          </p:cNvSpPr>
          <p:nvPr>
            <p:ph type="title"/>
          </p:nvPr>
        </p:nvSpPr>
        <p:spPr>
          <a:xfrm>
            <a:off x="332185" y="379515"/>
            <a:ext cx="7668815" cy="1140650"/>
          </a:xfrm>
        </p:spPr>
        <p:txBody>
          <a:bodyPr/>
          <a:lstStyle/>
          <a:p>
            <a:r>
              <a:rPr lang="fr-FR" dirty="0"/>
              <a:t>Modifiez le style du titre</a:t>
            </a:r>
            <a:endParaRPr lang="fr-CA" dirty="0"/>
          </a:p>
        </p:txBody>
      </p:sp>
      <p:cxnSp>
        <p:nvCxnSpPr>
          <p:cNvPr id="6" name="Connecteur droit 5"/>
          <p:cNvCxnSpPr>
            <a:cxnSpLocks/>
          </p:cNvCxnSpPr>
          <p:nvPr userDrawn="1"/>
        </p:nvCxnSpPr>
        <p:spPr>
          <a:xfrm>
            <a:off x="8142286" y="337474"/>
            <a:ext cx="99635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Espace réservé du texte 3"/>
          <p:cNvSpPr>
            <a:spLocks noGrp="1"/>
          </p:cNvSpPr>
          <p:nvPr>
            <p:ph type="body" sz="quarter" idx="19" hasCustomPrompt="1"/>
          </p:nvPr>
        </p:nvSpPr>
        <p:spPr>
          <a:xfrm>
            <a:off x="8142285" y="379515"/>
            <a:ext cx="1001715" cy="968375"/>
          </a:xfrm>
        </p:spPr>
        <p:txBody>
          <a:bodyPr/>
          <a:lstStyle>
            <a:lvl1pPr marL="0" indent="0" algn="l" rtl="0" fontAlgn="base">
              <a:spcBef>
                <a:spcPct val="0"/>
              </a:spcBef>
              <a:spcAft>
                <a:spcPct val="0"/>
              </a:spcAft>
              <a:buFontTx/>
              <a:buNone/>
              <a:defRPr lang="fr-CA" sz="5400" b="1" kern="1200" dirty="0">
                <a:solidFill>
                  <a:schemeClr val="accent1"/>
                </a:solidFill>
                <a:latin typeface="Segoe UI" panose="020B0502040204020203" pitchFamily="34" charset="0"/>
                <a:ea typeface="+mn-ea"/>
                <a:cs typeface="Segoe UI" panose="020B0502040204020203" pitchFamily="34" charset="0"/>
              </a:defRPr>
            </a:lvl1pPr>
            <a:lvl2pPr marL="402465" indent="0">
              <a:buFontTx/>
              <a:buNone/>
              <a:defRPr/>
            </a:lvl2pPr>
            <a:lvl3pPr marL="803513" indent="0">
              <a:buFontTx/>
              <a:buNone/>
              <a:defRPr/>
            </a:lvl3pPr>
            <a:lvl4pPr marL="1256996" indent="0">
              <a:buFontTx/>
              <a:buNone/>
              <a:defRPr/>
            </a:lvl4pPr>
            <a:lvl5pPr marL="1632535" indent="0">
              <a:buFontTx/>
              <a:buNone/>
              <a:defRPr/>
            </a:lvl5pPr>
          </a:lstStyle>
          <a:p>
            <a:pPr lvl="0"/>
            <a:r>
              <a:rPr lang="fr-CA" dirty="0"/>
              <a:t>##</a:t>
            </a:r>
          </a:p>
        </p:txBody>
      </p:sp>
    </p:spTree>
    <p:extLst>
      <p:ext uri="{BB962C8B-B14F-4D97-AF65-F5344CB8AC3E}">
        <p14:creationId xmlns:p14="http://schemas.microsoft.com/office/powerpoint/2010/main" val="161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PhAnim="0" preserve="1" userDrawn="1">
  <p:cSld name="# Titre seulement">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p:txBody>
          <a:bodyPr/>
          <a:lstStyle/>
          <a:p>
            <a:fld id="{77F59921-B11C-4899-8BBE-5971739B1201}" type="slidenum">
              <a:rPr lang="fr-CA" smtClean="0"/>
              <a:pPr/>
              <a:t>‹#›</a:t>
            </a:fld>
            <a:endParaRPr lang="fr-CA" dirty="0"/>
          </a:p>
        </p:txBody>
      </p:sp>
      <p:sp>
        <p:nvSpPr>
          <p:cNvPr id="2" name="Titre 1"/>
          <p:cNvSpPr>
            <a:spLocks noGrp="1"/>
          </p:cNvSpPr>
          <p:nvPr>
            <p:ph type="title"/>
          </p:nvPr>
        </p:nvSpPr>
        <p:spPr>
          <a:xfrm>
            <a:off x="332185" y="379515"/>
            <a:ext cx="7668815" cy="1140650"/>
          </a:xfrm>
        </p:spPr>
        <p:txBody>
          <a:bodyPr/>
          <a:lstStyle/>
          <a:p>
            <a:r>
              <a:rPr lang="fr-FR" dirty="0"/>
              <a:t>Modifiez le style du titre</a:t>
            </a:r>
            <a:endParaRPr lang="fr-CA" dirty="0"/>
          </a:p>
        </p:txBody>
      </p:sp>
      <p:cxnSp>
        <p:nvCxnSpPr>
          <p:cNvPr id="6" name="Connecteur droit 5"/>
          <p:cNvCxnSpPr>
            <a:cxnSpLocks/>
          </p:cNvCxnSpPr>
          <p:nvPr userDrawn="1"/>
        </p:nvCxnSpPr>
        <p:spPr>
          <a:xfrm>
            <a:off x="8142286" y="337474"/>
            <a:ext cx="99635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Espace réservé du texte 3"/>
          <p:cNvSpPr>
            <a:spLocks noGrp="1"/>
          </p:cNvSpPr>
          <p:nvPr>
            <p:ph type="body" sz="quarter" idx="19" hasCustomPrompt="1"/>
          </p:nvPr>
        </p:nvSpPr>
        <p:spPr>
          <a:xfrm>
            <a:off x="8142285" y="378000"/>
            <a:ext cx="1001715" cy="968375"/>
          </a:xfrm>
        </p:spPr>
        <p:txBody>
          <a:bodyPr/>
          <a:lstStyle>
            <a:lvl1pPr marL="0" indent="0" algn="l" rtl="0" fontAlgn="base">
              <a:spcBef>
                <a:spcPct val="0"/>
              </a:spcBef>
              <a:spcAft>
                <a:spcPct val="0"/>
              </a:spcAft>
              <a:buFontTx/>
              <a:buNone/>
              <a:defRPr lang="fr-CA" sz="5400" b="1" kern="1200" dirty="0">
                <a:solidFill>
                  <a:schemeClr val="accent1"/>
                </a:solidFill>
                <a:latin typeface="Segoe UI" panose="020B0502040204020203" pitchFamily="34" charset="0"/>
                <a:ea typeface="+mn-ea"/>
                <a:cs typeface="Segoe UI" panose="020B0502040204020203" pitchFamily="34" charset="0"/>
              </a:defRPr>
            </a:lvl1pPr>
            <a:lvl2pPr marL="402465" indent="0">
              <a:buFontTx/>
              <a:buNone/>
              <a:defRPr/>
            </a:lvl2pPr>
            <a:lvl3pPr marL="803513" indent="0">
              <a:buFontTx/>
              <a:buNone/>
              <a:defRPr/>
            </a:lvl3pPr>
            <a:lvl4pPr marL="1256996" indent="0">
              <a:buFontTx/>
              <a:buNone/>
              <a:defRPr/>
            </a:lvl4pPr>
            <a:lvl5pPr marL="1632535" indent="0">
              <a:buFontTx/>
              <a:buNone/>
              <a:defRPr/>
            </a:lvl5pPr>
          </a:lstStyle>
          <a:p>
            <a:pPr lvl="0"/>
            <a:r>
              <a:rPr lang="fr-CA" dirty="0"/>
              <a:t>##</a:t>
            </a:r>
          </a:p>
        </p:txBody>
      </p:sp>
    </p:spTree>
    <p:extLst>
      <p:ext uri="{BB962C8B-B14F-4D97-AF65-F5344CB8AC3E}">
        <p14:creationId xmlns:p14="http://schemas.microsoft.com/office/powerpoint/2010/main" val="225125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PhAnim="0" preserve="1" userDrawn="1">
  <p:cSld name="# Page blanche">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fld id="{77F59921-B11C-4899-8BBE-5971739B1201}" type="slidenum">
              <a:rPr lang="fr-CA" smtClean="0"/>
              <a:pPr/>
              <a:t>‹#›</a:t>
            </a:fld>
            <a:endParaRPr lang="fr-CA" dirty="0"/>
          </a:p>
        </p:txBody>
      </p:sp>
      <p:cxnSp>
        <p:nvCxnSpPr>
          <p:cNvPr id="3" name="Connecteur droit 2"/>
          <p:cNvCxnSpPr>
            <a:cxnSpLocks/>
          </p:cNvCxnSpPr>
          <p:nvPr userDrawn="1"/>
        </p:nvCxnSpPr>
        <p:spPr>
          <a:xfrm>
            <a:off x="8142286" y="337474"/>
            <a:ext cx="99635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Espace réservé du texte 3"/>
          <p:cNvSpPr>
            <a:spLocks noGrp="1"/>
          </p:cNvSpPr>
          <p:nvPr>
            <p:ph type="body" sz="quarter" idx="19" hasCustomPrompt="1"/>
          </p:nvPr>
        </p:nvSpPr>
        <p:spPr>
          <a:xfrm>
            <a:off x="8142286" y="378000"/>
            <a:ext cx="1001715" cy="968375"/>
          </a:xfrm>
        </p:spPr>
        <p:txBody>
          <a:bodyPr/>
          <a:lstStyle>
            <a:lvl1pPr marL="0" indent="0" algn="l" rtl="0" fontAlgn="base">
              <a:spcBef>
                <a:spcPct val="0"/>
              </a:spcBef>
              <a:spcAft>
                <a:spcPct val="0"/>
              </a:spcAft>
              <a:buFontTx/>
              <a:buNone/>
              <a:defRPr lang="fr-CA" sz="5400" b="1" kern="1200" dirty="0">
                <a:solidFill>
                  <a:schemeClr val="accent1"/>
                </a:solidFill>
                <a:latin typeface="Segoe UI" panose="020B0502040204020203" pitchFamily="34" charset="0"/>
                <a:ea typeface="+mn-ea"/>
                <a:cs typeface="Segoe UI" panose="020B0502040204020203" pitchFamily="34" charset="0"/>
              </a:defRPr>
            </a:lvl1pPr>
            <a:lvl2pPr marL="402465" indent="0">
              <a:buFontTx/>
              <a:buNone/>
              <a:defRPr/>
            </a:lvl2pPr>
            <a:lvl3pPr marL="803513" indent="0">
              <a:buFontTx/>
              <a:buNone/>
              <a:defRPr/>
            </a:lvl3pPr>
            <a:lvl4pPr marL="1256996" indent="0">
              <a:buFontTx/>
              <a:buNone/>
              <a:defRPr/>
            </a:lvl4pPr>
            <a:lvl5pPr marL="1632535" indent="0">
              <a:buFontTx/>
              <a:buNone/>
              <a:defRPr/>
            </a:lvl5pPr>
          </a:lstStyle>
          <a:p>
            <a:pPr lvl="0"/>
            <a:r>
              <a:rPr lang="fr-CA" dirty="0"/>
              <a:t>##</a:t>
            </a:r>
          </a:p>
        </p:txBody>
      </p:sp>
    </p:spTree>
    <p:extLst>
      <p:ext uri="{BB962C8B-B14F-4D97-AF65-F5344CB8AC3E}">
        <p14:creationId xmlns:p14="http://schemas.microsoft.com/office/powerpoint/2010/main" val="240018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 2 blocs verticaux">
    <p:spTree>
      <p:nvGrpSpPr>
        <p:cNvPr id="1" name=""/>
        <p:cNvGrpSpPr/>
        <p:nvPr/>
      </p:nvGrpSpPr>
      <p:grpSpPr>
        <a:xfrm>
          <a:off x="0" y="0"/>
          <a:ext cx="0" cy="0"/>
          <a:chOff x="0" y="0"/>
          <a:chExt cx="0" cy="0"/>
        </a:xfrm>
      </p:grpSpPr>
      <p:sp>
        <p:nvSpPr>
          <p:cNvPr id="3" name="Espace réservé du contenu 2"/>
          <p:cNvSpPr>
            <a:spLocks noGrp="1"/>
          </p:cNvSpPr>
          <p:nvPr>
            <p:ph sz="half" idx="1" hasCustomPrompt="1"/>
          </p:nvPr>
        </p:nvSpPr>
        <p:spPr>
          <a:xfrm>
            <a:off x="332185" y="1748725"/>
            <a:ext cx="4131000" cy="4429686"/>
          </a:xfrm>
        </p:spPr>
        <p:txBody>
          <a:bodyPr/>
          <a:lstStyle>
            <a:lvl1pPr>
              <a:defRPr sz="1800"/>
            </a:lvl1pPr>
            <a:lvl2pPr>
              <a:defRPr sz="1500"/>
            </a:lvl2pPr>
            <a:lvl3pPr>
              <a:defRPr sz="1200"/>
            </a:lvl3pPr>
            <a:lvl4pPr>
              <a:defRPr sz="1200"/>
            </a:lvl4pPr>
            <a:lvl5pPr>
              <a:defRPr sz="120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4" name="Espace réservé du contenu 3"/>
          <p:cNvSpPr>
            <a:spLocks noGrp="1"/>
          </p:cNvSpPr>
          <p:nvPr>
            <p:ph sz="half" idx="2" hasCustomPrompt="1"/>
          </p:nvPr>
        </p:nvSpPr>
        <p:spPr>
          <a:xfrm>
            <a:off x="4654800" y="1748725"/>
            <a:ext cx="4131000" cy="4429686"/>
          </a:xfrm>
        </p:spPr>
        <p:txBody>
          <a:bodyPr/>
          <a:lstStyle>
            <a:lvl1pPr>
              <a:defRPr sz="1800"/>
            </a:lvl1pPr>
            <a:lvl2pPr>
              <a:defRPr sz="1500"/>
            </a:lvl2pPr>
            <a:lvl3pPr>
              <a:defRPr sz="1200"/>
            </a:lvl3pPr>
            <a:lvl4pPr>
              <a:defRPr sz="1200"/>
            </a:lvl4pPr>
            <a:lvl5pPr>
              <a:defRPr sz="120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2" name="Espace réservé du numéro de diapositive 1"/>
          <p:cNvSpPr>
            <a:spLocks noGrp="1"/>
          </p:cNvSpPr>
          <p:nvPr>
            <p:ph type="sldNum" sz="quarter" idx="10"/>
          </p:nvPr>
        </p:nvSpPr>
        <p:spPr/>
        <p:txBody>
          <a:bodyPr/>
          <a:lstStyle/>
          <a:p>
            <a:fld id="{77F59921-B11C-4899-8BBE-5971739B1201}" type="slidenum">
              <a:rPr lang="fr-CA" smtClean="0"/>
              <a:pPr/>
              <a:t>‹#›</a:t>
            </a:fld>
            <a:endParaRPr lang="fr-CA" dirty="0"/>
          </a:p>
        </p:txBody>
      </p:sp>
      <p:sp>
        <p:nvSpPr>
          <p:cNvPr id="7" name="Titre 6"/>
          <p:cNvSpPr>
            <a:spLocks noGrp="1"/>
          </p:cNvSpPr>
          <p:nvPr>
            <p:ph type="title"/>
          </p:nvPr>
        </p:nvSpPr>
        <p:spPr>
          <a:xfrm>
            <a:off x="332185" y="379515"/>
            <a:ext cx="7668815" cy="1140650"/>
          </a:xfrm>
        </p:spPr>
        <p:txBody>
          <a:bodyPr/>
          <a:lstStyle/>
          <a:p>
            <a:r>
              <a:rPr lang="fr-FR" dirty="0"/>
              <a:t>Modifiez le style du titre</a:t>
            </a:r>
            <a:endParaRPr lang="fr-CA" dirty="0"/>
          </a:p>
        </p:txBody>
      </p:sp>
      <p:cxnSp>
        <p:nvCxnSpPr>
          <p:cNvPr id="6" name="Connecteur droit 5"/>
          <p:cNvCxnSpPr>
            <a:cxnSpLocks/>
          </p:cNvCxnSpPr>
          <p:nvPr userDrawn="1"/>
        </p:nvCxnSpPr>
        <p:spPr>
          <a:xfrm>
            <a:off x="8142286" y="337474"/>
            <a:ext cx="99635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Espace réservé du texte 3"/>
          <p:cNvSpPr>
            <a:spLocks noGrp="1"/>
          </p:cNvSpPr>
          <p:nvPr>
            <p:ph type="body" sz="quarter" idx="19" hasCustomPrompt="1"/>
          </p:nvPr>
        </p:nvSpPr>
        <p:spPr>
          <a:xfrm>
            <a:off x="8142285" y="378000"/>
            <a:ext cx="1001715" cy="968375"/>
          </a:xfrm>
        </p:spPr>
        <p:txBody>
          <a:bodyPr/>
          <a:lstStyle>
            <a:lvl1pPr marL="0" indent="0" algn="l" rtl="0" fontAlgn="base">
              <a:spcBef>
                <a:spcPct val="0"/>
              </a:spcBef>
              <a:spcAft>
                <a:spcPct val="0"/>
              </a:spcAft>
              <a:buFontTx/>
              <a:buNone/>
              <a:defRPr lang="fr-CA" sz="5400" b="1" kern="1200" dirty="0">
                <a:solidFill>
                  <a:schemeClr val="accent1"/>
                </a:solidFill>
                <a:latin typeface="Segoe UI" panose="020B0502040204020203" pitchFamily="34" charset="0"/>
                <a:ea typeface="+mn-ea"/>
                <a:cs typeface="Segoe UI" panose="020B0502040204020203" pitchFamily="34" charset="0"/>
              </a:defRPr>
            </a:lvl1pPr>
            <a:lvl2pPr marL="402465" indent="0">
              <a:buFontTx/>
              <a:buNone/>
              <a:defRPr/>
            </a:lvl2pPr>
            <a:lvl3pPr marL="803513" indent="0">
              <a:buFontTx/>
              <a:buNone/>
              <a:defRPr/>
            </a:lvl3pPr>
            <a:lvl4pPr marL="1256996" indent="0">
              <a:buFontTx/>
              <a:buNone/>
              <a:defRPr/>
            </a:lvl4pPr>
            <a:lvl5pPr marL="1632535" indent="0">
              <a:buFontTx/>
              <a:buNone/>
              <a:defRPr/>
            </a:lvl5pPr>
          </a:lstStyle>
          <a:p>
            <a:pPr lvl="0"/>
            <a:r>
              <a:rPr lang="fr-CA" dirty="0"/>
              <a:t>##</a:t>
            </a:r>
          </a:p>
        </p:txBody>
      </p:sp>
    </p:spTree>
    <p:extLst>
      <p:ext uri="{BB962C8B-B14F-4D97-AF65-F5344CB8AC3E}">
        <p14:creationId xmlns:p14="http://schemas.microsoft.com/office/powerpoint/2010/main" val="4019334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 3 blocs verticaux">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fld id="{77F59921-B11C-4899-8BBE-5971739B1201}" type="slidenum">
              <a:rPr lang="fr-CA" smtClean="0"/>
              <a:pPr/>
              <a:t>‹#›</a:t>
            </a:fld>
            <a:endParaRPr lang="fr-CA" dirty="0"/>
          </a:p>
        </p:txBody>
      </p:sp>
      <p:sp>
        <p:nvSpPr>
          <p:cNvPr id="7" name="Titre 6"/>
          <p:cNvSpPr>
            <a:spLocks noGrp="1"/>
          </p:cNvSpPr>
          <p:nvPr>
            <p:ph type="title"/>
          </p:nvPr>
        </p:nvSpPr>
        <p:spPr>
          <a:xfrm>
            <a:off x="332185" y="379515"/>
            <a:ext cx="7668815" cy="1140650"/>
          </a:xfrm>
        </p:spPr>
        <p:txBody>
          <a:bodyPr/>
          <a:lstStyle/>
          <a:p>
            <a:r>
              <a:rPr lang="fr-FR"/>
              <a:t>Modifiez le style du titre</a:t>
            </a:r>
            <a:endParaRPr lang="fr-CA"/>
          </a:p>
        </p:txBody>
      </p:sp>
      <p:cxnSp>
        <p:nvCxnSpPr>
          <p:cNvPr id="8" name="Connecteur droit 7"/>
          <p:cNvCxnSpPr>
            <a:cxnSpLocks/>
          </p:cNvCxnSpPr>
          <p:nvPr userDrawn="1"/>
        </p:nvCxnSpPr>
        <p:spPr>
          <a:xfrm>
            <a:off x="8142286" y="337474"/>
            <a:ext cx="99635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Espace réservé du texte 3"/>
          <p:cNvSpPr>
            <a:spLocks noGrp="1"/>
          </p:cNvSpPr>
          <p:nvPr>
            <p:ph type="body" sz="quarter" idx="19" hasCustomPrompt="1"/>
          </p:nvPr>
        </p:nvSpPr>
        <p:spPr>
          <a:xfrm>
            <a:off x="8142285" y="378000"/>
            <a:ext cx="1001715" cy="968375"/>
          </a:xfrm>
        </p:spPr>
        <p:txBody>
          <a:bodyPr/>
          <a:lstStyle>
            <a:lvl1pPr marL="0" indent="0" algn="l" rtl="0" fontAlgn="base">
              <a:spcBef>
                <a:spcPct val="0"/>
              </a:spcBef>
              <a:spcAft>
                <a:spcPct val="0"/>
              </a:spcAft>
              <a:buFontTx/>
              <a:buNone/>
              <a:defRPr lang="fr-CA" sz="5400" b="1" kern="1200" dirty="0">
                <a:solidFill>
                  <a:schemeClr val="accent1"/>
                </a:solidFill>
                <a:latin typeface="Segoe UI" panose="020B0502040204020203" pitchFamily="34" charset="0"/>
                <a:ea typeface="+mn-ea"/>
                <a:cs typeface="Segoe UI" panose="020B0502040204020203" pitchFamily="34" charset="0"/>
              </a:defRPr>
            </a:lvl1pPr>
            <a:lvl2pPr marL="402465" indent="0">
              <a:buFontTx/>
              <a:buNone/>
              <a:defRPr/>
            </a:lvl2pPr>
            <a:lvl3pPr marL="803513" indent="0">
              <a:buFontTx/>
              <a:buNone/>
              <a:defRPr/>
            </a:lvl3pPr>
            <a:lvl4pPr marL="1256996" indent="0">
              <a:buFontTx/>
              <a:buNone/>
              <a:defRPr/>
            </a:lvl4pPr>
            <a:lvl5pPr marL="1632535" indent="0">
              <a:buFontTx/>
              <a:buNone/>
              <a:defRPr/>
            </a:lvl5pPr>
          </a:lstStyle>
          <a:p>
            <a:pPr lvl="0"/>
            <a:r>
              <a:rPr lang="fr-CA" dirty="0"/>
              <a:t>##</a:t>
            </a:r>
          </a:p>
        </p:txBody>
      </p:sp>
      <p:sp>
        <p:nvSpPr>
          <p:cNvPr id="15" name="Espace réservé du contenu 2">
            <a:extLst>
              <a:ext uri="{FF2B5EF4-FFF2-40B4-BE49-F238E27FC236}">
                <a16:creationId xmlns:a16="http://schemas.microsoft.com/office/drawing/2014/main" id="{FEDA351C-52E7-48F2-86A0-41A5C03C0667}"/>
              </a:ext>
            </a:extLst>
          </p:cNvPr>
          <p:cNvSpPr>
            <a:spLocks noGrp="1"/>
          </p:cNvSpPr>
          <p:nvPr>
            <p:ph sz="half" idx="13" hasCustomPrompt="1"/>
          </p:nvPr>
        </p:nvSpPr>
        <p:spPr>
          <a:xfrm>
            <a:off x="332185" y="1749599"/>
            <a:ext cx="2723921" cy="4431600"/>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6" name="Espace réservé du contenu 3">
            <a:extLst>
              <a:ext uri="{FF2B5EF4-FFF2-40B4-BE49-F238E27FC236}">
                <a16:creationId xmlns:a16="http://schemas.microsoft.com/office/drawing/2014/main" id="{EDAA161E-A12D-4FB0-B1B9-0D007586624A}"/>
              </a:ext>
            </a:extLst>
          </p:cNvPr>
          <p:cNvSpPr>
            <a:spLocks noGrp="1"/>
          </p:cNvSpPr>
          <p:nvPr>
            <p:ph sz="half" idx="2" hasCustomPrompt="1"/>
          </p:nvPr>
        </p:nvSpPr>
        <p:spPr>
          <a:xfrm>
            <a:off x="3196347" y="1749599"/>
            <a:ext cx="2723921" cy="4431600"/>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7" name="Espace réservé du contenu 3">
            <a:extLst>
              <a:ext uri="{FF2B5EF4-FFF2-40B4-BE49-F238E27FC236}">
                <a16:creationId xmlns:a16="http://schemas.microsoft.com/office/drawing/2014/main" id="{43F5EDF9-7329-4E5C-9F4A-0DA1B0DD5741}"/>
              </a:ext>
            </a:extLst>
          </p:cNvPr>
          <p:cNvSpPr>
            <a:spLocks noGrp="1"/>
          </p:cNvSpPr>
          <p:nvPr>
            <p:ph sz="half" idx="14" hasCustomPrompt="1"/>
          </p:nvPr>
        </p:nvSpPr>
        <p:spPr>
          <a:xfrm>
            <a:off x="6060508" y="1749599"/>
            <a:ext cx="2723921" cy="4431600"/>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Tree>
    <p:extLst>
      <p:ext uri="{BB962C8B-B14F-4D97-AF65-F5344CB8AC3E}">
        <p14:creationId xmlns:p14="http://schemas.microsoft.com/office/powerpoint/2010/main" val="1645464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atre contenu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8CB36AFE-5B62-4D77-A1AB-AC34FA073446}" type="datetime1">
              <a:rPr lang="fr-CA" smtClean="0">
                <a:solidFill>
                  <a:srgbClr val="000000">
                    <a:tint val="75000"/>
                  </a:srgbClr>
                </a:solidFill>
              </a:rPr>
              <a:pPr/>
              <a:t>2019-06-12</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lvl1pPr>
              <a:defRPr b="0"/>
            </a:lvl1pPr>
          </a:lstStyle>
          <a:p>
            <a:fld id="{00EC7536-4046-4F46-856D-63BE82C36B30}" type="slidenum">
              <a:rPr lang="fr-CA" smtClean="0">
                <a:solidFill>
                  <a:srgbClr val="000000">
                    <a:tint val="75000"/>
                  </a:srgbClr>
                </a:solidFill>
              </a:rPr>
              <a:pPr/>
              <a:t>‹#›</a:t>
            </a:fld>
            <a:endParaRPr lang="fr-CA">
              <a:solidFill>
                <a:srgbClr val="000000">
                  <a:tint val="75000"/>
                </a:srgbClr>
              </a:solidFill>
            </a:endParaRPr>
          </a:p>
        </p:txBody>
      </p:sp>
      <p:sp>
        <p:nvSpPr>
          <p:cNvPr id="11" name="Espace réservé du contenu 14"/>
          <p:cNvSpPr>
            <a:spLocks noGrp="1"/>
          </p:cNvSpPr>
          <p:nvPr>
            <p:ph sz="quarter" idx="21"/>
          </p:nvPr>
        </p:nvSpPr>
        <p:spPr>
          <a:xfrm>
            <a:off x="323850" y="1341438"/>
            <a:ext cx="2016125"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12" name="Espace réservé du contenu 14"/>
          <p:cNvSpPr>
            <a:spLocks noGrp="1"/>
          </p:cNvSpPr>
          <p:nvPr>
            <p:ph sz="quarter" idx="22"/>
          </p:nvPr>
        </p:nvSpPr>
        <p:spPr>
          <a:xfrm>
            <a:off x="2484438" y="1341438"/>
            <a:ext cx="2016125"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13" name="Espace réservé du contenu 14"/>
          <p:cNvSpPr>
            <a:spLocks noGrp="1"/>
          </p:cNvSpPr>
          <p:nvPr>
            <p:ph sz="quarter" idx="23"/>
          </p:nvPr>
        </p:nvSpPr>
        <p:spPr>
          <a:xfrm>
            <a:off x="4643438" y="1341438"/>
            <a:ext cx="2016125" cy="489585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14" name="Espace réservé du contenu 14"/>
          <p:cNvSpPr>
            <a:spLocks noGrp="1"/>
          </p:cNvSpPr>
          <p:nvPr>
            <p:ph sz="quarter" idx="24"/>
          </p:nvPr>
        </p:nvSpPr>
        <p:spPr>
          <a:xfrm>
            <a:off x="6804025" y="1341438"/>
            <a:ext cx="2016125"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6" name="Titre 5"/>
          <p:cNvSpPr>
            <a:spLocks noGrp="1"/>
          </p:cNvSpPr>
          <p:nvPr>
            <p:ph type="title"/>
          </p:nvPr>
        </p:nvSpPr>
        <p:spPr/>
        <p:txBody>
          <a:bodyPr/>
          <a:lstStyle/>
          <a:p>
            <a:r>
              <a:rPr lang="en-US"/>
              <a:t>Click to edit Master title style</a:t>
            </a:r>
            <a:endParaRPr lang="fr-CA"/>
          </a:p>
        </p:txBody>
      </p:sp>
    </p:spTree>
    <p:extLst>
      <p:ext uri="{BB962C8B-B14F-4D97-AF65-F5344CB8AC3E}">
        <p14:creationId xmlns:p14="http://schemas.microsoft.com/office/powerpoint/2010/main" val="23007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 4 blocs verticaux">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fld id="{77F59921-B11C-4899-8BBE-5971739B1201}" type="slidenum">
              <a:rPr lang="fr-CA" smtClean="0"/>
              <a:pPr/>
              <a:t>‹#›</a:t>
            </a:fld>
            <a:endParaRPr lang="fr-CA" dirty="0"/>
          </a:p>
        </p:txBody>
      </p:sp>
      <p:sp>
        <p:nvSpPr>
          <p:cNvPr id="7" name="Titre 6"/>
          <p:cNvSpPr>
            <a:spLocks noGrp="1"/>
          </p:cNvSpPr>
          <p:nvPr>
            <p:ph type="title"/>
          </p:nvPr>
        </p:nvSpPr>
        <p:spPr>
          <a:xfrm>
            <a:off x="332185" y="379515"/>
            <a:ext cx="7668815" cy="1140650"/>
          </a:xfrm>
        </p:spPr>
        <p:txBody>
          <a:bodyPr/>
          <a:lstStyle/>
          <a:p>
            <a:r>
              <a:rPr lang="fr-FR"/>
              <a:t>Modifiez le style du titre</a:t>
            </a:r>
            <a:endParaRPr lang="fr-CA"/>
          </a:p>
        </p:txBody>
      </p:sp>
      <p:cxnSp>
        <p:nvCxnSpPr>
          <p:cNvPr id="8" name="Connecteur droit 7"/>
          <p:cNvCxnSpPr>
            <a:cxnSpLocks/>
          </p:cNvCxnSpPr>
          <p:nvPr userDrawn="1"/>
        </p:nvCxnSpPr>
        <p:spPr>
          <a:xfrm>
            <a:off x="8142286" y="337474"/>
            <a:ext cx="99635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Espace réservé du texte 3"/>
          <p:cNvSpPr>
            <a:spLocks noGrp="1"/>
          </p:cNvSpPr>
          <p:nvPr>
            <p:ph type="body" sz="quarter" idx="19" hasCustomPrompt="1"/>
          </p:nvPr>
        </p:nvSpPr>
        <p:spPr>
          <a:xfrm>
            <a:off x="8142285" y="378000"/>
            <a:ext cx="1001715" cy="968375"/>
          </a:xfrm>
        </p:spPr>
        <p:txBody>
          <a:bodyPr/>
          <a:lstStyle>
            <a:lvl1pPr marL="0" indent="0" algn="l" rtl="0" fontAlgn="base">
              <a:spcBef>
                <a:spcPct val="0"/>
              </a:spcBef>
              <a:spcAft>
                <a:spcPct val="0"/>
              </a:spcAft>
              <a:buFontTx/>
              <a:buNone/>
              <a:defRPr lang="fr-CA" sz="5400" b="1" kern="1200" dirty="0">
                <a:solidFill>
                  <a:schemeClr val="accent1"/>
                </a:solidFill>
                <a:latin typeface="Segoe UI" panose="020B0502040204020203" pitchFamily="34" charset="0"/>
                <a:ea typeface="+mn-ea"/>
                <a:cs typeface="Segoe UI" panose="020B0502040204020203" pitchFamily="34" charset="0"/>
              </a:defRPr>
            </a:lvl1pPr>
            <a:lvl2pPr marL="402465" indent="0">
              <a:buFontTx/>
              <a:buNone/>
              <a:defRPr/>
            </a:lvl2pPr>
            <a:lvl3pPr marL="803513" indent="0">
              <a:buFontTx/>
              <a:buNone/>
              <a:defRPr/>
            </a:lvl3pPr>
            <a:lvl4pPr marL="1256996" indent="0">
              <a:buFontTx/>
              <a:buNone/>
              <a:defRPr/>
            </a:lvl4pPr>
            <a:lvl5pPr marL="1632535" indent="0">
              <a:buFontTx/>
              <a:buNone/>
              <a:defRPr/>
            </a:lvl5pPr>
          </a:lstStyle>
          <a:p>
            <a:pPr lvl="0"/>
            <a:r>
              <a:rPr lang="fr-CA" dirty="0"/>
              <a:t>##</a:t>
            </a:r>
          </a:p>
        </p:txBody>
      </p:sp>
      <p:sp>
        <p:nvSpPr>
          <p:cNvPr id="17" name="Espace réservé du contenu 2">
            <a:extLst>
              <a:ext uri="{FF2B5EF4-FFF2-40B4-BE49-F238E27FC236}">
                <a16:creationId xmlns:a16="http://schemas.microsoft.com/office/drawing/2014/main" id="{DC854A86-CD87-45C0-9223-83DF750090BB}"/>
              </a:ext>
            </a:extLst>
          </p:cNvPr>
          <p:cNvSpPr>
            <a:spLocks noGrp="1"/>
          </p:cNvSpPr>
          <p:nvPr>
            <p:ph sz="half" idx="17" hasCustomPrompt="1"/>
          </p:nvPr>
        </p:nvSpPr>
        <p:spPr>
          <a:xfrm>
            <a:off x="332185" y="1749599"/>
            <a:ext cx="2011196" cy="4431600"/>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8" name="Espace réservé du contenu 3">
            <a:extLst>
              <a:ext uri="{FF2B5EF4-FFF2-40B4-BE49-F238E27FC236}">
                <a16:creationId xmlns:a16="http://schemas.microsoft.com/office/drawing/2014/main" id="{269300BE-BE4A-4BF5-99EE-9878525CD3C5}"/>
              </a:ext>
            </a:extLst>
          </p:cNvPr>
          <p:cNvSpPr>
            <a:spLocks noGrp="1"/>
          </p:cNvSpPr>
          <p:nvPr>
            <p:ph sz="half" idx="2" hasCustomPrompt="1"/>
          </p:nvPr>
        </p:nvSpPr>
        <p:spPr>
          <a:xfrm>
            <a:off x="2479202" y="1749599"/>
            <a:ext cx="2011196" cy="4431600"/>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9" name="Espace réservé du contenu 3">
            <a:extLst>
              <a:ext uri="{FF2B5EF4-FFF2-40B4-BE49-F238E27FC236}">
                <a16:creationId xmlns:a16="http://schemas.microsoft.com/office/drawing/2014/main" id="{D93F6161-D6BA-4487-A71C-65D2C0610C4D}"/>
              </a:ext>
            </a:extLst>
          </p:cNvPr>
          <p:cNvSpPr>
            <a:spLocks noGrp="1"/>
          </p:cNvSpPr>
          <p:nvPr>
            <p:ph sz="half" idx="18" hasCustomPrompt="1"/>
          </p:nvPr>
        </p:nvSpPr>
        <p:spPr>
          <a:xfrm>
            <a:off x="4626218" y="1749599"/>
            <a:ext cx="2011196" cy="4431600"/>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20" name="Espace réservé du contenu 3">
            <a:extLst>
              <a:ext uri="{FF2B5EF4-FFF2-40B4-BE49-F238E27FC236}">
                <a16:creationId xmlns:a16="http://schemas.microsoft.com/office/drawing/2014/main" id="{AC35414C-28C1-4CFE-8FFA-7BA9ACA9DEE2}"/>
              </a:ext>
            </a:extLst>
          </p:cNvPr>
          <p:cNvSpPr>
            <a:spLocks noGrp="1"/>
          </p:cNvSpPr>
          <p:nvPr>
            <p:ph sz="half" idx="20" hasCustomPrompt="1"/>
          </p:nvPr>
        </p:nvSpPr>
        <p:spPr>
          <a:xfrm>
            <a:off x="6773234" y="1749599"/>
            <a:ext cx="2011196" cy="4431600"/>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Tree>
    <p:extLst>
      <p:ext uri="{BB962C8B-B14F-4D97-AF65-F5344CB8AC3E}">
        <p14:creationId xmlns:p14="http://schemas.microsoft.com/office/powerpoint/2010/main" val="977654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 5 blocs verticaux">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fld id="{77F59921-B11C-4899-8BBE-5971739B1201}" type="slidenum">
              <a:rPr lang="fr-CA" smtClean="0"/>
              <a:pPr/>
              <a:t>‹#›</a:t>
            </a:fld>
            <a:endParaRPr lang="fr-CA" dirty="0"/>
          </a:p>
        </p:txBody>
      </p:sp>
      <p:sp>
        <p:nvSpPr>
          <p:cNvPr id="7" name="Titre 6"/>
          <p:cNvSpPr>
            <a:spLocks noGrp="1"/>
          </p:cNvSpPr>
          <p:nvPr>
            <p:ph type="title"/>
          </p:nvPr>
        </p:nvSpPr>
        <p:spPr>
          <a:xfrm>
            <a:off x="332185" y="379515"/>
            <a:ext cx="7668815" cy="1140650"/>
          </a:xfrm>
        </p:spPr>
        <p:txBody>
          <a:bodyPr/>
          <a:lstStyle/>
          <a:p>
            <a:r>
              <a:rPr lang="fr-FR"/>
              <a:t>Modifiez le style du titre</a:t>
            </a:r>
            <a:endParaRPr lang="fr-CA"/>
          </a:p>
        </p:txBody>
      </p:sp>
      <p:cxnSp>
        <p:nvCxnSpPr>
          <p:cNvPr id="9" name="Connecteur droit 8"/>
          <p:cNvCxnSpPr>
            <a:cxnSpLocks/>
          </p:cNvCxnSpPr>
          <p:nvPr userDrawn="1"/>
        </p:nvCxnSpPr>
        <p:spPr>
          <a:xfrm>
            <a:off x="8142286" y="337474"/>
            <a:ext cx="99635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Espace réservé du texte 3"/>
          <p:cNvSpPr>
            <a:spLocks noGrp="1"/>
          </p:cNvSpPr>
          <p:nvPr>
            <p:ph type="body" sz="quarter" idx="19" hasCustomPrompt="1"/>
          </p:nvPr>
        </p:nvSpPr>
        <p:spPr>
          <a:xfrm>
            <a:off x="8142285" y="378000"/>
            <a:ext cx="1001715" cy="968375"/>
          </a:xfrm>
        </p:spPr>
        <p:txBody>
          <a:bodyPr/>
          <a:lstStyle>
            <a:lvl1pPr marL="0" indent="0" algn="l" rtl="0" fontAlgn="base">
              <a:spcBef>
                <a:spcPct val="0"/>
              </a:spcBef>
              <a:spcAft>
                <a:spcPct val="0"/>
              </a:spcAft>
              <a:buFontTx/>
              <a:buNone/>
              <a:defRPr lang="fr-CA" sz="5400" b="1" kern="1200" dirty="0">
                <a:solidFill>
                  <a:schemeClr val="accent1"/>
                </a:solidFill>
                <a:latin typeface="Segoe UI" panose="020B0502040204020203" pitchFamily="34" charset="0"/>
                <a:ea typeface="+mn-ea"/>
                <a:cs typeface="Segoe UI" panose="020B0502040204020203" pitchFamily="34" charset="0"/>
              </a:defRPr>
            </a:lvl1pPr>
            <a:lvl2pPr marL="402465" indent="0">
              <a:buFontTx/>
              <a:buNone/>
              <a:defRPr/>
            </a:lvl2pPr>
            <a:lvl3pPr marL="803513" indent="0">
              <a:buFontTx/>
              <a:buNone/>
              <a:defRPr/>
            </a:lvl3pPr>
            <a:lvl4pPr marL="1256996" indent="0">
              <a:buFontTx/>
              <a:buNone/>
              <a:defRPr/>
            </a:lvl4pPr>
            <a:lvl5pPr marL="1632535" indent="0">
              <a:buFontTx/>
              <a:buNone/>
              <a:defRPr/>
            </a:lvl5pPr>
          </a:lstStyle>
          <a:p>
            <a:pPr lvl="0"/>
            <a:r>
              <a:rPr lang="fr-CA" dirty="0"/>
              <a:t>##</a:t>
            </a:r>
          </a:p>
        </p:txBody>
      </p:sp>
      <p:sp>
        <p:nvSpPr>
          <p:cNvPr id="15" name="Espace réservé du contenu 2">
            <a:extLst>
              <a:ext uri="{FF2B5EF4-FFF2-40B4-BE49-F238E27FC236}">
                <a16:creationId xmlns:a16="http://schemas.microsoft.com/office/drawing/2014/main" id="{0F23C7E1-03EC-441A-987D-57E656739E40}"/>
              </a:ext>
            </a:extLst>
          </p:cNvPr>
          <p:cNvSpPr>
            <a:spLocks noGrp="1"/>
          </p:cNvSpPr>
          <p:nvPr>
            <p:ph sz="half" idx="13" hasCustomPrompt="1"/>
          </p:nvPr>
        </p:nvSpPr>
        <p:spPr>
          <a:xfrm>
            <a:off x="332187" y="1748725"/>
            <a:ext cx="1607888" cy="4429686"/>
          </a:xfrm>
        </p:spPr>
        <p:txBody>
          <a:bodyPr/>
          <a:lstStyle>
            <a:lvl1pPr marL="204788" indent="-204788">
              <a:defRPr sz="1350"/>
            </a:lvl1pPr>
            <a:lvl2pPr marL="338138" indent="-129779">
              <a:defRPr sz="1200"/>
            </a:lvl2pPr>
            <a:lvl3pPr marL="542925" indent="-138113" defTabSz="736997">
              <a:defRPr sz="900"/>
            </a:lvl3pPr>
            <a:lvl4pPr marL="736997" indent="-154781">
              <a:defRPr sz="900"/>
            </a:lvl4pPr>
            <a:lvl5pPr marL="870347" indent="-117872">
              <a:defRPr sz="825"/>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6" name="Espace réservé du contenu 2">
            <a:extLst>
              <a:ext uri="{FF2B5EF4-FFF2-40B4-BE49-F238E27FC236}">
                <a16:creationId xmlns:a16="http://schemas.microsoft.com/office/drawing/2014/main" id="{FFE9486F-69DA-4BB6-8CBE-E0D1961B9A42}"/>
              </a:ext>
            </a:extLst>
          </p:cNvPr>
          <p:cNvSpPr>
            <a:spLocks noGrp="1"/>
          </p:cNvSpPr>
          <p:nvPr>
            <p:ph sz="half" idx="14" hasCustomPrompt="1"/>
          </p:nvPr>
        </p:nvSpPr>
        <p:spPr>
          <a:xfrm>
            <a:off x="2043276" y="1748725"/>
            <a:ext cx="1607888" cy="4429686"/>
          </a:xfrm>
        </p:spPr>
        <p:txBody>
          <a:bodyPr/>
          <a:lstStyle>
            <a:lvl1pPr marL="204788" indent="-204788">
              <a:defRPr sz="1350"/>
            </a:lvl1pPr>
            <a:lvl2pPr marL="338138" indent="-129779">
              <a:defRPr sz="1200"/>
            </a:lvl2pPr>
            <a:lvl3pPr marL="542925" indent="-138113" defTabSz="736997">
              <a:defRPr sz="900"/>
            </a:lvl3pPr>
            <a:lvl4pPr marL="736997" indent="-154781">
              <a:defRPr sz="900"/>
            </a:lvl4pPr>
            <a:lvl5pPr marL="870347" indent="-117872">
              <a:defRPr sz="825"/>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7" name="Espace réservé du contenu 2">
            <a:extLst>
              <a:ext uri="{FF2B5EF4-FFF2-40B4-BE49-F238E27FC236}">
                <a16:creationId xmlns:a16="http://schemas.microsoft.com/office/drawing/2014/main" id="{CF26D8CE-5DD6-4340-9061-77C763945FFB}"/>
              </a:ext>
            </a:extLst>
          </p:cNvPr>
          <p:cNvSpPr>
            <a:spLocks noGrp="1"/>
          </p:cNvSpPr>
          <p:nvPr>
            <p:ph sz="half" idx="15" hasCustomPrompt="1"/>
          </p:nvPr>
        </p:nvSpPr>
        <p:spPr>
          <a:xfrm>
            <a:off x="3754365" y="1748725"/>
            <a:ext cx="1607888" cy="4429686"/>
          </a:xfrm>
        </p:spPr>
        <p:txBody>
          <a:bodyPr/>
          <a:lstStyle>
            <a:lvl1pPr marL="204788" indent="-204788">
              <a:defRPr sz="1350"/>
            </a:lvl1pPr>
            <a:lvl2pPr marL="338138" indent="-129779">
              <a:defRPr sz="1200"/>
            </a:lvl2pPr>
            <a:lvl3pPr marL="542925" indent="-138113" defTabSz="736997">
              <a:defRPr sz="900"/>
            </a:lvl3pPr>
            <a:lvl4pPr marL="736997" indent="-154781">
              <a:defRPr sz="900"/>
            </a:lvl4pPr>
            <a:lvl5pPr marL="870347" indent="-117872">
              <a:defRPr sz="825"/>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8" name="Espace réservé du contenu 2">
            <a:extLst>
              <a:ext uri="{FF2B5EF4-FFF2-40B4-BE49-F238E27FC236}">
                <a16:creationId xmlns:a16="http://schemas.microsoft.com/office/drawing/2014/main" id="{61274330-2854-40EB-AEC5-F25CFB3BA08D}"/>
              </a:ext>
            </a:extLst>
          </p:cNvPr>
          <p:cNvSpPr>
            <a:spLocks noGrp="1"/>
          </p:cNvSpPr>
          <p:nvPr>
            <p:ph sz="half" idx="16" hasCustomPrompt="1"/>
          </p:nvPr>
        </p:nvSpPr>
        <p:spPr>
          <a:xfrm>
            <a:off x="5465454" y="1748725"/>
            <a:ext cx="1607888" cy="4429686"/>
          </a:xfrm>
        </p:spPr>
        <p:txBody>
          <a:bodyPr/>
          <a:lstStyle>
            <a:lvl1pPr marL="204788" indent="-204788">
              <a:defRPr sz="1350"/>
            </a:lvl1pPr>
            <a:lvl2pPr marL="338138" indent="-129779">
              <a:defRPr sz="1200"/>
            </a:lvl2pPr>
            <a:lvl3pPr marL="542925" indent="-138113" defTabSz="736997">
              <a:defRPr sz="900"/>
            </a:lvl3pPr>
            <a:lvl4pPr marL="736997" indent="-154781">
              <a:defRPr sz="900"/>
            </a:lvl4pPr>
            <a:lvl5pPr marL="870347" indent="-117872">
              <a:defRPr sz="825"/>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23" name="Espace réservé du contenu 2">
            <a:extLst>
              <a:ext uri="{FF2B5EF4-FFF2-40B4-BE49-F238E27FC236}">
                <a16:creationId xmlns:a16="http://schemas.microsoft.com/office/drawing/2014/main" id="{0C0F9209-2A20-4A3E-89EC-E15F7B7CA460}"/>
              </a:ext>
            </a:extLst>
          </p:cNvPr>
          <p:cNvSpPr>
            <a:spLocks noGrp="1"/>
          </p:cNvSpPr>
          <p:nvPr>
            <p:ph sz="half" idx="17" hasCustomPrompt="1"/>
          </p:nvPr>
        </p:nvSpPr>
        <p:spPr>
          <a:xfrm>
            <a:off x="7176543" y="1748725"/>
            <a:ext cx="1607888" cy="4429686"/>
          </a:xfrm>
        </p:spPr>
        <p:txBody>
          <a:bodyPr/>
          <a:lstStyle>
            <a:lvl1pPr marL="204788" indent="-204788">
              <a:defRPr sz="1350"/>
            </a:lvl1pPr>
            <a:lvl2pPr marL="338138" indent="-129779">
              <a:defRPr sz="1200"/>
            </a:lvl2pPr>
            <a:lvl3pPr marL="542925" indent="-138113" defTabSz="736997">
              <a:defRPr sz="900"/>
            </a:lvl3pPr>
            <a:lvl4pPr marL="736997" indent="-154781">
              <a:defRPr sz="900"/>
            </a:lvl4pPr>
            <a:lvl5pPr marL="870347" indent="-117872">
              <a:defRPr sz="825"/>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Tree>
    <p:extLst>
      <p:ext uri="{BB962C8B-B14F-4D97-AF65-F5344CB8AC3E}">
        <p14:creationId xmlns:p14="http://schemas.microsoft.com/office/powerpoint/2010/main" val="286393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 6 blocs verticaux">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fld id="{77F59921-B11C-4899-8BBE-5971739B1201}" type="slidenum">
              <a:rPr lang="fr-CA" smtClean="0"/>
              <a:pPr/>
              <a:t>‹#›</a:t>
            </a:fld>
            <a:endParaRPr lang="fr-CA" dirty="0"/>
          </a:p>
        </p:txBody>
      </p:sp>
      <p:sp>
        <p:nvSpPr>
          <p:cNvPr id="7" name="Titre 6"/>
          <p:cNvSpPr>
            <a:spLocks noGrp="1"/>
          </p:cNvSpPr>
          <p:nvPr>
            <p:ph type="title"/>
          </p:nvPr>
        </p:nvSpPr>
        <p:spPr>
          <a:xfrm>
            <a:off x="332185" y="379515"/>
            <a:ext cx="7668815" cy="1140650"/>
          </a:xfrm>
        </p:spPr>
        <p:txBody>
          <a:bodyPr/>
          <a:lstStyle/>
          <a:p>
            <a:r>
              <a:rPr lang="fr-FR"/>
              <a:t>Modifiez le style du titre</a:t>
            </a:r>
            <a:endParaRPr lang="fr-CA"/>
          </a:p>
        </p:txBody>
      </p:sp>
      <p:sp>
        <p:nvSpPr>
          <p:cNvPr id="12" name="Espace réservé du contenu 2"/>
          <p:cNvSpPr>
            <a:spLocks noGrp="1"/>
          </p:cNvSpPr>
          <p:nvPr>
            <p:ph sz="half" idx="13" hasCustomPrompt="1"/>
          </p:nvPr>
        </p:nvSpPr>
        <p:spPr>
          <a:xfrm>
            <a:off x="332187" y="1748725"/>
            <a:ext cx="1285073" cy="4429686"/>
          </a:xfrm>
        </p:spPr>
        <p:txBody>
          <a:bodyPr/>
          <a:lstStyle>
            <a:lvl1pPr marL="204788" indent="-204788">
              <a:defRPr sz="1350"/>
            </a:lvl1pPr>
            <a:lvl2pPr marL="338138" indent="-129779">
              <a:defRPr sz="1200"/>
            </a:lvl2pPr>
            <a:lvl3pPr marL="542925" indent="-138113" defTabSz="736997">
              <a:defRPr sz="900"/>
            </a:lvl3pPr>
            <a:lvl4pPr marL="675085" indent="-154781">
              <a:defRPr sz="900"/>
            </a:lvl4pPr>
            <a:lvl5pPr marL="736997" indent="-117872">
              <a:defRPr sz="825"/>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5" name="Espace réservé du contenu 2"/>
          <p:cNvSpPr>
            <a:spLocks noGrp="1"/>
          </p:cNvSpPr>
          <p:nvPr>
            <p:ph sz="half" idx="14" hasCustomPrompt="1"/>
          </p:nvPr>
        </p:nvSpPr>
        <p:spPr>
          <a:xfrm>
            <a:off x="1765621" y="1748725"/>
            <a:ext cx="1285073" cy="4429686"/>
          </a:xfrm>
        </p:spPr>
        <p:txBody>
          <a:bodyPr/>
          <a:lstStyle>
            <a:lvl1pPr marL="204788" indent="-204788">
              <a:defRPr sz="1350"/>
            </a:lvl1pPr>
            <a:lvl2pPr marL="338138" indent="-129779">
              <a:defRPr sz="1200"/>
            </a:lvl2pPr>
            <a:lvl3pPr marL="542925" indent="-138113" defTabSz="736997">
              <a:defRPr sz="900"/>
            </a:lvl3pPr>
            <a:lvl4pPr marL="675085" indent="-154781">
              <a:defRPr sz="900"/>
            </a:lvl4pPr>
            <a:lvl5pPr marL="736997" indent="-117872">
              <a:defRPr sz="825"/>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6" name="Espace réservé du contenu 2"/>
          <p:cNvSpPr>
            <a:spLocks noGrp="1"/>
          </p:cNvSpPr>
          <p:nvPr>
            <p:ph sz="half" idx="15" hasCustomPrompt="1"/>
          </p:nvPr>
        </p:nvSpPr>
        <p:spPr>
          <a:xfrm>
            <a:off x="3199056" y="1748725"/>
            <a:ext cx="1285073" cy="4429686"/>
          </a:xfrm>
        </p:spPr>
        <p:txBody>
          <a:bodyPr/>
          <a:lstStyle>
            <a:lvl1pPr marL="204788" indent="-204788">
              <a:defRPr sz="1350"/>
            </a:lvl1pPr>
            <a:lvl2pPr marL="338138" indent="-129779">
              <a:defRPr sz="1200"/>
            </a:lvl2pPr>
            <a:lvl3pPr marL="542925" indent="-138113" defTabSz="736997">
              <a:defRPr sz="900"/>
            </a:lvl3pPr>
            <a:lvl4pPr marL="675085" indent="-154781">
              <a:defRPr sz="900"/>
            </a:lvl4pPr>
            <a:lvl5pPr marL="736997" indent="-117872">
              <a:defRPr sz="825"/>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7" name="Espace réservé du contenu 2"/>
          <p:cNvSpPr>
            <a:spLocks noGrp="1"/>
          </p:cNvSpPr>
          <p:nvPr>
            <p:ph sz="half" idx="16" hasCustomPrompt="1"/>
          </p:nvPr>
        </p:nvSpPr>
        <p:spPr>
          <a:xfrm>
            <a:off x="4632490" y="1748725"/>
            <a:ext cx="1285073" cy="4429686"/>
          </a:xfrm>
        </p:spPr>
        <p:txBody>
          <a:bodyPr/>
          <a:lstStyle>
            <a:lvl1pPr marL="204788" indent="-204788">
              <a:defRPr sz="1350"/>
            </a:lvl1pPr>
            <a:lvl2pPr marL="338138" indent="-129779">
              <a:defRPr sz="1200"/>
            </a:lvl2pPr>
            <a:lvl3pPr marL="542925" indent="-138113" defTabSz="736997">
              <a:defRPr sz="900"/>
            </a:lvl3pPr>
            <a:lvl4pPr marL="675085" indent="-154781">
              <a:defRPr sz="900"/>
            </a:lvl4pPr>
            <a:lvl5pPr marL="736997" indent="-117872">
              <a:defRPr sz="825"/>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8" name="Espace réservé du contenu 2"/>
          <p:cNvSpPr>
            <a:spLocks noGrp="1"/>
          </p:cNvSpPr>
          <p:nvPr>
            <p:ph sz="half" idx="17" hasCustomPrompt="1"/>
          </p:nvPr>
        </p:nvSpPr>
        <p:spPr>
          <a:xfrm>
            <a:off x="6065925" y="1748725"/>
            <a:ext cx="1285073" cy="4429686"/>
          </a:xfrm>
        </p:spPr>
        <p:txBody>
          <a:bodyPr/>
          <a:lstStyle>
            <a:lvl1pPr marL="204788" indent="-204788">
              <a:defRPr sz="1350"/>
            </a:lvl1pPr>
            <a:lvl2pPr marL="338138" indent="-129779">
              <a:defRPr sz="1200"/>
            </a:lvl2pPr>
            <a:lvl3pPr marL="542925" indent="-138113" defTabSz="736997">
              <a:defRPr sz="900"/>
            </a:lvl3pPr>
            <a:lvl4pPr marL="675085" indent="-154781">
              <a:defRPr sz="900"/>
            </a:lvl4pPr>
            <a:lvl5pPr marL="736997" indent="-117872">
              <a:defRPr sz="825"/>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23" name="Espace réservé du contenu 2"/>
          <p:cNvSpPr>
            <a:spLocks noGrp="1"/>
          </p:cNvSpPr>
          <p:nvPr>
            <p:ph sz="half" idx="18" hasCustomPrompt="1"/>
          </p:nvPr>
        </p:nvSpPr>
        <p:spPr>
          <a:xfrm>
            <a:off x="7499358" y="1748725"/>
            <a:ext cx="1285073" cy="4429686"/>
          </a:xfrm>
        </p:spPr>
        <p:txBody>
          <a:bodyPr/>
          <a:lstStyle>
            <a:lvl1pPr marL="204788" indent="-204788">
              <a:defRPr sz="1350"/>
            </a:lvl1pPr>
            <a:lvl2pPr marL="338138" indent="-129779">
              <a:defRPr sz="1200"/>
            </a:lvl2pPr>
            <a:lvl3pPr marL="542925" indent="-138113" defTabSz="736997">
              <a:defRPr sz="900"/>
            </a:lvl3pPr>
            <a:lvl4pPr marL="675085" indent="-154781">
              <a:defRPr sz="900"/>
            </a:lvl4pPr>
            <a:lvl5pPr marL="736997" indent="-117872">
              <a:tabLst>
                <a:tab pos="675085" algn="l"/>
              </a:tabLst>
              <a:defRPr sz="825"/>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cxnSp>
        <p:nvCxnSpPr>
          <p:cNvPr id="10" name="Connecteur droit 9"/>
          <p:cNvCxnSpPr>
            <a:cxnSpLocks/>
          </p:cNvCxnSpPr>
          <p:nvPr userDrawn="1"/>
        </p:nvCxnSpPr>
        <p:spPr>
          <a:xfrm>
            <a:off x="8142286" y="337474"/>
            <a:ext cx="99635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Espace réservé du texte 3"/>
          <p:cNvSpPr>
            <a:spLocks noGrp="1"/>
          </p:cNvSpPr>
          <p:nvPr>
            <p:ph type="body" sz="quarter" idx="19" hasCustomPrompt="1"/>
          </p:nvPr>
        </p:nvSpPr>
        <p:spPr>
          <a:xfrm>
            <a:off x="8142285" y="378000"/>
            <a:ext cx="1001715" cy="968375"/>
          </a:xfrm>
        </p:spPr>
        <p:txBody>
          <a:bodyPr/>
          <a:lstStyle>
            <a:lvl1pPr marL="0" indent="0" algn="l" rtl="0" fontAlgn="base">
              <a:spcBef>
                <a:spcPct val="0"/>
              </a:spcBef>
              <a:spcAft>
                <a:spcPct val="0"/>
              </a:spcAft>
              <a:buFontTx/>
              <a:buNone/>
              <a:defRPr lang="fr-CA" sz="5400" b="1" kern="1200" dirty="0">
                <a:solidFill>
                  <a:schemeClr val="accent1"/>
                </a:solidFill>
                <a:latin typeface="Segoe UI" panose="020B0502040204020203" pitchFamily="34" charset="0"/>
                <a:ea typeface="+mn-ea"/>
                <a:cs typeface="Segoe UI" panose="020B0502040204020203" pitchFamily="34" charset="0"/>
              </a:defRPr>
            </a:lvl1pPr>
            <a:lvl2pPr marL="402465" indent="0">
              <a:buFontTx/>
              <a:buNone/>
              <a:defRPr/>
            </a:lvl2pPr>
            <a:lvl3pPr marL="803513" indent="0">
              <a:buFontTx/>
              <a:buNone/>
              <a:defRPr/>
            </a:lvl3pPr>
            <a:lvl4pPr marL="1256996" indent="0">
              <a:buFontTx/>
              <a:buNone/>
              <a:defRPr/>
            </a:lvl4pPr>
            <a:lvl5pPr marL="1632535" indent="0">
              <a:buFontTx/>
              <a:buNone/>
              <a:defRPr/>
            </a:lvl5pPr>
          </a:lstStyle>
          <a:p>
            <a:pPr lvl="0"/>
            <a:r>
              <a:rPr lang="fr-CA" dirty="0"/>
              <a:t>##</a:t>
            </a:r>
          </a:p>
        </p:txBody>
      </p:sp>
    </p:spTree>
    <p:extLst>
      <p:ext uri="{BB962C8B-B14F-4D97-AF65-F5344CB8AC3E}">
        <p14:creationId xmlns:p14="http://schemas.microsoft.com/office/powerpoint/2010/main" val="71255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 Message clé 1">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fld id="{77F59921-B11C-4899-8BBE-5971739B1201}" type="slidenum">
              <a:rPr lang="fr-CA" smtClean="0"/>
              <a:pPr/>
              <a:t>‹#›</a:t>
            </a:fld>
            <a:endParaRPr lang="fr-CA" dirty="0"/>
          </a:p>
        </p:txBody>
      </p:sp>
      <p:sp>
        <p:nvSpPr>
          <p:cNvPr id="5" name="Titre 4"/>
          <p:cNvSpPr>
            <a:spLocks noGrp="1"/>
          </p:cNvSpPr>
          <p:nvPr>
            <p:ph type="title"/>
          </p:nvPr>
        </p:nvSpPr>
        <p:spPr>
          <a:xfrm>
            <a:off x="332185" y="379515"/>
            <a:ext cx="7668815" cy="1140650"/>
          </a:xfrm>
        </p:spPr>
        <p:txBody>
          <a:bodyPr/>
          <a:lstStyle/>
          <a:p>
            <a:r>
              <a:rPr lang="fr-FR" dirty="0"/>
              <a:t>Modifiez le style du titre</a:t>
            </a:r>
            <a:endParaRPr lang="fr-CA" dirty="0"/>
          </a:p>
        </p:txBody>
      </p:sp>
      <p:cxnSp>
        <p:nvCxnSpPr>
          <p:cNvPr id="9" name="Connecteur droit 8">
            <a:extLst>
              <a:ext uri="{FF2B5EF4-FFF2-40B4-BE49-F238E27FC236}">
                <a16:creationId xmlns:a16="http://schemas.microsoft.com/office/drawing/2014/main" id="{2D86A52F-4BBB-425C-938C-E9859204690F}"/>
              </a:ext>
            </a:extLst>
          </p:cNvPr>
          <p:cNvCxnSpPr>
            <a:cxnSpLocks/>
          </p:cNvCxnSpPr>
          <p:nvPr userDrawn="1"/>
        </p:nvCxnSpPr>
        <p:spPr>
          <a:xfrm>
            <a:off x="8142286" y="337474"/>
            <a:ext cx="99635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Espace réservé du texte 3">
            <a:extLst>
              <a:ext uri="{FF2B5EF4-FFF2-40B4-BE49-F238E27FC236}">
                <a16:creationId xmlns:a16="http://schemas.microsoft.com/office/drawing/2014/main" id="{B22D8A06-974D-4A38-AB56-3764C1A0348D}"/>
              </a:ext>
            </a:extLst>
          </p:cNvPr>
          <p:cNvSpPr>
            <a:spLocks noGrp="1"/>
          </p:cNvSpPr>
          <p:nvPr>
            <p:ph type="body" sz="quarter" idx="19" hasCustomPrompt="1"/>
          </p:nvPr>
        </p:nvSpPr>
        <p:spPr>
          <a:xfrm>
            <a:off x="8142286" y="378000"/>
            <a:ext cx="996359" cy="968375"/>
          </a:xfrm>
        </p:spPr>
        <p:txBody>
          <a:bodyPr/>
          <a:lstStyle>
            <a:lvl1pPr marL="0" indent="0" algn="l" rtl="0" fontAlgn="base">
              <a:spcBef>
                <a:spcPct val="0"/>
              </a:spcBef>
              <a:spcAft>
                <a:spcPct val="0"/>
              </a:spcAft>
              <a:buFontTx/>
              <a:buNone/>
              <a:defRPr lang="fr-CA" sz="5400" b="1" kern="1200" dirty="0">
                <a:solidFill>
                  <a:schemeClr val="accent1"/>
                </a:solidFill>
                <a:latin typeface="Segoe UI" panose="020B0502040204020203" pitchFamily="34" charset="0"/>
                <a:ea typeface="+mn-ea"/>
                <a:cs typeface="Segoe UI" panose="020B0502040204020203" pitchFamily="34" charset="0"/>
              </a:defRPr>
            </a:lvl1pPr>
            <a:lvl2pPr marL="402465" indent="0">
              <a:buFontTx/>
              <a:buNone/>
              <a:defRPr/>
            </a:lvl2pPr>
            <a:lvl3pPr marL="803513" indent="0">
              <a:buFontTx/>
              <a:buNone/>
              <a:defRPr/>
            </a:lvl3pPr>
            <a:lvl4pPr marL="1256996" indent="0">
              <a:buFontTx/>
              <a:buNone/>
              <a:defRPr/>
            </a:lvl4pPr>
            <a:lvl5pPr marL="1632535" indent="0">
              <a:buFontTx/>
              <a:buNone/>
              <a:defRPr/>
            </a:lvl5pPr>
          </a:lstStyle>
          <a:p>
            <a:pPr lvl="0"/>
            <a:r>
              <a:rPr lang="fr-CA" dirty="0"/>
              <a:t>##</a:t>
            </a:r>
          </a:p>
        </p:txBody>
      </p:sp>
      <p:sp>
        <p:nvSpPr>
          <p:cNvPr id="10" name="Espace réservé du texte 8">
            <a:extLst>
              <a:ext uri="{FF2B5EF4-FFF2-40B4-BE49-F238E27FC236}">
                <a16:creationId xmlns:a16="http://schemas.microsoft.com/office/drawing/2014/main" id="{0595F23E-F6A2-4456-8C6D-45A8135D0A53}"/>
              </a:ext>
            </a:extLst>
          </p:cNvPr>
          <p:cNvSpPr>
            <a:spLocks noGrp="1"/>
          </p:cNvSpPr>
          <p:nvPr>
            <p:ph type="body" sz="quarter" idx="17" hasCustomPrompt="1"/>
          </p:nvPr>
        </p:nvSpPr>
        <p:spPr>
          <a:xfrm>
            <a:off x="332185" y="4417788"/>
            <a:ext cx="2723922" cy="1952645"/>
          </a:xfrm>
          <a:prstGeom prst="rect">
            <a:avLst/>
          </a:prstGeom>
          <a:solidFill>
            <a:schemeClr val="bg1">
              <a:lumMod val="95000"/>
            </a:schemeClr>
          </a:solidFill>
        </p:spPr>
        <p:txBody>
          <a:bodyPr lIns="252000" tIns="143924" rIns="252000" bIns="143924" anchor="ctr" anchorCtr="0">
            <a:noAutofit/>
          </a:bodyPr>
          <a:lstStyle>
            <a:lvl1pPr marL="0" indent="0">
              <a:lnSpc>
                <a:spcPct val="80000"/>
              </a:lnSpc>
              <a:buNone/>
              <a:defRPr sz="1500" baseline="0">
                <a:solidFill>
                  <a:schemeClr val="accent1"/>
                </a:solidFill>
              </a:defRPr>
            </a:lvl1pPr>
          </a:lstStyle>
          <a:p>
            <a:pPr lvl="0"/>
            <a:r>
              <a:rPr lang="fr-FR" dirty="0"/>
              <a:t>Cliquez pour modifier </a:t>
            </a:r>
            <a:br>
              <a:rPr lang="fr-FR" dirty="0"/>
            </a:br>
            <a:r>
              <a:rPr lang="fr-FR" dirty="0"/>
              <a:t>le message clé</a:t>
            </a:r>
            <a:endParaRPr lang="fr-CA" dirty="0"/>
          </a:p>
        </p:txBody>
      </p:sp>
      <p:sp>
        <p:nvSpPr>
          <p:cNvPr id="16" name="Espace réservé du contenu 2">
            <a:extLst>
              <a:ext uri="{FF2B5EF4-FFF2-40B4-BE49-F238E27FC236}">
                <a16:creationId xmlns:a16="http://schemas.microsoft.com/office/drawing/2014/main" id="{3B8486C1-906D-4353-BB61-89CEC43FBE23}"/>
              </a:ext>
            </a:extLst>
          </p:cNvPr>
          <p:cNvSpPr>
            <a:spLocks noGrp="1"/>
          </p:cNvSpPr>
          <p:nvPr>
            <p:ph sz="half" idx="18" hasCustomPrompt="1"/>
          </p:nvPr>
        </p:nvSpPr>
        <p:spPr>
          <a:xfrm>
            <a:off x="332185" y="1748726"/>
            <a:ext cx="2723922" cy="2440503"/>
          </a:xfrm>
        </p:spPr>
        <p:txBody>
          <a:bodyPr/>
          <a:lstStyle>
            <a:lvl1pPr>
              <a:defRPr sz="1500"/>
            </a:lvl1pPr>
            <a:lvl2pPr>
              <a:defRPr sz="1350"/>
            </a:lvl2pPr>
            <a:lvl3pPr>
              <a:defRPr sz="1050"/>
            </a:lvl3pPr>
            <a:lvl4pPr>
              <a:defRPr sz="1200"/>
            </a:lvl4pPr>
            <a:lvl5pPr>
              <a:defRPr sz="120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7" name="Espace réservé du contenu 3">
            <a:extLst>
              <a:ext uri="{FF2B5EF4-FFF2-40B4-BE49-F238E27FC236}">
                <a16:creationId xmlns:a16="http://schemas.microsoft.com/office/drawing/2014/main" id="{E1CC546F-F68E-4456-83F3-5B4ED43CC517}"/>
              </a:ext>
            </a:extLst>
          </p:cNvPr>
          <p:cNvSpPr>
            <a:spLocks noGrp="1"/>
          </p:cNvSpPr>
          <p:nvPr>
            <p:ph sz="half" idx="2" hasCustomPrompt="1"/>
          </p:nvPr>
        </p:nvSpPr>
        <p:spPr>
          <a:xfrm>
            <a:off x="3196348" y="1748725"/>
            <a:ext cx="5588084" cy="4621707"/>
          </a:xfrm>
        </p:spPr>
        <p:txBody>
          <a:bodyPr/>
          <a:lstStyle>
            <a:lvl1pPr>
              <a:defRPr sz="1500"/>
            </a:lvl1pPr>
            <a:lvl2pPr>
              <a:defRPr sz="1350"/>
            </a:lvl2pPr>
            <a:lvl3pPr>
              <a:defRPr sz="1050"/>
            </a:lvl3pPr>
            <a:lvl4pPr>
              <a:defRPr sz="1200"/>
            </a:lvl4pPr>
            <a:lvl5pPr>
              <a:defRPr sz="120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Tree>
    <p:extLst>
      <p:ext uri="{BB962C8B-B14F-4D97-AF65-F5344CB8AC3E}">
        <p14:creationId xmlns:p14="http://schemas.microsoft.com/office/powerpoint/2010/main" val="79799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 Message clé 2">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fld id="{77F59921-B11C-4899-8BBE-5971739B1201}" type="slidenum">
              <a:rPr lang="fr-CA" smtClean="0"/>
              <a:pPr/>
              <a:t>‹#›</a:t>
            </a:fld>
            <a:endParaRPr lang="fr-CA" dirty="0"/>
          </a:p>
        </p:txBody>
      </p:sp>
      <p:sp>
        <p:nvSpPr>
          <p:cNvPr id="5" name="Titre 4"/>
          <p:cNvSpPr>
            <a:spLocks noGrp="1"/>
          </p:cNvSpPr>
          <p:nvPr>
            <p:ph type="title"/>
          </p:nvPr>
        </p:nvSpPr>
        <p:spPr>
          <a:xfrm>
            <a:off x="332185" y="379515"/>
            <a:ext cx="7668815" cy="1140650"/>
          </a:xfrm>
        </p:spPr>
        <p:txBody>
          <a:bodyPr/>
          <a:lstStyle/>
          <a:p>
            <a:r>
              <a:rPr lang="fr-FR" dirty="0"/>
              <a:t>Modifiez le style du titre</a:t>
            </a:r>
            <a:endParaRPr lang="fr-CA" dirty="0"/>
          </a:p>
        </p:txBody>
      </p:sp>
      <p:cxnSp>
        <p:nvCxnSpPr>
          <p:cNvPr id="7" name="Connecteur droit 6"/>
          <p:cNvCxnSpPr>
            <a:cxnSpLocks/>
          </p:cNvCxnSpPr>
          <p:nvPr userDrawn="1"/>
        </p:nvCxnSpPr>
        <p:spPr>
          <a:xfrm>
            <a:off x="8142286" y="337474"/>
            <a:ext cx="99635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Espace réservé du texte 3"/>
          <p:cNvSpPr>
            <a:spLocks noGrp="1"/>
          </p:cNvSpPr>
          <p:nvPr>
            <p:ph type="body" sz="quarter" idx="19" hasCustomPrompt="1"/>
          </p:nvPr>
        </p:nvSpPr>
        <p:spPr>
          <a:xfrm>
            <a:off x="8142285" y="378000"/>
            <a:ext cx="1001715" cy="968375"/>
          </a:xfrm>
        </p:spPr>
        <p:txBody>
          <a:bodyPr/>
          <a:lstStyle>
            <a:lvl1pPr marL="0" indent="0" algn="l" rtl="0" fontAlgn="base">
              <a:spcBef>
                <a:spcPct val="0"/>
              </a:spcBef>
              <a:spcAft>
                <a:spcPct val="0"/>
              </a:spcAft>
              <a:buFontTx/>
              <a:buNone/>
              <a:defRPr lang="fr-CA" sz="5400" b="1" kern="1200" dirty="0">
                <a:solidFill>
                  <a:schemeClr val="accent1"/>
                </a:solidFill>
                <a:latin typeface="Segoe UI" panose="020B0502040204020203" pitchFamily="34" charset="0"/>
                <a:ea typeface="+mn-ea"/>
                <a:cs typeface="Segoe UI" panose="020B0502040204020203" pitchFamily="34" charset="0"/>
              </a:defRPr>
            </a:lvl1pPr>
            <a:lvl2pPr marL="402465" indent="0">
              <a:buFontTx/>
              <a:buNone/>
              <a:defRPr/>
            </a:lvl2pPr>
            <a:lvl3pPr marL="803513" indent="0">
              <a:buFontTx/>
              <a:buNone/>
              <a:defRPr/>
            </a:lvl3pPr>
            <a:lvl4pPr marL="1256996" indent="0">
              <a:buFontTx/>
              <a:buNone/>
              <a:defRPr/>
            </a:lvl4pPr>
            <a:lvl5pPr marL="1632535" indent="0">
              <a:buFontTx/>
              <a:buNone/>
              <a:defRPr/>
            </a:lvl5pPr>
          </a:lstStyle>
          <a:p>
            <a:pPr lvl="0"/>
            <a:r>
              <a:rPr lang="fr-CA" dirty="0"/>
              <a:t>##</a:t>
            </a:r>
          </a:p>
        </p:txBody>
      </p:sp>
      <p:sp>
        <p:nvSpPr>
          <p:cNvPr id="11" name="Espace réservé du texte 8">
            <a:extLst>
              <a:ext uri="{FF2B5EF4-FFF2-40B4-BE49-F238E27FC236}">
                <a16:creationId xmlns:a16="http://schemas.microsoft.com/office/drawing/2014/main" id="{A4532E33-4FE3-494E-880B-905AB798403C}"/>
              </a:ext>
            </a:extLst>
          </p:cNvPr>
          <p:cNvSpPr>
            <a:spLocks noGrp="1"/>
          </p:cNvSpPr>
          <p:nvPr>
            <p:ph type="body" sz="quarter" idx="17" hasCustomPrompt="1"/>
          </p:nvPr>
        </p:nvSpPr>
        <p:spPr>
          <a:xfrm>
            <a:off x="332185" y="1748726"/>
            <a:ext cx="2723922" cy="1952645"/>
          </a:xfrm>
          <a:prstGeom prst="rect">
            <a:avLst/>
          </a:prstGeom>
          <a:solidFill>
            <a:schemeClr val="bg1">
              <a:lumMod val="95000"/>
            </a:schemeClr>
          </a:solidFill>
        </p:spPr>
        <p:txBody>
          <a:bodyPr lIns="252000" tIns="143924" rIns="252000" bIns="143924" anchor="ctr" anchorCtr="0">
            <a:noAutofit/>
          </a:bodyPr>
          <a:lstStyle>
            <a:lvl1pPr marL="0" indent="0">
              <a:lnSpc>
                <a:spcPct val="80000"/>
              </a:lnSpc>
              <a:buNone/>
              <a:defRPr sz="1500" baseline="0">
                <a:solidFill>
                  <a:schemeClr val="accent1"/>
                </a:solidFill>
              </a:defRPr>
            </a:lvl1pPr>
          </a:lstStyle>
          <a:p>
            <a:pPr lvl="0"/>
            <a:r>
              <a:rPr lang="fr-FR" dirty="0"/>
              <a:t>Cliquez pour modifier </a:t>
            </a:r>
            <a:br>
              <a:rPr lang="fr-FR" dirty="0"/>
            </a:br>
            <a:r>
              <a:rPr lang="fr-FR" dirty="0"/>
              <a:t>le message clé</a:t>
            </a:r>
            <a:endParaRPr lang="fr-CA" dirty="0"/>
          </a:p>
        </p:txBody>
      </p:sp>
      <p:sp>
        <p:nvSpPr>
          <p:cNvPr id="14" name="Espace réservé du contenu 3">
            <a:extLst>
              <a:ext uri="{FF2B5EF4-FFF2-40B4-BE49-F238E27FC236}">
                <a16:creationId xmlns:a16="http://schemas.microsoft.com/office/drawing/2014/main" id="{C99C129C-68D9-4B68-9089-FA2CC1D88A4D}"/>
              </a:ext>
            </a:extLst>
          </p:cNvPr>
          <p:cNvSpPr>
            <a:spLocks noGrp="1"/>
          </p:cNvSpPr>
          <p:nvPr>
            <p:ph sz="half" idx="2" hasCustomPrompt="1"/>
          </p:nvPr>
        </p:nvSpPr>
        <p:spPr>
          <a:xfrm>
            <a:off x="3196347" y="1749599"/>
            <a:ext cx="2723921" cy="4620834"/>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5" name="Espace réservé du contenu 3">
            <a:extLst>
              <a:ext uri="{FF2B5EF4-FFF2-40B4-BE49-F238E27FC236}">
                <a16:creationId xmlns:a16="http://schemas.microsoft.com/office/drawing/2014/main" id="{0D0530A2-E53E-460D-BFB8-AF18252350A8}"/>
              </a:ext>
            </a:extLst>
          </p:cNvPr>
          <p:cNvSpPr>
            <a:spLocks noGrp="1"/>
          </p:cNvSpPr>
          <p:nvPr>
            <p:ph sz="half" idx="14" hasCustomPrompt="1"/>
          </p:nvPr>
        </p:nvSpPr>
        <p:spPr>
          <a:xfrm>
            <a:off x="6060508" y="1749599"/>
            <a:ext cx="2723921" cy="4620834"/>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Tree>
    <p:extLst>
      <p:ext uri="{BB962C8B-B14F-4D97-AF65-F5344CB8AC3E}">
        <p14:creationId xmlns:p14="http://schemas.microsoft.com/office/powerpoint/2010/main" val="2781081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 Message clé 3">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fld id="{77F59921-B11C-4899-8BBE-5971739B1201}" type="slidenum">
              <a:rPr lang="fr-CA" smtClean="0"/>
              <a:pPr/>
              <a:t>‹#›</a:t>
            </a:fld>
            <a:endParaRPr lang="fr-CA" dirty="0"/>
          </a:p>
        </p:txBody>
      </p:sp>
      <p:sp>
        <p:nvSpPr>
          <p:cNvPr id="5" name="Titre 4"/>
          <p:cNvSpPr>
            <a:spLocks noGrp="1"/>
          </p:cNvSpPr>
          <p:nvPr>
            <p:ph type="title"/>
          </p:nvPr>
        </p:nvSpPr>
        <p:spPr>
          <a:xfrm>
            <a:off x="332185" y="379515"/>
            <a:ext cx="7668815" cy="1140650"/>
          </a:xfrm>
        </p:spPr>
        <p:txBody>
          <a:bodyPr/>
          <a:lstStyle/>
          <a:p>
            <a:r>
              <a:rPr lang="fr-FR" dirty="0"/>
              <a:t>Modifiez le style du titre</a:t>
            </a:r>
            <a:endParaRPr lang="fr-CA" dirty="0"/>
          </a:p>
        </p:txBody>
      </p:sp>
      <p:cxnSp>
        <p:nvCxnSpPr>
          <p:cNvPr id="9" name="Connecteur droit 8"/>
          <p:cNvCxnSpPr>
            <a:cxnSpLocks/>
          </p:cNvCxnSpPr>
          <p:nvPr userDrawn="1"/>
        </p:nvCxnSpPr>
        <p:spPr>
          <a:xfrm>
            <a:off x="8142286" y="337474"/>
            <a:ext cx="99635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Espace réservé du texte 3"/>
          <p:cNvSpPr>
            <a:spLocks noGrp="1"/>
          </p:cNvSpPr>
          <p:nvPr>
            <p:ph type="body" sz="quarter" idx="19" hasCustomPrompt="1"/>
          </p:nvPr>
        </p:nvSpPr>
        <p:spPr>
          <a:xfrm>
            <a:off x="8142285" y="378000"/>
            <a:ext cx="1001715" cy="968375"/>
          </a:xfrm>
        </p:spPr>
        <p:txBody>
          <a:bodyPr/>
          <a:lstStyle>
            <a:lvl1pPr marL="0" indent="0" algn="l" rtl="0" fontAlgn="base">
              <a:spcBef>
                <a:spcPct val="0"/>
              </a:spcBef>
              <a:spcAft>
                <a:spcPct val="0"/>
              </a:spcAft>
              <a:buFontTx/>
              <a:buNone/>
              <a:defRPr lang="fr-CA" sz="5400" b="1" kern="1200" dirty="0">
                <a:solidFill>
                  <a:schemeClr val="accent1"/>
                </a:solidFill>
                <a:latin typeface="Segoe UI" panose="020B0502040204020203" pitchFamily="34" charset="0"/>
                <a:ea typeface="+mn-ea"/>
                <a:cs typeface="Segoe UI" panose="020B0502040204020203" pitchFamily="34" charset="0"/>
              </a:defRPr>
            </a:lvl1pPr>
            <a:lvl2pPr marL="402465" indent="0">
              <a:buFontTx/>
              <a:buNone/>
              <a:defRPr/>
            </a:lvl2pPr>
            <a:lvl3pPr marL="803513" indent="0">
              <a:buFontTx/>
              <a:buNone/>
              <a:defRPr/>
            </a:lvl3pPr>
            <a:lvl4pPr marL="1256996" indent="0">
              <a:buFontTx/>
              <a:buNone/>
              <a:defRPr/>
            </a:lvl4pPr>
            <a:lvl5pPr marL="1632535" indent="0">
              <a:buFontTx/>
              <a:buNone/>
              <a:defRPr/>
            </a:lvl5pPr>
          </a:lstStyle>
          <a:p>
            <a:pPr lvl="0"/>
            <a:r>
              <a:rPr lang="fr-CA" dirty="0"/>
              <a:t>##</a:t>
            </a:r>
          </a:p>
        </p:txBody>
      </p:sp>
      <p:sp>
        <p:nvSpPr>
          <p:cNvPr id="14" name="Espace réservé du graphique 5">
            <a:extLst>
              <a:ext uri="{FF2B5EF4-FFF2-40B4-BE49-F238E27FC236}">
                <a16:creationId xmlns:a16="http://schemas.microsoft.com/office/drawing/2014/main" id="{6C1A0C93-63D2-4971-918C-3FC37A95E3AE}"/>
              </a:ext>
            </a:extLst>
          </p:cNvPr>
          <p:cNvSpPr>
            <a:spLocks noGrp="1"/>
          </p:cNvSpPr>
          <p:nvPr>
            <p:ph type="chart" sz="quarter" idx="11"/>
          </p:nvPr>
        </p:nvSpPr>
        <p:spPr>
          <a:xfrm>
            <a:off x="6060510" y="1748725"/>
            <a:ext cx="2723923" cy="4621709"/>
          </a:xfrm>
        </p:spPr>
        <p:txBody>
          <a:bodyPr/>
          <a:lstStyle>
            <a:lvl1pPr>
              <a:defRPr sz="1500"/>
            </a:lvl1pPr>
          </a:lstStyle>
          <a:p>
            <a:endParaRPr lang="fr-CA" dirty="0"/>
          </a:p>
        </p:txBody>
      </p:sp>
      <p:sp>
        <p:nvSpPr>
          <p:cNvPr id="16" name="Espace réservé du texte 8">
            <a:extLst>
              <a:ext uri="{FF2B5EF4-FFF2-40B4-BE49-F238E27FC236}">
                <a16:creationId xmlns:a16="http://schemas.microsoft.com/office/drawing/2014/main" id="{274405ED-4419-408B-886A-7B21FC2C4AD3}"/>
              </a:ext>
            </a:extLst>
          </p:cNvPr>
          <p:cNvSpPr>
            <a:spLocks noGrp="1"/>
          </p:cNvSpPr>
          <p:nvPr>
            <p:ph type="body" sz="quarter" idx="17" hasCustomPrompt="1"/>
          </p:nvPr>
        </p:nvSpPr>
        <p:spPr>
          <a:xfrm>
            <a:off x="332185" y="4417788"/>
            <a:ext cx="2723922" cy="1952645"/>
          </a:xfrm>
          <a:prstGeom prst="rect">
            <a:avLst/>
          </a:prstGeom>
          <a:solidFill>
            <a:schemeClr val="bg1">
              <a:lumMod val="95000"/>
            </a:schemeClr>
          </a:solidFill>
        </p:spPr>
        <p:txBody>
          <a:bodyPr lIns="252000" tIns="143924" rIns="252000" bIns="143924" anchor="ctr" anchorCtr="0">
            <a:noAutofit/>
          </a:bodyPr>
          <a:lstStyle>
            <a:lvl1pPr marL="0" indent="0">
              <a:lnSpc>
                <a:spcPct val="80000"/>
              </a:lnSpc>
              <a:buNone/>
              <a:defRPr sz="1500" baseline="0">
                <a:solidFill>
                  <a:schemeClr val="accent1"/>
                </a:solidFill>
              </a:defRPr>
            </a:lvl1pPr>
          </a:lstStyle>
          <a:p>
            <a:pPr lvl="0"/>
            <a:r>
              <a:rPr lang="fr-FR" dirty="0"/>
              <a:t>Cliquez pour modifier </a:t>
            </a:r>
            <a:br>
              <a:rPr lang="fr-FR" dirty="0"/>
            </a:br>
            <a:r>
              <a:rPr lang="fr-FR" dirty="0"/>
              <a:t>le message clé</a:t>
            </a:r>
            <a:endParaRPr lang="fr-CA" dirty="0"/>
          </a:p>
        </p:txBody>
      </p:sp>
      <p:sp>
        <p:nvSpPr>
          <p:cNvPr id="18" name="Espace réservé du contenu 2">
            <a:extLst>
              <a:ext uri="{FF2B5EF4-FFF2-40B4-BE49-F238E27FC236}">
                <a16:creationId xmlns:a16="http://schemas.microsoft.com/office/drawing/2014/main" id="{55CFA7B7-A772-4CBF-B748-CF50C5368019}"/>
              </a:ext>
            </a:extLst>
          </p:cNvPr>
          <p:cNvSpPr>
            <a:spLocks noGrp="1"/>
          </p:cNvSpPr>
          <p:nvPr>
            <p:ph sz="half" idx="13" hasCustomPrompt="1"/>
          </p:nvPr>
        </p:nvSpPr>
        <p:spPr>
          <a:xfrm>
            <a:off x="332185" y="1749599"/>
            <a:ext cx="2723921" cy="2439630"/>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19" name="Espace réservé du contenu 3">
            <a:extLst>
              <a:ext uri="{FF2B5EF4-FFF2-40B4-BE49-F238E27FC236}">
                <a16:creationId xmlns:a16="http://schemas.microsoft.com/office/drawing/2014/main" id="{1150FDD8-2ED6-4282-BC18-A0773632FB68}"/>
              </a:ext>
            </a:extLst>
          </p:cNvPr>
          <p:cNvSpPr>
            <a:spLocks noGrp="1"/>
          </p:cNvSpPr>
          <p:nvPr>
            <p:ph sz="half" idx="2" hasCustomPrompt="1"/>
          </p:nvPr>
        </p:nvSpPr>
        <p:spPr>
          <a:xfrm>
            <a:off x="3196347" y="1749599"/>
            <a:ext cx="2723921" cy="4620833"/>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Tree>
    <p:extLst>
      <p:ext uri="{BB962C8B-B14F-4D97-AF65-F5344CB8AC3E}">
        <p14:creationId xmlns:p14="http://schemas.microsoft.com/office/powerpoint/2010/main" val="2192654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 Message clé 4">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fld id="{77F59921-B11C-4899-8BBE-5971739B1201}" type="slidenum">
              <a:rPr lang="fr-CA" smtClean="0"/>
              <a:pPr/>
              <a:t>‹#›</a:t>
            </a:fld>
            <a:endParaRPr lang="fr-CA" dirty="0"/>
          </a:p>
        </p:txBody>
      </p:sp>
      <p:cxnSp>
        <p:nvCxnSpPr>
          <p:cNvPr id="10" name="Connecteur droit 9"/>
          <p:cNvCxnSpPr>
            <a:cxnSpLocks/>
          </p:cNvCxnSpPr>
          <p:nvPr userDrawn="1"/>
        </p:nvCxnSpPr>
        <p:spPr>
          <a:xfrm>
            <a:off x="8142286" y="337474"/>
            <a:ext cx="99635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Espace réservé du texte 3"/>
          <p:cNvSpPr>
            <a:spLocks noGrp="1"/>
          </p:cNvSpPr>
          <p:nvPr>
            <p:ph type="body" sz="quarter" idx="21" hasCustomPrompt="1"/>
          </p:nvPr>
        </p:nvSpPr>
        <p:spPr>
          <a:xfrm>
            <a:off x="8142285" y="378000"/>
            <a:ext cx="1001715" cy="968375"/>
          </a:xfrm>
        </p:spPr>
        <p:txBody>
          <a:bodyPr/>
          <a:lstStyle>
            <a:lvl1pPr marL="0" indent="0" algn="l" rtl="0" fontAlgn="base">
              <a:spcBef>
                <a:spcPct val="0"/>
              </a:spcBef>
              <a:spcAft>
                <a:spcPct val="0"/>
              </a:spcAft>
              <a:buFontTx/>
              <a:buNone/>
              <a:defRPr lang="fr-CA" sz="5400" b="1" kern="1200" dirty="0">
                <a:solidFill>
                  <a:schemeClr val="accent1"/>
                </a:solidFill>
                <a:latin typeface="Segoe UI" panose="020B0502040204020203" pitchFamily="34" charset="0"/>
                <a:ea typeface="+mn-ea"/>
                <a:cs typeface="Segoe UI" panose="020B0502040204020203" pitchFamily="34" charset="0"/>
              </a:defRPr>
            </a:lvl1pPr>
            <a:lvl2pPr marL="402465" indent="0">
              <a:buFontTx/>
              <a:buNone/>
              <a:defRPr/>
            </a:lvl2pPr>
            <a:lvl3pPr marL="803513" indent="0">
              <a:buFontTx/>
              <a:buNone/>
              <a:defRPr/>
            </a:lvl3pPr>
            <a:lvl4pPr marL="1256996" indent="0">
              <a:buFontTx/>
              <a:buNone/>
              <a:defRPr/>
            </a:lvl4pPr>
            <a:lvl5pPr marL="1632535" indent="0">
              <a:buFontTx/>
              <a:buNone/>
              <a:defRPr/>
            </a:lvl5pPr>
          </a:lstStyle>
          <a:p>
            <a:pPr lvl="0"/>
            <a:r>
              <a:rPr lang="fr-CA" dirty="0"/>
              <a:t>##</a:t>
            </a:r>
          </a:p>
        </p:txBody>
      </p:sp>
      <p:sp>
        <p:nvSpPr>
          <p:cNvPr id="15" name="Espace réservé du texte 8"/>
          <p:cNvSpPr>
            <a:spLocks noGrp="1"/>
          </p:cNvSpPr>
          <p:nvPr>
            <p:ph type="body" sz="quarter" idx="17" hasCustomPrompt="1"/>
          </p:nvPr>
        </p:nvSpPr>
        <p:spPr>
          <a:xfrm>
            <a:off x="332185" y="3452886"/>
            <a:ext cx="2529440" cy="2443577"/>
          </a:xfrm>
          <a:prstGeom prst="rect">
            <a:avLst/>
          </a:prstGeom>
          <a:solidFill>
            <a:schemeClr val="bg1">
              <a:lumMod val="95000"/>
            </a:schemeClr>
          </a:solidFill>
        </p:spPr>
        <p:txBody>
          <a:bodyPr lIns="252000" tIns="143924" rIns="252000" bIns="143924" anchor="ctr" anchorCtr="0">
            <a:noAutofit/>
          </a:bodyPr>
          <a:lstStyle>
            <a:lvl1pPr marL="0" indent="0">
              <a:lnSpc>
                <a:spcPct val="80000"/>
              </a:lnSpc>
              <a:buNone/>
              <a:defRPr sz="1500" baseline="0">
                <a:solidFill>
                  <a:schemeClr val="accent1"/>
                </a:solidFill>
              </a:defRPr>
            </a:lvl1pPr>
          </a:lstStyle>
          <a:p>
            <a:pPr lvl="0"/>
            <a:r>
              <a:rPr lang="fr-FR" dirty="0"/>
              <a:t>Cliquez pour modifier </a:t>
            </a:r>
            <a:br>
              <a:rPr lang="fr-FR" dirty="0"/>
            </a:br>
            <a:r>
              <a:rPr lang="fr-FR" dirty="0"/>
              <a:t>le message clé</a:t>
            </a:r>
            <a:endParaRPr lang="fr-CA" dirty="0"/>
          </a:p>
        </p:txBody>
      </p:sp>
      <p:sp>
        <p:nvSpPr>
          <p:cNvPr id="19" name="Titre 4"/>
          <p:cNvSpPr>
            <a:spLocks noGrp="1"/>
          </p:cNvSpPr>
          <p:nvPr>
            <p:ph type="title"/>
          </p:nvPr>
        </p:nvSpPr>
        <p:spPr>
          <a:xfrm>
            <a:off x="332186" y="379515"/>
            <a:ext cx="2529439" cy="1681297"/>
          </a:xfrm>
        </p:spPr>
        <p:txBody>
          <a:bodyPr/>
          <a:lstStyle/>
          <a:p>
            <a:r>
              <a:rPr lang="fr-FR" dirty="0"/>
              <a:t>Modifiez le style du titre</a:t>
            </a:r>
            <a:endParaRPr lang="fr-CA" dirty="0"/>
          </a:p>
        </p:txBody>
      </p:sp>
      <p:sp>
        <p:nvSpPr>
          <p:cNvPr id="32" name="Espace réservé du texte 8">
            <a:extLst>
              <a:ext uri="{FF2B5EF4-FFF2-40B4-BE49-F238E27FC236}">
                <a16:creationId xmlns:a16="http://schemas.microsoft.com/office/drawing/2014/main" id="{BFFE2059-3D4D-4744-8516-B846C39FD504}"/>
              </a:ext>
            </a:extLst>
          </p:cNvPr>
          <p:cNvSpPr>
            <a:spLocks noGrp="1"/>
          </p:cNvSpPr>
          <p:nvPr>
            <p:ph type="body" sz="quarter" idx="22" hasCustomPrompt="1"/>
          </p:nvPr>
        </p:nvSpPr>
        <p:spPr>
          <a:xfrm>
            <a:off x="332185" y="3452886"/>
            <a:ext cx="2529439" cy="2443577"/>
          </a:xfrm>
          <a:prstGeom prst="rect">
            <a:avLst/>
          </a:prstGeom>
          <a:solidFill>
            <a:schemeClr val="bg1">
              <a:lumMod val="95000"/>
            </a:schemeClr>
          </a:solidFill>
        </p:spPr>
        <p:txBody>
          <a:bodyPr lIns="252000" tIns="143924" rIns="252000" bIns="143924" anchor="ctr" anchorCtr="0">
            <a:noAutofit/>
          </a:bodyPr>
          <a:lstStyle>
            <a:lvl1pPr marL="0" indent="0">
              <a:lnSpc>
                <a:spcPct val="80000"/>
              </a:lnSpc>
              <a:buNone/>
              <a:defRPr sz="1500" baseline="0">
                <a:solidFill>
                  <a:schemeClr val="accent1"/>
                </a:solidFill>
              </a:defRPr>
            </a:lvl1pPr>
          </a:lstStyle>
          <a:p>
            <a:pPr lvl="0"/>
            <a:r>
              <a:rPr lang="fr-FR" dirty="0"/>
              <a:t>Cliquez pour modifier </a:t>
            </a:r>
            <a:br>
              <a:rPr lang="fr-FR" dirty="0"/>
            </a:br>
            <a:r>
              <a:rPr lang="fr-FR" dirty="0"/>
              <a:t>le message clé</a:t>
            </a:r>
            <a:endParaRPr lang="fr-CA" dirty="0"/>
          </a:p>
        </p:txBody>
      </p:sp>
      <p:sp>
        <p:nvSpPr>
          <p:cNvPr id="33" name="Espace réservé du contenu 3">
            <a:extLst>
              <a:ext uri="{FF2B5EF4-FFF2-40B4-BE49-F238E27FC236}">
                <a16:creationId xmlns:a16="http://schemas.microsoft.com/office/drawing/2014/main" id="{7F55ECDE-466D-431E-9D4A-0179BFD5D066}"/>
              </a:ext>
            </a:extLst>
          </p:cNvPr>
          <p:cNvSpPr>
            <a:spLocks noGrp="1"/>
          </p:cNvSpPr>
          <p:nvPr>
            <p:ph sz="half" idx="2" hasCustomPrompt="1"/>
          </p:nvPr>
        </p:nvSpPr>
        <p:spPr>
          <a:xfrm>
            <a:off x="3015557" y="1007769"/>
            <a:ext cx="2723921" cy="2309094"/>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34" name="Espace réservé du contenu 3">
            <a:extLst>
              <a:ext uri="{FF2B5EF4-FFF2-40B4-BE49-F238E27FC236}">
                <a16:creationId xmlns:a16="http://schemas.microsoft.com/office/drawing/2014/main" id="{BE16051A-1A8E-4EDC-841C-A00C856E13B6}"/>
              </a:ext>
            </a:extLst>
          </p:cNvPr>
          <p:cNvSpPr>
            <a:spLocks noGrp="1"/>
          </p:cNvSpPr>
          <p:nvPr>
            <p:ph sz="half" idx="14" hasCustomPrompt="1"/>
          </p:nvPr>
        </p:nvSpPr>
        <p:spPr>
          <a:xfrm>
            <a:off x="5867018" y="1007769"/>
            <a:ext cx="2723921" cy="2309094"/>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35" name="Espace réservé du contenu 3">
            <a:extLst>
              <a:ext uri="{FF2B5EF4-FFF2-40B4-BE49-F238E27FC236}">
                <a16:creationId xmlns:a16="http://schemas.microsoft.com/office/drawing/2014/main" id="{7B3C56B4-DBB0-4EF0-93B4-F23188DAB7EC}"/>
              </a:ext>
            </a:extLst>
          </p:cNvPr>
          <p:cNvSpPr>
            <a:spLocks noGrp="1"/>
          </p:cNvSpPr>
          <p:nvPr>
            <p:ph sz="half" idx="23" hasCustomPrompt="1"/>
          </p:nvPr>
        </p:nvSpPr>
        <p:spPr>
          <a:xfrm>
            <a:off x="3015557" y="3452400"/>
            <a:ext cx="2723921" cy="2909108"/>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
        <p:nvSpPr>
          <p:cNvPr id="36" name="Espace réservé du contenu 3">
            <a:extLst>
              <a:ext uri="{FF2B5EF4-FFF2-40B4-BE49-F238E27FC236}">
                <a16:creationId xmlns:a16="http://schemas.microsoft.com/office/drawing/2014/main" id="{4AD768D0-0111-4DA2-A738-55340B329D96}"/>
              </a:ext>
            </a:extLst>
          </p:cNvPr>
          <p:cNvSpPr>
            <a:spLocks noGrp="1"/>
          </p:cNvSpPr>
          <p:nvPr>
            <p:ph sz="half" idx="24" hasCustomPrompt="1"/>
          </p:nvPr>
        </p:nvSpPr>
        <p:spPr>
          <a:xfrm>
            <a:off x="5866028" y="3452400"/>
            <a:ext cx="2723921" cy="2909108"/>
          </a:xfrm>
        </p:spPr>
        <p:txBody>
          <a:bodyPr/>
          <a:lstStyle>
            <a:lvl1pPr>
              <a:defRPr sz="1500"/>
            </a:lvl1pPr>
            <a:lvl2pPr>
              <a:defRPr sz="1350"/>
            </a:lvl2pPr>
            <a:lvl3pPr>
              <a:defRPr sz="1050"/>
            </a:lvl3pPr>
            <a:lvl4pPr>
              <a:defRPr sz="1050"/>
            </a:lvl4pPr>
            <a:lvl5pPr>
              <a:defRPr sz="1050"/>
            </a:lvl5pPr>
            <a:lvl6pPr>
              <a:defRPr sz="1631"/>
            </a:lvl6pPr>
            <a:lvl7pPr>
              <a:defRPr sz="1631"/>
            </a:lvl7pPr>
            <a:lvl8pPr>
              <a:defRPr sz="1631"/>
            </a:lvl8pPr>
            <a:lvl9pPr>
              <a:defRPr sz="1631"/>
            </a:lvl9pPr>
          </a:lstStyle>
          <a:p>
            <a:pPr lvl="0"/>
            <a:r>
              <a:rPr lang="fr-FR" dirty="0"/>
              <a:t>Modifiez les styles du texte du masque</a:t>
            </a:r>
          </a:p>
          <a:p>
            <a:pPr lvl="1"/>
            <a:r>
              <a:rPr lang="fr-FR" dirty="0"/>
              <a:t>Deuxième niveau</a:t>
            </a:r>
          </a:p>
          <a:p>
            <a:pPr lvl="2"/>
            <a:r>
              <a:rPr lang="fr-FR" dirty="0"/>
              <a:t>Troisième niveau</a:t>
            </a:r>
          </a:p>
        </p:txBody>
      </p:sp>
    </p:spTree>
    <p:extLst>
      <p:ext uri="{BB962C8B-B14F-4D97-AF65-F5344CB8AC3E}">
        <p14:creationId xmlns:p14="http://schemas.microsoft.com/office/powerpoint/2010/main" val="576581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Instructions supplémentaires">
    <p:bg>
      <p:bgPr>
        <a:solidFill>
          <a:schemeClr val="accent3"/>
        </a:solid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0AEB48FA-7855-42F7-830E-8324FE105B99}"/>
              </a:ext>
            </a:extLst>
          </p:cNvPr>
          <p:cNvSpPr txBox="1"/>
          <p:nvPr userDrawn="1"/>
        </p:nvSpPr>
        <p:spPr>
          <a:xfrm>
            <a:off x="520366" y="2367170"/>
            <a:ext cx="8103269" cy="2123658"/>
          </a:xfrm>
          <a:prstGeom prst="rect">
            <a:avLst/>
          </a:prstGeom>
          <a:noFill/>
        </p:spPr>
        <p:txBody>
          <a:bodyPr wrap="square" rtlCol="0" anchor="ctr" anchorCtr="0">
            <a:spAutoFit/>
          </a:bodyPr>
          <a:lstStyle/>
          <a:p>
            <a:pPr algn="ctr"/>
            <a:r>
              <a:rPr lang="fr-CA" sz="6600" b="1" dirty="0">
                <a:solidFill>
                  <a:schemeClr val="bg1"/>
                </a:solidFill>
              </a:rPr>
              <a:t>Instructions supplémentaires</a:t>
            </a:r>
            <a:endParaRPr lang="fr-CA" sz="6600" b="1" i="1" dirty="0">
              <a:solidFill>
                <a:schemeClr val="bg1"/>
              </a:solidFill>
            </a:endParaRPr>
          </a:p>
        </p:txBody>
      </p:sp>
    </p:spTree>
    <p:extLst>
      <p:ext uri="{BB962C8B-B14F-4D97-AF65-F5344CB8AC3E}">
        <p14:creationId xmlns:p14="http://schemas.microsoft.com/office/powerpoint/2010/main" val="3797034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CHECK">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967E71B7-FA2F-40BE-8686-6431E61F7640}"/>
              </a:ext>
            </a:extLst>
          </p:cNvPr>
          <p:cNvGraphicFramePr>
            <a:graphicFrameLocks noGrp="1"/>
          </p:cNvGraphicFramePr>
          <p:nvPr userDrawn="1">
            <p:extLst/>
          </p:nvPr>
        </p:nvGraphicFramePr>
        <p:xfrm>
          <a:off x="1879379" y="2608970"/>
          <a:ext cx="6956508" cy="3970866"/>
        </p:xfrm>
        <a:graphic>
          <a:graphicData uri="http://schemas.openxmlformats.org/drawingml/2006/table">
            <a:tbl>
              <a:tblPr bandRow="1">
                <a:tableStyleId>{5C22544A-7EE6-4342-B048-85BDC9FD1C3A}</a:tableStyleId>
              </a:tblPr>
              <a:tblGrid>
                <a:gridCol w="519632">
                  <a:extLst>
                    <a:ext uri="{9D8B030D-6E8A-4147-A177-3AD203B41FA5}">
                      <a16:colId xmlns:a16="http://schemas.microsoft.com/office/drawing/2014/main" val="3205415789"/>
                    </a:ext>
                  </a:extLst>
                </a:gridCol>
                <a:gridCol w="6436876">
                  <a:extLst>
                    <a:ext uri="{9D8B030D-6E8A-4147-A177-3AD203B41FA5}">
                      <a16:colId xmlns:a16="http://schemas.microsoft.com/office/drawing/2014/main" val="2324330360"/>
                    </a:ext>
                  </a:extLst>
                </a:gridCol>
              </a:tblGrid>
              <a:tr h="661811">
                <a:tc>
                  <a:txBody>
                    <a:bodyPr/>
                    <a:lstStyle/>
                    <a:p>
                      <a:pPr algn="ctr"/>
                      <a:r>
                        <a:rPr lang="fr-CA" sz="1600" b="1" noProof="0" dirty="0">
                          <a:solidFill>
                            <a:schemeClr val="bg1"/>
                          </a:solidFill>
                        </a:rPr>
                        <a:t>3</a:t>
                      </a:r>
                    </a:p>
                  </a:txBody>
                  <a:tcPr marL="68580" marR="68580" anchor="ctr">
                    <a:solidFill>
                      <a:schemeClr val="accent6"/>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CA" sz="1600" b="1" noProof="0" dirty="0">
                          <a:solidFill>
                            <a:schemeClr val="accent3">
                              <a:lumMod val="75000"/>
                            </a:schemeClr>
                          </a:solidFill>
                          <a:latin typeface="+mn-lt"/>
                          <a:cs typeface="Arial"/>
                        </a:rPr>
                        <a:t>Simplicité:  </a:t>
                      </a:r>
                      <a:r>
                        <a:rPr lang="fr-CA" sz="1600" noProof="0" dirty="0">
                          <a:solidFill>
                            <a:schemeClr val="accent3">
                              <a:lumMod val="75000"/>
                            </a:schemeClr>
                          </a:solidFill>
                          <a:latin typeface="+mn-lt"/>
                          <a:cs typeface="Arial"/>
                        </a:rPr>
                        <a:t>Pouvez-vous </a:t>
                      </a:r>
                      <a:r>
                        <a:rPr lang="fr-CA" sz="1600" b="1" noProof="0" dirty="0">
                          <a:solidFill>
                            <a:schemeClr val="accent3">
                              <a:lumMod val="75000"/>
                            </a:schemeClr>
                          </a:solidFill>
                          <a:latin typeface="+mn-lt"/>
                          <a:cs typeface="Arial"/>
                        </a:rPr>
                        <a:t>enlever de l’information </a:t>
                      </a:r>
                      <a:r>
                        <a:rPr lang="fr-CA" sz="1600" noProof="0" dirty="0">
                          <a:solidFill>
                            <a:schemeClr val="accent3">
                              <a:lumMod val="75000"/>
                            </a:schemeClr>
                          </a:solidFill>
                          <a:latin typeface="+mn-lt"/>
                          <a:cs typeface="Arial"/>
                        </a:rPr>
                        <a:t>sans diluer vos points importants? </a:t>
                      </a:r>
                      <a:br>
                        <a:rPr lang="fr-CA" sz="1600" noProof="0" dirty="0">
                          <a:solidFill>
                            <a:schemeClr val="accent3">
                              <a:lumMod val="75000"/>
                            </a:schemeClr>
                          </a:solidFill>
                          <a:latin typeface="+mn-lt"/>
                          <a:cs typeface="Arial"/>
                        </a:rPr>
                      </a:br>
                      <a:r>
                        <a:rPr lang="fr-CA" sz="1600" noProof="0" dirty="0">
                          <a:solidFill>
                            <a:schemeClr val="accent3">
                              <a:lumMod val="75000"/>
                            </a:schemeClr>
                          </a:solidFill>
                          <a:latin typeface="+mn-lt"/>
                          <a:cs typeface="Arial"/>
                        </a:rPr>
                        <a:t>Ou faire 2 pages avec une?</a:t>
                      </a:r>
                    </a:p>
                  </a:txBody>
                  <a:tcPr marL="108000" marR="108000" anchor="ctr">
                    <a:solidFill>
                      <a:schemeClr val="bg1">
                        <a:lumMod val="95000"/>
                      </a:schemeClr>
                    </a:solidFill>
                  </a:tcPr>
                </a:tc>
                <a:extLst>
                  <a:ext uri="{0D108BD9-81ED-4DB2-BD59-A6C34878D82A}">
                    <a16:rowId xmlns:a16="http://schemas.microsoft.com/office/drawing/2014/main" val="705998111"/>
                  </a:ext>
                </a:extLst>
              </a:tr>
              <a:tr h="661811">
                <a:tc>
                  <a:txBody>
                    <a:bodyPr/>
                    <a:lstStyle/>
                    <a:p>
                      <a:pPr algn="ctr"/>
                      <a:r>
                        <a:rPr lang="fr-CA" sz="1600" b="1" noProof="0">
                          <a:solidFill>
                            <a:schemeClr val="bg1"/>
                          </a:solidFill>
                        </a:rPr>
                        <a:t>4</a:t>
                      </a:r>
                    </a:p>
                  </a:txBody>
                  <a:tcPr marL="68580" marR="68580" anchor="ctr">
                    <a:solidFill>
                      <a:schemeClr val="accent6"/>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CA" sz="1600" b="1" noProof="0" dirty="0">
                          <a:solidFill>
                            <a:schemeClr val="accent3">
                              <a:lumMod val="75000"/>
                            </a:schemeClr>
                          </a:solidFill>
                          <a:latin typeface="+mn-lt"/>
                          <a:cs typeface="Arial"/>
                        </a:rPr>
                        <a:t>Chunking:  </a:t>
                      </a:r>
                      <a:r>
                        <a:rPr lang="fr-CA" sz="1600" b="0" noProof="0" dirty="0">
                          <a:solidFill>
                            <a:schemeClr val="accent3">
                              <a:lumMod val="75000"/>
                            </a:schemeClr>
                          </a:solidFill>
                          <a:latin typeface="+mn-lt"/>
                          <a:cs typeface="Arial"/>
                        </a:rPr>
                        <a:t>Avez-vous </a:t>
                      </a:r>
                      <a:r>
                        <a:rPr lang="fr-CA" sz="1600" b="1" noProof="0" dirty="0">
                          <a:solidFill>
                            <a:schemeClr val="accent3">
                              <a:lumMod val="75000"/>
                            </a:schemeClr>
                          </a:solidFill>
                          <a:latin typeface="+mn-lt"/>
                          <a:cs typeface="Arial"/>
                        </a:rPr>
                        <a:t>regroupé visuellement </a:t>
                      </a:r>
                      <a:r>
                        <a:rPr lang="fr-CA" sz="1600" b="0" noProof="0" dirty="0">
                          <a:solidFill>
                            <a:schemeClr val="accent3">
                              <a:lumMod val="75000"/>
                            </a:schemeClr>
                          </a:solidFill>
                          <a:latin typeface="+mn-lt"/>
                          <a:cs typeface="Arial"/>
                        </a:rPr>
                        <a:t>les informations qui ont un lien entre elles?</a:t>
                      </a:r>
                      <a:endParaRPr lang="fr-CA" sz="1600" noProof="0" dirty="0">
                        <a:solidFill>
                          <a:schemeClr val="accent3">
                            <a:lumMod val="75000"/>
                          </a:schemeClr>
                        </a:solidFill>
                        <a:latin typeface="+mn-lt"/>
                        <a:cs typeface="Arial"/>
                      </a:endParaRPr>
                    </a:p>
                  </a:txBody>
                  <a:tcPr marL="108000" marR="108000" anchor="ctr">
                    <a:solidFill>
                      <a:schemeClr val="bg1">
                        <a:lumMod val="95000"/>
                      </a:schemeClr>
                    </a:solidFill>
                  </a:tcPr>
                </a:tc>
                <a:extLst>
                  <a:ext uri="{0D108BD9-81ED-4DB2-BD59-A6C34878D82A}">
                    <a16:rowId xmlns:a16="http://schemas.microsoft.com/office/drawing/2014/main" val="1104613774"/>
                  </a:ext>
                </a:extLst>
              </a:tr>
              <a:tr h="661811">
                <a:tc>
                  <a:txBody>
                    <a:bodyPr/>
                    <a:lstStyle/>
                    <a:p>
                      <a:pPr algn="ctr"/>
                      <a:r>
                        <a:rPr lang="fr-CA" sz="1600" b="1" noProof="0" dirty="0">
                          <a:solidFill>
                            <a:schemeClr val="bg1"/>
                          </a:solidFill>
                        </a:rPr>
                        <a:t>5</a:t>
                      </a:r>
                    </a:p>
                  </a:txBody>
                  <a:tcPr marL="68580" marR="68580" anchor="ctr">
                    <a:solidFill>
                      <a:schemeClr val="accent6"/>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CA" sz="1600" b="1" noProof="0" dirty="0">
                          <a:solidFill>
                            <a:schemeClr val="accent3">
                              <a:lumMod val="75000"/>
                            </a:schemeClr>
                          </a:solidFill>
                          <a:latin typeface="+mn-lt"/>
                          <a:cs typeface="Arial"/>
                        </a:rPr>
                        <a:t>Mise en page</a:t>
                      </a:r>
                      <a:r>
                        <a:rPr lang="fr-CA" sz="1600" noProof="0" dirty="0">
                          <a:solidFill>
                            <a:schemeClr val="accent3">
                              <a:lumMod val="75000"/>
                            </a:schemeClr>
                          </a:solidFill>
                          <a:latin typeface="+mn-lt"/>
                          <a:cs typeface="Arial"/>
                        </a:rPr>
                        <a:t>:  La disposition de votre page est-elle </a:t>
                      </a:r>
                      <a:r>
                        <a:rPr lang="fr-CA" sz="1600" b="1" noProof="0" dirty="0">
                          <a:solidFill>
                            <a:schemeClr val="accent3">
                              <a:lumMod val="75000"/>
                            </a:schemeClr>
                          </a:solidFill>
                          <a:latin typeface="+mn-lt"/>
                          <a:cs typeface="Arial"/>
                        </a:rPr>
                        <a:t>intuitive,</a:t>
                      </a:r>
                      <a:r>
                        <a:rPr lang="fr-CA" sz="1600" b="0" noProof="0" dirty="0">
                          <a:solidFill>
                            <a:schemeClr val="accent3">
                              <a:lumMod val="75000"/>
                            </a:schemeClr>
                          </a:solidFill>
                          <a:latin typeface="+mn-lt"/>
                          <a:cs typeface="Arial"/>
                        </a:rPr>
                        <a:t> soit par ses blocs verticaux </a:t>
                      </a:r>
                      <a:br>
                        <a:rPr lang="fr-CA" sz="1600" b="0" noProof="0" dirty="0">
                          <a:solidFill>
                            <a:schemeClr val="accent3">
                              <a:lumMod val="75000"/>
                            </a:schemeClr>
                          </a:solidFill>
                          <a:latin typeface="+mn-lt"/>
                          <a:cs typeface="Arial"/>
                        </a:rPr>
                      </a:br>
                      <a:r>
                        <a:rPr lang="fr-CA" sz="1600" b="0" noProof="0" dirty="0">
                          <a:solidFill>
                            <a:schemeClr val="accent3">
                              <a:lumMod val="75000"/>
                            </a:schemeClr>
                          </a:solidFill>
                          <a:latin typeface="+mn-lt"/>
                          <a:cs typeface="Arial"/>
                        </a:rPr>
                        <a:t>ou horizontaux, ou son optimisation gauche/droite?</a:t>
                      </a:r>
                      <a:endParaRPr lang="fr-CA" sz="1600" noProof="0" dirty="0">
                        <a:solidFill>
                          <a:schemeClr val="accent3">
                            <a:lumMod val="75000"/>
                          </a:schemeClr>
                        </a:solidFill>
                        <a:latin typeface="+mn-lt"/>
                        <a:cs typeface="Arial"/>
                      </a:endParaRPr>
                    </a:p>
                  </a:txBody>
                  <a:tcPr marL="108000" marR="27000" anchor="ctr">
                    <a:solidFill>
                      <a:schemeClr val="bg1">
                        <a:lumMod val="95000"/>
                      </a:schemeClr>
                    </a:solidFill>
                  </a:tcPr>
                </a:tc>
                <a:extLst>
                  <a:ext uri="{0D108BD9-81ED-4DB2-BD59-A6C34878D82A}">
                    <a16:rowId xmlns:a16="http://schemas.microsoft.com/office/drawing/2014/main" val="2220534314"/>
                  </a:ext>
                </a:extLst>
              </a:tr>
              <a:tr h="661811">
                <a:tc>
                  <a:txBody>
                    <a:bodyPr/>
                    <a:lstStyle/>
                    <a:p>
                      <a:pPr algn="ctr"/>
                      <a:r>
                        <a:rPr lang="fr-CA" sz="1600" b="1" noProof="0" dirty="0">
                          <a:solidFill>
                            <a:schemeClr val="bg1"/>
                          </a:solidFill>
                        </a:rPr>
                        <a:t>6</a:t>
                      </a:r>
                    </a:p>
                  </a:txBody>
                  <a:tcPr marL="68580" marR="68580" anchor="ctr">
                    <a:solidFill>
                      <a:schemeClr val="accent6"/>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CA" sz="1600" b="1" noProof="0" dirty="0">
                          <a:solidFill>
                            <a:schemeClr val="accent3">
                              <a:lumMod val="75000"/>
                            </a:schemeClr>
                          </a:solidFill>
                          <a:latin typeface="+mn-lt"/>
                          <a:cs typeface="Arial"/>
                        </a:rPr>
                        <a:t>Contraste et hiérarchie</a:t>
                      </a:r>
                      <a:r>
                        <a:rPr lang="fr-CA" sz="1600" noProof="0" dirty="0">
                          <a:solidFill>
                            <a:schemeClr val="accent3">
                              <a:lumMod val="75000"/>
                            </a:schemeClr>
                          </a:solidFill>
                          <a:latin typeface="+mn-lt"/>
                          <a:cs typeface="Arial"/>
                        </a:rPr>
                        <a:t>:  Utilisez-vous la </a:t>
                      </a:r>
                      <a:r>
                        <a:rPr lang="fr-CA" sz="1600" b="1" noProof="0" dirty="0">
                          <a:solidFill>
                            <a:schemeClr val="accent3">
                              <a:lumMod val="75000"/>
                            </a:schemeClr>
                          </a:solidFill>
                          <a:latin typeface="+mn-lt"/>
                          <a:cs typeface="Arial"/>
                        </a:rPr>
                        <a:t>taille</a:t>
                      </a:r>
                      <a:r>
                        <a:rPr lang="fr-CA" sz="1600" noProof="0" dirty="0">
                          <a:solidFill>
                            <a:schemeClr val="accent3">
                              <a:lumMod val="75000"/>
                            </a:schemeClr>
                          </a:solidFill>
                          <a:latin typeface="+mn-lt"/>
                          <a:cs typeface="Arial"/>
                        </a:rPr>
                        <a:t>, la </a:t>
                      </a:r>
                      <a:r>
                        <a:rPr lang="fr-CA" sz="1600" b="1" noProof="0" dirty="0">
                          <a:solidFill>
                            <a:schemeClr val="accent3">
                              <a:lumMod val="75000"/>
                            </a:schemeClr>
                          </a:solidFill>
                          <a:latin typeface="+mn-lt"/>
                          <a:cs typeface="Arial"/>
                        </a:rPr>
                        <a:t>couleur</a:t>
                      </a:r>
                      <a:r>
                        <a:rPr lang="fr-CA" sz="1600" noProof="0" dirty="0">
                          <a:solidFill>
                            <a:schemeClr val="accent3">
                              <a:lumMod val="75000"/>
                            </a:schemeClr>
                          </a:solidFill>
                          <a:latin typeface="+mn-lt"/>
                          <a:cs typeface="Arial"/>
                        </a:rPr>
                        <a:t>, la </a:t>
                      </a:r>
                      <a:r>
                        <a:rPr lang="fr-CA" sz="1600" b="1" noProof="0" dirty="0">
                          <a:solidFill>
                            <a:schemeClr val="accent3">
                              <a:lumMod val="75000"/>
                            </a:schemeClr>
                          </a:solidFill>
                          <a:latin typeface="+mn-lt"/>
                          <a:cs typeface="Arial"/>
                        </a:rPr>
                        <a:t>forme</a:t>
                      </a:r>
                      <a:r>
                        <a:rPr lang="fr-CA" sz="1600" noProof="0" dirty="0">
                          <a:solidFill>
                            <a:schemeClr val="accent3">
                              <a:lumMod val="75000"/>
                            </a:schemeClr>
                          </a:solidFill>
                          <a:latin typeface="+mn-lt"/>
                          <a:cs typeface="Arial"/>
                        </a:rPr>
                        <a:t> et les </a:t>
                      </a:r>
                      <a:r>
                        <a:rPr lang="fr-CA" sz="1600" b="1" noProof="0" dirty="0">
                          <a:solidFill>
                            <a:schemeClr val="accent3">
                              <a:lumMod val="75000"/>
                            </a:schemeClr>
                          </a:solidFill>
                          <a:latin typeface="+mn-lt"/>
                          <a:cs typeface="Arial"/>
                        </a:rPr>
                        <a:t>styles de police </a:t>
                      </a:r>
                      <a:r>
                        <a:rPr lang="fr-CA" sz="1600" noProof="0" dirty="0">
                          <a:solidFill>
                            <a:schemeClr val="accent3">
                              <a:lumMod val="75000"/>
                            </a:schemeClr>
                          </a:solidFill>
                          <a:latin typeface="+mn-lt"/>
                          <a:cs typeface="Arial"/>
                        </a:rPr>
                        <a:t>pour créer du contraste et une hiérarchie? </a:t>
                      </a:r>
                    </a:p>
                  </a:txBody>
                  <a:tcPr marL="108000" marR="108000" anchor="ctr">
                    <a:solidFill>
                      <a:schemeClr val="bg1">
                        <a:lumMod val="95000"/>
                      </a:schemeClr>
                    </a:solidFill>
                  </a:tcPr>
                </a:tc>
                <a:extLst>
                  <a:ext uri="{0D108BD9-81ED-4DB2-BD59-A6C34878D82A}">
                    <a16:rowId xmlns:a16="http://schemas.microsoft.com/office/drawing/2014/main" val="529333912"/>
                  </a:ext>
                </a:extLst>
              </a:tr>
              <a:tr h="661811">
                <a:tc>
                  <a:txBody>
                    <a:bodyPr/>
                    <a:lstStyle/>
                    <a:p>
                      <a:pPr algn="ctr"/>
                      <a:r>
                        <a:rPr lang="fr-CA" sz="1600" b="1" noProof="0" dirty="0">
                          <a:solidFill>
                            <a:schemeClr val="bg1"/>
                          </a:solidFill>
                        </a:rPr>
                        <a:t>7</a:t>
                      </a:r>
                    </a:p>
                  </a:txBody>
                  <a:tcPr marL="68580" marR="68580" anchor="ctr">
                    <a:solidFill>
                      <a:schemeClr val="accent6"/>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CA" sz="1600" b="1" noProof="0" dirty="0">
                          <a:solidFill>
                            <a:schemeClr val="accent3">
                              <a:lumMod val="75000"/>
                            </a:schemeClr>
                          </a:solidFill>
                          <a:latin typeface="+mn-lt"/>
                          <a:cs typeface="Arial"/>
                        </a:rPr>
                        <a:t>9 éléments: </a:t>
                      </a:r>
                      <a:r>
                        <a:rPr lang="fr-CA" sz="1600" b="0" noProof="0" dirty="0">
                          <a:solidFill>
                            <a:schemeClr val="accent3">
                              <a:lumMod val="75000"/>
                            </a:schemeClr>
                          </a:solidFill>
                          <a:latin typeface="+mn-lt"/>
                          <a:cs typeface="Arial"/>
                        </a:rPr>
                        <a:t> Appliquez-vous </a:t>
                      </a:r>
                      <a:r>
                        <a:rPr lang="fr-CA" sz="1600" b="1" noProof="0" dirty="0">
                          <a:solidFill>
                            <a:schemeClr val="accent3">
                              <a:lumMod val="75000"/>
                            </a:schemeClr>
                          </a:solidFill>
                          <a:latin typeface="+mn-lt"/>
                          <a:cs typeface="Arial"/>
                        </a:rPr>
                        <a:t>les meilleures pratiques de PrezExpert</a:t>
                      </a:r>
                      <a:r>
                        <a:rPr lang="fr-CA" sz="1600" b="0" noProof="0" dirty="0">
                          <a:solidFill>
                            <a:schemeClr val="accent3">
                              <a:lumMod val="75000"/>
                            </a:schemeClr>
                          </a:solidFill>
                          <a:latin typeface="+mn-lt"/>
                          <a:cs typeface="Arial"/>
                        </a:rPr>
                        <a:t> pour utiliser efficacement les 9 éléments? </a:t>
                      </a:r>
                      <a:endParaRPr lang="fr-CA" sz="1600" b="1" noProof="0" dirty="0">
                        <a:solidFill>
                          <a:schemeClr val="accent3">
                            <a:lumMod val="75000"/>
                          </a:schemeClr>
                        </a:solidFill>
                        <a:latin typeface="+mn-lt"/>
                        <a:cs typeface="Arial"/>
                      </a:endParaRPr>
                    </a:p>
                  </a:txBody>
                  <a:tcPr marL="108000" marR="108000" anchor="ctr">
                    <a:solidFill>
                      <a:schemeClr val="bg1">
                        <a:lumMod val="95000"/>
                      </a:schemeClr>
                    </a:solidFill>
                  </a:tcPr>
                </a:tc>
                <a:extLst>
                  <a:ext uri="{0D108BD9-81ED-4DB2-BD59-A6C34878D82A}">
                    <a16:rowId xmlns:a16="http://schemas.microsoft.com/office/drawing/2014/main" val="2471632058"/>
                  </a:ext>
                </a:extLst>
              </a:tr>
              <a:tr h="661811">
                <a:tc>
                  <a:txBody>
                    <a:bodyPr/>
                    <a:lstStyle/>
                    <a:p>
                      <a:pPr algn="ctr"/>
                      <a:r>
                        <a:rPr lang="fr-CA" sz="1600" b="1" noProof="0" dirty="0">
                          <a:solidFill>
                            <a:schemeClr val="bg1"/>
                          </a:solidFill>
                        </a:rPr>
                        <a:t>8</a:t>
                      </a:r>
                    </a:p>
                  </a:txBody>
                  <a:tcPr marL="68580" marR="68580" anchor="ctr">
                    <a:solidFill>
                      <a:schemeClr val="accent6"/>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CA" sz="1600" b="1" noProof="0" dirty="0">
                          <a:solidFill>
                            <a:schemeClr val="accent3">
                              <a:lumMod val="75000"/>
                            </a:schemeClr>
                          </a:solidFill>
                          <a:latin typeface="+mn-lt"/>
                          <a:cs typeface="Arial"/>
                        </a:rPr>
                        <a:t>Espaces vides</a:t>
                      </a:r>
                      <a:r>
                        <a:rPr lang="fr-CA" sz="1600" noProof="0" dirty="0">
                          <a:solidFill>
                            <a:schemeClr val="accent3">
                              <a:lumMod val="75000"/>
                            </a:schemeClr>
                          </a:solidFill>
                          <a:latin typeface="+mn-lt"/>
                          <a:cs typeface="Arial"/>
                        </a:rPr>
                        <a:t>:  Avez-vous assez d’espaces vides, répartis uniformément, </a:t>
                      </a:r>
                      <a:br>
                        <a:rPr lang="fr-CA" sz="1600" noProof="0" dirty="0">
                          <a:solidFill>
                            <a:schemeClr val="accent3">
                              <a:lumMod val="75000"/>
                            </a:schemeClr>
                          </a:solidFill>
                          <a:latin typeface="+mn-lt"/>
                          <a:cs typeface="Arial"/>
                        </a:rPr>
                      </a:br>
                      <a:r>
                        <a:rPr lang="fr-CA" sz="1600" noProof="0" dirty="0">
                          <a:solidFill>
                            <a:schemeClr val="accent3">
                              <a:lumMod val="75000"/>
                            </a:schemeClr>
                          </a:solidFill>
                          <a:latin typeface="+mn-lt"/>
                          <a:cs typeface="Arial"/>
                        </a:rPr>
                        <a:t>pour que votre </a:t>
                      </a:r>
                      <a:r>
                        <a:rPr lang="fr-CA" sz="1600" b="1" noProof="0" dirty="0">
                          <a:solidFill>
                            <a:schemeClr val="accent3">
                              <a:lumMod val="75000"/>
                            </a:schemeClr>
                          </a:solidFill>
                          <a:latin typeface="+mn-lt"/>
                          <a:cs typeface="Arial"/>
                        </a:rPr>
                        <a:t>page respire</a:t>
                      </a:r>
                      <a:r>
                        <a:rPr lang="fr-CA" sz="1600" noProof="0" dirty="0">
                          <a:solidFill>
                            <a:schemeClr val="accent3">
                              <a:lumMod val="75000"/>
                            </a:schemeClr>
                          </a:solidFill>
                          <a:latin typeface="+mn-lt"/>
                          <a:cs typeface="Arial"/>
                        </a:rPr>
                        <a:t>?</a:t>
                      </a:r>
                    </a:p>
                  </a:txBody>
                  <a:tcPr marL="108000" marR="108000" anchor="ctr">
                    <a:solidFill>
                      <a:schemeClr val="bg1">
                        <a:lumMod val="95000"/>
                      </a:schemeClr>
                    </a:solidFill>
                  </a:tcPr>
                </a:tc>
                <a:extLst>
                  <a:ext uri="{0D108BD9-81ED-4DB2-BD59-A6C34878D82A}">
                    <a16:rowId xmlns:a16="http://schemas.microsoft.com/office/drawing/2014/main" val="2541161211"/>
                  </a:ext>
                </a:extLst>
              </a:tr>
            </a:tbl>
          </a:graphicData>
        </a:graphic>
      </p:graphicFrame>
      <p:sp>
        <p:nvSpPr>
          <p:cNvPr id="5" name="Rectangle 4">
            <a:extLst>
              <a:ext uri="{FF2B5EF4-FFF2-40B4-BE49-F238E27FC236}">
                <a16:creationId xmlns:a16="http://schemas.microsoft.com/office/drawing/2014/main" id="{9A7F07FA-0A9A-4687-945F-C2B15D86A3A3}"/>
              </a:ext>
            </a:extLst>
          </p:cNvPr>
          <p:cNvSpPr/>
          <p:nvPr userDrawn="1"/>
        </p:nvSpPr>
        <p:spPr bwMode="auto">
          <a:xfrm>
            <a:off x="329925" y="1098152"/>
            <a:ext cx="1473662" cy="662400"/>
          </a:xfrm>
          <a:prstGeom prst="rect">
            <a:avLst/>
          </a:prstGeom>
          <a:solidFill>
            <a:schemeClr val="accent1"/>
          </a:solidFill>
          <a:ln>
            <a:noFill/>
          </a:ln>
          <a:effectLst/>
        </p:spPr>
        <p:txBody>
          <a:bodyPr vert="horz" wrap="square" lIns="54000" tIns="34290" rIns="0" bIns="34290" numCol="1" rtlCol="0" anchor="ctr" anchorCtr="0" compatLnSpc="1">
            <a:prstTxWarp prst="textNoShape">
              <a:avLst/>
            </a:prstTxWarp>
          </a:bodyPr>
          <a:lstStyle/>
          <a:p>
            <a:pPr eaLnBrk="0" fontAlgn="base" hangingPunct="0">
              <a:spcBef>
                <a:spcPct val="50000"/>
              </a:spcBef>
              <a:spcAft>
                <a:spcPct val="0"/>
              </a:spcAft>
            </a:pPr>
            <a:r>
              <a:rPr lang="fr-CA" sz="1200" b="1" dirty="0">
                <a:solidFill>
                  <a:srgbClr val="FFFFFF"/>
                </a:solidFill>
                <a:ea typeface="Arial" charset="0"/>
                <a:cs typeface="Arial"/>
              </a:rPr>
              <a:t>Page nécessaire?</a:t>
            </a:r>
          </a:p>
        </p:txBody>
      </p:sp>
      <p:sp>
        <p:nvSpPr>
          <p:cNvPr id="6" name="Rectangle 5">
            <a:extLst>
              <a:ext uri="{FF2B5EF4-FFF2-40B4-BE49-F238E27FC236}">
                <a16:creationId xmlns:a16="http://schemas.microsoft.com/office/drawing/2014/main" id="{A54A0D22-3F82-4207-952E-052411AB48C9}"/>
              </a:ext>
            </a:extLst>
          </p:cNvPr>
          <p:cNvSpPr/>
          <p:nvPr userDrawn="1"/>
        </p:nvSpPr>
        <p:spPr>
          <a:xfrm>
            <a:off x="2401980" y="1098152"/>
            <a:ext cx="6433906" cy="662400"/>
          </a:xfrm>
          <a:prstGeom prst="rect">
            <a:avLst/>
          </a:prstGeom>
          <a:solidFill>
            <a:schemeClr val="bg1">
              <a:lumMod val="95000"/>
            </a:schemeClr>
          </a:solidFill>
        </p:spPr>
        <p:txBody>
          <a:bodyPr lIns="108000" rIns="108000" anchor="ctr">
            <a:noAutofit/>
          </a:bodyPr>
          <a:lstStyle/>
          <a:p>
            <a:pPr>
              <a:spcBef>
                <a:spcPts val="450"/>
              </a:spcBef>
              <a:buClr>
                <a:srgbClr val="00225B"/>
              </a:buClr>
              <a:buSzPct val="85000"/>
            </a:pPr>
            <a:r>
              <a:rPr lang="fr-CA" sz="1200" b="1" dirty="0">
                <a:solidFill>
                  <a:schemeClr val="accent3">
                    <a:lumMod val="75000"/>
                  </a:schemeClr>
                </a:solidFill>
                <a:cs typeface="Arial"/>
              </a:rPr>
              <a:t>Pourriez-vous éliminer ou fusionner cette page </a:t>
            </a:r>
            <a:r>
              <a:rPr lang="fr-CA" sz="1200" dirty="0">
                <a:solidFill>
                  <a:schemeClr val="accent3">
                    <a:lumMod val="75000"/>
                  </a:schemeClr>
                </a:solidFill>
                <a:cs typeface="Arial"/>
              </a:rPr>
              <a:t>avec une autre sans impacter </a:t>
            </a:r>
            <a:br>
              <a:rPr lang="fr-CA" sz="1200" dirty="0">
                <a:solidFill>
                  <a:schemeClr val="accent3">
                    <a:lumMod val="75000"/>
                  </a:schemeClr>
                </a:solidFill>
                <a:cs typeface="Arial"/>
              </a:rPr>
            </a:br>
            <a:r>
              <a:rPr lang="fr-CA" sz="1200" dirty="0">
                <a:solidFill>
                  <a:schemeClr val="accent3">
                    <a:lumMod val="75000"/>
                  </a:schemeClr>
                </a:solidFill>
                <a:cs typeface="Arial"/>
              </a:rPr>
              <a:t>le fil conducteur de votre histoire?</a:t>
            </a:r>
          </a:p>
        </p:txBody>
      </p:sp>
      <p:sp>
        <p:nvSpPr>
          <p:cNvPr id="7" name="Rectangle 6">
            <a:extLst>
              <a:ext uri="{FF2B5EF4-FFF2-40B4-BE49-F238E27FC236}">
                <a16:creationId xmlns:a16="http://schemas.microsoft.com/office/drawing/2014/main" id="{12CBB628-DAE6-4D73-AA32-34E3FD2518A5}"/>
              </a:ext>
            </a:extLst>
          </p:cNvPr>
          <p:cNvSpPr/>
          <p:nvPr userDrawn="1"/>
        </p:nvSpPr>
        <p:spPr bwMode="auto">
          <a:xfrm>
            <a:off x="326829" y="283194"/>
            <a:ext cx="8509058" cy="725613"/>
          </a:xfrm>
          <a:prstGeom prst="rect">
            <a:avLst/>
          </a:prstGeom>
          <a:solidFill>
            <a:schemeClr val="accent3"/>
          </a:solidFill>
          <a:ln>
            <a:noFill/>
          </a:ln>
          <a:effectLst/>
        </p:spPr>
        <p:txBody>
          <a:bodyPr vert="horz" wrap="square" lIns="68580" tIns="34290" rIns="68580" bIns="34290" numCol="1" rtlCol="0" anchor="ctr" anchorCtr="0" compatLnSpc="1">
            <a:prstTxWarp prst="textNoShape">
              <a:avLst/>
            </a:prstTxWarp>
          </a:bodyPr>
          <a:lstStyle/>
          <a:p>
            <a:r>
              <a:rPr lang="fr-CA" sz="1500" b="1" dirty="0">
                <a:solidFill>
                  <a:schemeClr val="bg1"/>
                </a:solidFill>
                <a:ea typeface="Arial" charset="0"/>
                <a:cs typeface="Arial"/>
              </a:rPr>
              <a:t>Outil de vérification de page </a:t>
            </a:r>
            <a:r>
              <a:rPr lang="fr-CA" sz="1500" b="1" i="1" dirty="0">
                <a:solidFill>
                  <a:srgbClr val="FFFFFF"/>
                </a:solidFill>
                <a:ea typeface="Arial" charset="0"/>
              </a:rPr>
              <a:t>pCHECK</a:t>
            </a:r>
            <a:r>
              <a:rPr lang="fr-CA" sz="600" b="1" i="1" dirty="0">
                <a:solidFill>
                  <a:srgbClr val="FFFFFF"/>
                </a:solidFill>
                <a:ea typeface="Arial" charset="0"/>
              </a:rPr>
              <a:t> </a:t>
            </a:r>
            <a:r>
              <a:rPr lang="fr-CA" sz="825" baseline="85000" dirty="0">
                <a:solidFill>
                  <a:srgbClr val="FFFFFF"/>
                </a:solidFill>
                <a:ea typeface="Arial" charset="0"/>
              </a:rPr>
              <a:t>MD</a:t>
            </a:r>
            <a:endParaRPr lang="fr-CA" sz="750" baseline="85000" dirty="0">
              <a:solidFill>
                <a:srgbClr val="FFFFFF"/>
              </a:solidFill>
              <a:ea typeface="Arial" charset="0"/>
            </a:endParaRPr>
          </a:p>
        </p:txBody>
      </p:sp>
      <p:sp>
        <p:nvSpPr>
          <p:cNvPr id="8" name="Rectangle 7">
            <a:extLst>
              <a:ext uri="{FF2B5EF4-FFF2-40B4-BE49-F238E27FC236}">
                <a16:creationId xmlns:a16="http://schemas.microsoft.com/office/drawing/2014/main" id="{F5E7E3E8-DB02-47F8-980C-B8E4B4E9508A}"/>
              </a:ext>
            </a:extLst>
          </p:cNvPr>
          <p:cNvSpPr/>
          <p:nvPr userDrawn="1"/>
        </p:nvSpPr>
        <p:spPr bwMode="auto">
          <a:xfrm>
            <a:off x="329925" y="1849341"/>
            <a:ext cx="1473662" cy="662400"/>
          </a:xfrm>
          <a:prstGeom prst="rect">
            <a:avLst/>
          </a:prstGeom>
          <a:solidFill>
            <a:schemeClr val="accent1"/>
          </a:solidFill>
          <a:ln>
            <a:noFill/>
          </a:ln>
          <a:effectLst/>
        </p:spPr>
        <p:txBody>
          <a:bodyPr vert="horz" wrap="square" lIns="54000" tIns="34290" rIns="0" bIns="34290" numCol="1" rtlCol="0" anchor="ctr" anchorCtr="0" compatLnSpc="1">
            <a:prstTxWarp prst="textNoShape">
              <a:avLst/>
            </a:prstTxWarp>
          </a:bodyPr>
          <a:lstStyle/>
          <a:p>
            <a:r>
              <a:rPr lang="fr-CA" sz="1200" b="1" dirty="0">
                <a:solidFill>
                  <a:srgbClr val="FFFFFF"/>
                </a:solidFill>
                <a:ea typeface="Arial" charset="0"/>
                <a:cs typeface="Arial"/>
              </a:rPr>
              <a:t>Manchette</a:t>
            </a:r>
          </a:p>
        </p:txBody>
      </p:sp>
      <p:sp>
        <p:nvSpPr>
          <p:cNvPr id="9" name="Rectangle 8">
            <a:extLst>
              <a:ext uri="{FF2B5EF4-FFF2-40B4-BE49-F238E27FC236}">
                <a16:creationId xmlns:a16="http://schemas.microsoft.com/office/drawing/2014/main" id="{BEC2CD59-1D9D-4706-95E6-AEBF6041CE9B}"/>
              </a:ext>
            </a:extLst>
          </p:cNvPr>
          <p:cNvSpPr/>
          <p:nvPr userDrawn="1"/>
        </p:nvSpPr>
        <p:spPr>
          <a:xfrm>
            <a:off x="2401980" y="1849341"/>
            <a:ext cx="6433906" cy="662400"/>
          </a:xfrm>
          <a:prstGeom prst="rect">
            <a:avLst/>
          </a:prstGeom>
          <a:solidFill>
            <a:schemeClr val="bg1">
              <a:lumMod val="95000"/>
            </a:schemeClr>
          </a:solidFill>
        </p:spPr>
        <p:txBody>
          <a:bodyPr lIns="108000" rIns="108000" anchor="ctr">
            <a:noAutofit/>
          </a:bodyPr>
          <a:lstStyle/>
          <a:p>
            <a:pPr>
              <a:spcBef>
                <a:spcPts val="450"/>
              </a:spcBef>
              <a:buClr>
                <a:srgbClr val="00225B"/>
              </a:buClr>
              <a:buSzPct val="85000"/>
            </a:pPr>
            <a:r>
              <a:rPr lang="fr-CA" sz="1200" b="1" dirty="0">
                <a:solidFill>
                  <a:schemeClr val="accent3">
                    <a:lumMod val="75000"/>
                  </a:schemeClr>
                </a:solidFill>
                <a:latin typeface="Arial"/>
                <a:cs typeface="Arial"/>
              </a:rPr>
              <a:t>Avez-vous utilisé une </a:t>
            </a:r>
            <a:r>
              <a:rPr lang="fr-CA" sz="1200" b="1" i="1" dirty="0">
                <a:solidFill>
                  <a:schemeClr val="accent3">
                    <a:lumMod val="75000"/>
                  </a:schemeClr>
                </a:solidFill>
                <a:latin typeface="Arial"/>
                <a:cs typeface="Arial"/>
              </a:rPr>
              <a:t>manchette</a:t>
            </a:r>
            <a:r>
              <a:rPr lang="fr-CA" sz="1200" b="1" dirty="0">
                <a:solidFill>
                  <a:schemeClr val="accent3">
                    <a:lumMod val="75000"/>
                  </a:schemeClr>
                </a:solidFill>
                <a:latin typeface="Arial"/>
                <a:cs typeface="Arial"/>
              </a:rPr>
              <a:t> </a:t>
            </a:r>
            <a:r>
              <a:rPr lang="fr-CA" sz="1200" dirty="0">
                <a:solidFill>
                  <a:schemeClr val="accent3">
                    <a:lumMod val="75000"/>
                  </a:schemeClr>
                </a:solidFill>
                <a:latin typeface="Arial"/>
                <a:cs typeface="Arial"/>
              </a:rPr>
              <a:t>(possiblement avec une boîte de message) pour communiquer le message clé de votre page?</a:t>
            </a:r>
          </a:p>
        </p:txBody>
      </p:sp>
      <p:sp>
        <p:nvSpPr>
          <p:cNvPr id="10" name="Rectangle 9">
            <a:extLst>
              <a:ext uri="{FF2B5EF4-FFF2-40B4-BE49-F238E27FC236}">
                <a16:creationId xmlns:a16="http://schemas.microsoft.com/office/drawing/2014/main" id="{79B3B052-5F7F-4E3F-823C-ED628648F663}"/>
              </a:ext>
            </a:extLst>
          </p:cNvPr>
          <p:cNvSpPr/>
          <p:nvPr userDrawn="1"/>
        </p:nvSpPr>
        <p:spPr bwMode="auto">
          <a:xfrm>
            <a:off x="329925" y="2608971"/>
            <a:ext cx="1473662" cy="3970866"/>
          </a:xfrm>
          <a:prstGeom prst="rect">
            <a:avLst/>
          </a:prstGeom>
          <a:solidFill>
            <a:schemeClr val="accent1"/>
          </a:solidFill>
          <a:ln>
            <a:noFill/>
          </a:ln>
          <a:effectLst/>
        </p:spPr>
        <p:txBody>
          <a:bodyPr vert="horz" wrap="square" lIns="81000" tIns="34290" rIns="0" bIns="34290" numCol="1" rtlCol="0" anchor="ctr" anchorCtr="0" compatLnSpc="1">
            <a:prstTxWarp prst="textNoShape">
              <a:avLst/>
            </a:prstTxWarp>
          </a:bodyPr>
          <a:lstStyle/>
          <a:p>
            <a:r>
              <a:rPr lang="fr-CA" sz="1200" b="1">
                <a:solidFill>
                  <a:schemeClr val="bg1"/>
                </a:solidFill>
                <a:latin typeface="Arial"/>
                <a:cs typeface="Arial"/>
              </a:rPr>
              <a:t>Optimisation du corps de la page</a:t>
            </a:r>
          </a:p>
        </p:txBody>
      </p:sp>
      <p:sp>
        <p:nvSpPr>
          <p:cNvPr id="11" name="Rectangle 10">
            <a:extLst>
              <a:ext uri="{FF2B5EF4-FFF2-40B4-BE49-F238E27FC236}">
                <a16:creationId xmlns:a16="http://schemas.microsoft.com/office/drawing/2014/main" id="{D0862BB2-4AB6-4A3C-8CEB-0A802F2B8AA9}"/>
              </a:ext>
            </a:extLst>
          </p:cNvPr>
          <p:cNvSpPr/>
          <p:nvPr userDrawn="1"/>
        </p:nvSpPr>
        <p:spPr bwMode="auto">
          <a:xfrm>
            <a:off x="1879379" y="1849341"/>
            <a:ext cx="514198" cy="662400"/>
          </a:xfrm>
          <a:prstGeom prst="rect">
            <a:avLst/>
          </a:prstGeom>
          <a:solidFill>
            <a:schemeClr val="accent6"/>
          </a:solidFill>
          <a:ln>
            <a:noFill/>
          </a:ln>
          <a:effectLst/>
        </p:spPr>
        <p:txBody>
          <a:bodyPr vert="horz" wrap="square" lIns="54000" tIns="34290" rIns="54000" bIns="34290" numCol="1" rtlCol="0" anchor="ctr" anchorCtr="0" compatLnSpc="1">
            <a:prstTxWarp prst="textNoShape">
              <a:avLst/>
            </a:prstTxWarp>
          </a:bodyPr>
          <a:lstStyle/>
          <a:p>
            <a:pPr marL="0" marR="0" indent="0" algn="ctr" defTabSz="685800" rtl="0" eaLnBrk="0" fontAlgn="base" latinLnBrk="0" hangingPunct="0">
              <a:lnSpc>
                <a:spcPct val="100000"/>
              </a:lnSpc>
              <a:spcBef>
                <a:spcPct val="50000"/>
              </a:spcBef>
              <a:spcAft>
                <a:spcPct val="0"/>
              </a:spcAft>
              <a:buClrTx/>
              <a:buSzTx/>
              <a:buFontTx/>
              <a:buNone/>
              <a:tabLst/>
            </a:pPr>
            <a:r>
              <a:rPr kumimoji="0" lang="fr-CA" sz="1200" b="1" i="0" u="none" strike="noStrike" cap="none" normalizeH="0" baseline="0" dirty="0">
                <a:ln>
                  <a:noFill/>
                </a:ln>
                <a:solidFill>
                  <a:schemeClr val="bg1"/>
                </a:solidFill>
                <a:effectLst/>
                <a:latin typeface="Arial" charset="0"/>
                <a:ea typeface="ＭＳ Ｐゴシック" charset="0"/>
              </a:rPr>
              <a:t>2</a:t>
            </a:r>
          </a:p>
        </p:txBody>
      </p:sp>
      <p:sp>
        <p:nvSpPr>
          <p:cNvPr id="12" name="Rectangle 11">
            <a:extLst>
              <a:ext uri="{FF2B5EF4-FFF2-40B4-BE49-F238E27FC236}">
                <a16:creationId xmlns:a16="http://schemas.microsoft.com/office/drawing/2014/main" id="{4F6DC8BF-5DF0-4009-B5EC-A747538F779A}"/>
              </a:ext>
            </a:extLst>
          </p:cNvPr>
          <p:cNvSpPr/>
          <p:nvPr userDrawn="1"/>
        </p:nvSpPr>
        <p:spPr bwMode="auto">
          <a:xfrm>
            <a:off x="1879379" y="1098152"/>
            <a:ext cx="514198" cy="662400"/>
          </a:xfrm>
          <a:prstGeom prst="rect">
            <a:avLst/>
          </a:prstGeom>
          <a:solidFill>
            <a:schemeClr val="accent6"/>
          </a:solidFill>
          <a:ln>
            <a:noFill/>
          </a:ln>
          <a:effectLst/>
        </p:spPr>
        <p:txBody>
          <a:bodyPr vert="horz" wrap="square" lIns="54000" tIns="34290" rIns="54000" bIns="34290" numCol="1" rtlCol="0" anchor="ctr" anchorCtr="0" compatLnSpc="1">
            <a:prstTxWarp prst="textNoShape">
              <a:avLst/>
            </a:prstTxWarp>
          </a:bodyPr>
          <a:lstStyle/>
          <a:p>
            <a:pPr marL="0" marR="0" indent="0" algn="ctr" defTabSz="685800" rtl="0" eaLnBrk="0" fontAlgn="base" latinLnBrk="0" hangingPunct="0">
              <a:lnSpc>
                <a:spcPct val="100000"/>
              </a:lnSpc>
              <a:spcBef>
                <a:spcPct val="50000"/>
              </a:spcBef>
              <a:spcAft>
                <a:spcPct val="0"/>
              </a:spcAft>
              <a:buClrTx/>
              <a:buSzTx/>
              <a:buFontTx/>
              <a:buNone/>
              <a:tabLst/>
            </a:pPr>
            <a:r>
              <a:rPr kumimoji="0" lang="fr-CA" sz="1200" b="1" i="0" u="none" strike="noStrike" cap="none" normalizeH="0" baseline="0">
                <a:ln>
                  <a:noFill/>
                </a:ln>
                <a:solidFill>
                  <a:schemeClr val="bg1"/>
                </a:solidFill>
                <a:effectLst/>
                <a:latin typeface="Arial" charset="0"/>
                <a:ea typeface="ＭＳ Ｐゴシック" charset="0"/>
              </a:rPr>
              <a:t>1</a:t>
            </a:r>
          </a:p>
        </p:txBody>
      </p:sp>
      <p:sp>
        <p:nvSpPr>
          <p:cNvPr id="14" name="Text Box 25">
            <a:extLst>
              <a:ext uri="{FF2B5EF4-FFF2-40B4-BE49-F238E27FC236}">
                <a16:creationId xmlns:a16="http://schemas.microsoft.com/office/drawing/2014/main" id="{C35DEA18-902E-4ADB-8F14-C088AC555F7E}"/>
              </a:ext>
            </a:extLst>
          </p:cNvPr>
          <p:cNvSpPr txBox="1">
            <a:spLocks noChangeArrowheads="1"/>
          </p:cNvSpPr>
          <p:nvPr userDrawn="1"/>
        </p:nvSpPr>
        <p:spPr bwMode="auto">
          <a:xfrm>
            <a:off x="340855" y="6644006"/>
            <a:ext cx="6526433" cy="161583"/>
          </a:xfrm>
          <a:prstGeom prst="rect">
            <a:avLst/>
          </a:prstGeom>
          <a:noFill/>
          <a:ln>
            <a:noFill/>
          </a:ln>
          <a:effectLst/>
        </p:spPr>
        <p:txBody>
          <a:bodyPr wrap="square" lIns="0" rIns="0">
            <a:spAutoFit/>
          </a:bodyPr>
          <a:lstStyle>
            <a:lvl1pPr>
              <a:defRPr sz="1400">
                <a:solidFill>
                  <a:schemeClr val="tx1"/>
                </a:solidFill>
                <a:latin typeface="Arial" charset="0"/>
                <a:ea typeface="ＭＳ Ｐゴシック" charset="0"/>
                <a:cs typeface="ＭＳ Ｐゴシック" charset="0"/>
              </a:defRPr>
            </a:lvl1pPr>
            <a:lvl2pPr marL="742950" indent="-285750">
              <a:defRPr sz="1400">
                <a:solidFill>
                  <a:schemeClr val="tx1"/>
                </a:solidFill>
                <a:latin typeface="Arial" charset="0"/>
                <a:ea typeface="ＭＳ Ｐゴシック" charset="0"/>
              </a:defRPr>
            </a:lvl2pPr>
            <a:lvl3pPr marL="1143000" indent="-228600">
              <a:defRPr sz="1400">
                <a:solidFill>
                  <a:schemeClr val="tx1"/>
                </a:solidFill>
                <a:latin typeface="Arial" charset="0"/>
                <a:ea typeface="ＭＳ Ｐゴシック" charset="0"/>
              </a:defRPr>
            </a:lvl3pPr>
            <a:lvl4pPr marL="1600200" indent="-228600">
              <a:defRPr sz="1400">
                <a:solidFill>
                  <a:schemeClr val="tx1"/>
                </a:solidFill>
                <a:latin typeface="Arial" charset="0"/>
                <a:ea typeface="ＭＳ Ｐゴシック" charset="0"/>
              </a:defRPr>
            </a:lvl4pPr>
            <a:lvl5pPr marL="2057400" indent="-228600">
              <a:defRPr sz="14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14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14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14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1400">
                <a:solidFill>
                  <a:schemeClr val="tx1"/>
                </a:solidFill>
                <a:latin typeface="Arial" charset="0"/>
                <a:ea typeface="ＭＳ Ｐゴシック" charset="0"/>
              </a:defRPr>
            </a:lvl9pPr>
          </a:lstStyle>
          <a:p>
            <a:pPr algn="l">
              <a:defRPr/>
            </a:pPr>
            <a:r>
              <a:rPr lang="fr-CA" sz="450" b="1" dirty="0">
                <a:solidFill>
                  <a:schemeClr val="bg1">
                    <a:lumMod val="65000"/>
                  </a:schemeClr>
                </a:solidFill>
                <a:cs typeface="Arial" charset="0"/>
              </a:rPr>
              <a:t>© PREZEXPERT INTL Inc., 2014, modifié en 2015-2018.  Tous droits réservés.         </a:t>
            </a:r>
            <a:r>
              <a:rPr lang="fr-CA" altLang="fr-FR" sz="450" b="1" dirty="0">
                <a:solidFill>
                  <a:schemeClr val="bg1">
                    <a:lumMod val="65000"/>
                  </a:schemeClr>
                </a:solidFill>
                <a:cs typeface="Arial" pitchFamily="34" charset="0"/>
              </a:rPr>
              <a:t>Toute reproduction, modification ou utilisation sans l’autorisation du titulaire des droits d’auteur est interdite.</a:t>
            </a:r>
            <a:r>
              <a:rPr lang="fr-CA" sz="450" b="1" dirty="0">
                <a:solidFill>
                  <a:schemeClr val="bg1">
                    <a:lumMod val="65000"/>
                  </a:schemeClr>
                </a:solidFill>
                <a:cs typeface="Arial" charset="0"/>
              </a:rPr>
              <a:t>         </a:t>
            </a:r>
            <a:r>
              <a:rPr lang="fr-CA" altLang="fr-FR" sz="450" b="1" dirty="0">
                <a:solidFill>
                  <a:schemeClr val="bg1">
                    <a:lumMod val="65000"/>
                  </a:schemeClr>
                </a:solidFill>
                <a:cs typeface="Arial" pitchFamily="34" charset="0"/>
              </a:rPr>
              <a:t>www.</a:t>
            </a:r>
            <a:r>
              <a:rPr lang="en-CA" sz="450" b="1" baseline="0" dirty="0">
                <a:solidFill>
                  <a:schemeClr val="bg1">
                    <a:lumMod val="65000"/>
                  </a:schemeClr>
                </a:solidFill>
                <a:cs typeface="Arial" charset="0"/>
              </a:rPr>
              <a:t>prezexpert.com</a:t>
            </a:r>
            <a:endParaRPr lang="en-CA" sz="450" b="1" dirty="0">
              <a:solidFill>
                <a:schemeClr val="bg1">
                  <a:lumMod val="65000"/>
                </a:schemeClr>
              </a:solidFill>
              <a:cs typeface="Arial" charset="0"/>
            </a:endParaRPr>
          </a:p>
        </p:txBody>
      </p:sp>
      <p:pic>
        <p:nvPicPr>
          <p:cNvPr id="18" name="Image 17">
            <a:extLst>
              <a:ext uri="{FF2B5EF4-FFF2-40B4-BE49-F238E27FC236}">
                <a16:creationId xmlns:a16="http://schemas.microsoft.com/office/drawing/2014/main" id="{A46DE0D3-1A1E-4C75-9377-2359878AEBB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99738" y="310757"/>
            <a:ext cx="2022231" cy="670485"/>
          </a:xfrm>
          <a:prstGeom prst="rect">
            <a:avLst/>
          </a:prstGeom>
        </p:spPr>
      </p:pic>
    </p:spTree>
    <p:extLst>
      <p:ext uri="{BB962C8B-B14F-4D97-AF65-F5344CB8AC3E}">
        <p14:creationId xmlns:p14="http://schemas.microsoft.com/office/powerpoint/2010/main" val="781043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Avertissement">
    <p:bg>
      <p:bgPr>
        <a:solidFill>
          <a:schemeClr val="accent3"/>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0DDCC73-1F10-4576-80CC-5FE13BE11093}"/>
              </a:ext>
            </a:extLst>
          </p:cNvPr>
          <p:cNvSpPr txBox="1"/>
          <p:nvPr userDrawn="1"/>
        </p:nvSpPr>
        <p:spPr>
          <a:xfrm>
            <a:off x="520366" y="1074510"/>
            <a:ext cx="8103269" cy="4708981"/>
          </a:xfrm>
          <a:prstGeom prst="rect">
            <a:avLst/>
          </a:prstGeom>
          <a:noFill/>
        </p:spPr>
        <p:txBody>
          <a:bodyPr wrap="square" rtlCol="0" anchor="ctr" anchorCtr="0">
            <a:spAutoFit/>
          </a:bodyPr>
          <a:lstStyle/>
          <a:p>
            <a:pPr algn="ctr"/>
            <a:r>
              <a:rPr lang="fr-CA" sz="6000" b="1" dirty="0">
                <a:solidFill>
                  <a:schemeClr val="bg1"/>
                </a:solidFill>
                <a:latin typeface="Arial" panose="020B0604020202020204" pitchFamily="34" charset="0"/>
                <a:cs typeface="Arial" panose="020B0604020202020204" pitchFamily="34" charset="0"/>
              </a:rPr>
              <a:t>N’utilisez aucune des dispositions de page qui pourraient apparaître après celle-ci</a:t>
            </a:r>
            <a:endParaRPr lang="fr-CA" sz="6000" b="1" i="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747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nq contenus">
    <p:spTree>
      <p:nvGrpSpPr>
        <p:cNvPr id="1" name=""/>
        <p:cNvGrpSpPr/>
        <p:nvPr/>
      </p:nvGrpSpPr>
      <p:grpSpPr>
        <a:xfrm>
          <a:off x="0" y="0"/>
          <a:ext cx="0" cy="0"/>
          <a:chOff x="0" y="0"/>
          <a:chExt cx="0" cy="0"/>
        </a:xfrm>
      </p:grpSpPr>
      <p:sp>
        <p:nvSpPr>
          <p:cNvPr id="10" name="Espace réservé du contenu 12"/>
          <p:cNvSpPr>
            <a:spLocks noGrp="1"/>
          </p:cNvSpPr>
          <p:nvPr>
            <p:ph sz="quarter" idx="19"/>
          </p:nvPr>
        </p:nvSpPr>
        <p:spPr>
          <a:xfrm>
            <a:off x="323850" y="1341288"/>
            <a:ext cx="1584000" cy="489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11" name="Espace réservé du contenu 12"/>
          <p:cNvSpPr>
            <a:spLocks noGrp="1"/>
          </p:cNvSpPr>
          <p:nvPr>
            <p:ph sz="quarter" idx="20"/>
          </p:nvPr>
        </p:nvSpPr>
        <p:spPr>
          <a:xfrm>
            <a:off x="2051961" y="1341288"/>
            <a:ext cx="1584000" cy="489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12" name="Espace réservé du contenu 12"/>
          <p:cNvSpPr>
            <a:spLocks noGrp="1"/>
          </p:cNvSpPr>
          <p:nvPr>
            <p:ph sz="quarter" idx="21"/>
          </p:nvPr>
        </p:nvSpPr>
        <p:spPr>
          <a:xfrm>
            <a:off x="3780072" y="1341288"/>
            <a:ext cx="1584000" cy="489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7" name="Espace réservé du contenu 6"/>
          <p:cNvSpPr>
            <a:spLocks noGrp="1"/>
          </p:cNvSpPr>
          <p:nvPr>
            <p:ph sz="quarter" idx="22"/>
          </p:nvPr>
        </p:nvSpPr>
        <p:spPr>
          <a:xfrm>
            <a:off x="5508183" y="1341288"/>
            <a:ext cx="1584000" cy="489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13" name="Espace réservé du contenu 6"/>
          <p:cNvSpPr>
            <a:spLocks noGrp="1"/>
          </p:cNvSpPr>
          <p:nvPr>
            <p:ph sz="quarter" idx="23"/>
          </p:nvPr>
        </p:nvSpPr>
        <p:spPr>
          <a:xfrm>
            <a:off x="7236296" y="1341288"/>
            <a:ext cx="1584000" cy="489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8" name="Titre 7"/>
          <p:cNvSpPr>
            <a:spLocks noGrp="1"/>
          </p:cNvSpPr>
          <p:nvPr>
            <p:ph type="title"/>
          </p:nvPr>
        </p:nvSpPr>
        <p:spPr/>
        <p:txBody>
          <a:bodyPr/>
          <a:lstStyle/>
          <a:p>
            <a:r>
              <a:rPr lang="en-US"/>
              <a:t>Click to edit Master title style</a:t>
            </a:r>
            <a:endParaRPr lang="fr-CA"/>
          </a:p>
        </p:txBody>
      </p:sp>
      <p:sp>
        <p:nvSpPr>
          <p:cNvPr id="9" name="Espace réservé de la date 8"/>
          <p:cNvSpPr>
            <a:spLocks noGrp="1"/>
          </p:cNvSpPr>
          <p:nvPr>
            <p:ph type="dt" sz="half" idx="24"/>
          </p:nvPr>
        </p:nvSpPr>
        <p:spPr/>
        <p:txBody>
          <a:bodyPr/>
          <a:lstStyle/>
          <a:p>
            <a:pPr defTabSz="913920"/>
            <a:fld id="{1E9FF4BB-7AFF-4872-8CE9-55F58411C5B4}" type="datetime1">
              <a:rPr lang="fr-CA" smtClean="0">
                <a:solidFill>
                  <a:srgbClr val="000000">
                    <a:tint val="75000"/>
                  </a:srgbClr>
                </a:solidFill>
              </a:rPr>
              <a:pPr defTabSz="913920"/>
              <a:t>2019-06-12</a:t>
            </a:fld>
            <a:endParaRPr lang="fr-CA">
              <a:solidFill>
                <a:srgbClr val="000000">
                  <a:tint val="75000"/>
                </a:srgbClr>
              </a:solidFill>
            </a:endParaRPr>
          </a:p>
        </p:txBody>
      </p:sp>
      <p:sp>
        <p:nvSpPr>
          <p:cNvPr id="14" name="Espace réservé du pied de page 13"/>
          <p:cNvSpPr>
            <a:spLocks noGrp="1"/>
          </p:cNvSpPr>
          <p:nvPr>
            <p:ph type="ftr" sz="quarter" idx="25"/>
          </p:nvPr>
        </p:nvSpPr>
        <p:spPr/>
        <p:txBody>
          <a:bodyPr/>
          <a:lstStyle/>
          <a:p>
            <a:pPr defTabSz="913920"/>
            <a:endParaRPr lang="fr-CA">
              <a:solidFill>
                <a:srgbClr val="000000">
                  <a:tint val="75000"/>
                </a:srgbClr>
              </a:solidFill>
            </a:endParaRPr>
          </a:p>
        </p:txBody>
      </p:sp>
      <p:sp>
        <p:nvSpPr>
          <p:cNvPr id="15" name="Espace réservé du numéro de diapositive 14"/>
          <p:cNvSpPr>
            <a:spLocks noGrp="1"/>
          </p:cNvSpPr>
          <p:nvPr>
            <p:ph type="sldNum" sz="quarter" idx="26"/>
          </p:nvPr>
        </p:nvSpPr>
        <p:spPr/>
        <p:txBody>
          <a:bodyPr/>
          <a:lstStyle/>
          <a:p>
            <a:pPr defTabSz="913920"/>
            <a:fld id="{00EC7536-4046-4F46-856D-63BE82C36B30}" type="slidenum">
              <a:rPr lang="fr-CA" smtClean="0">
                <a:solidFill>
                  <a:srgbClr val="000000">
                    <a:tint val="75000"/>
                  </a:srgbClr>
                </a:solidFill>
              </a:rPr>
              <a:pPr defTabSz="913920"/>
              <a:t>‹#›</a:t>
            </a:fld>
            <a:endParaRPr lang="fr-CA">
              <a:solidFill>
                <a:srgbClr val="000000">
                  <a:tint val="75000"/>
                </a:srgbClr>
              </a:solidFill>
            </a:endParaRPr>
          </a:p>
        </p:txBody>
      </p:sp>
    </p:spTree>
    <p:extLst>
      <p:ext uri="{BB962C8B-B14F-4D97-AF65-F5344CB8AC3E}">
        <p14:creationId xmlns:p14="http://schemas.microsoft.com/office/powerpoint/2010/main" val="2051335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x contenus">
    <p:spTree>
      <p:nvGrpSpPr>
        <p:cNvPr id="1" name=""/>
        <p:cNvGrpSpPr/>
        <p:nvPr/>
      </p:nvGrpSpPr>
      <p:grpSpPr>
        <a:xfrm>
          <a:off x="0" y="0"/>
          <a:ext cx="0" cy="0"/>
          <a:chOff x="0" y="0"/>
          <a:chExt cx="0" cy="0"/>
        </a:xfrm>
      </p:grpSpPr>
      <p:sp>
        <p:nvSpPr>
          <p:cNvPr id="10" name="Espace réservé du contenu 12"/>
          <p:cNvSpPr>
            <a:spLocks noGrp="1"/>
          </p:cNvSpPr>
          <p:nvPr>
            <p:ph sz="quarter" idx="19"/>
          </p:nvPr>
        </p:nvSpPr>
        <p:spPr>
          <a:xfrm>
            <a:off x="323849" y="1341438"/>
            <a:ext cx="12960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11" name="Espace réservé du contenu 12"/>
          <p:cNvSpPr>
            <a:spLocks noGrp="1"/>
          </p:cNvSpPr>
          <p:nvPr>
            <p:ph sz="quarter" idx="20"/>
          </p:nvPr>
        </p:nvSpPr>
        <p:spPr>
          <a:xfrm>
            <a:off x="1763713" y="1341438"/>
            <a:ext cx="12960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12" name="Espace réservé du contenu 12"/>
          <p:cNvSpPr>
            <a:spLocks noGrp="1"/>
          </p:cNvSpPr>
          <p:nvPr>
            <p:ph sz="quarter" idx="21"/>
          </p:nvPr>
        </p:nvSpPr>
        <p:spPr>
          <a:xfrm>
            <a:off x="3203575" y="1341438"/>
            <a:ext cx="12960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7" name="Espace réservé du contenu 6"/>
          <p:cNvSpPr>
            <a:spLocks noGrp="1"/>
          </p:cNvSpPr>
          <p:nvPr>
            <p:ph sz="quarter" idx="22"/>
          </p:nvPr>
        </p:nvSpPr>
        <p:spPr>
          <a:xfrm>
            <a:off x="4643438" y="1341438"/>
            <a:ext cx="1296000" cy="489585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13" name="Espace réservé du contenu 6"/>
          <p:cNvSpPr>
            <a:spLocks noGrp="1"/>
          </p:cNvSpPr>
          <p:nvPr>
            <p:ph sz="quarter" idx="23"/>
          </p:nvPr>
        </p:nvSpPr>
        <p:spPr>
          <a:xfrm>
            <a:off x="6084888" y="1341438"/>
            <a:ext cx="1296000" cy="489585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14" name="Espace réservé du contenu 6"/>
          <p:cNvSpPr>
            <a:spLocks noGrp="1"/>
          </p:cNvSpPr>
          <p:nvPr>
            <p:ph sz="quarter" idx="24"/>
          </p:nvPr>
        </p:nvSpPr>
        <p:spPr>
          <a:xfrm>
            <a:off x="7513278" y="1341438"/>
            <a:ext cx="1296000" cy="489585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6" name="Titre 5"/>
          <p:cNvSpPr>
            <a:spLocks noGrp="1"/>
          </p:cNvSpPr>
          <p:nvPr>
            <p:ph type="title"/>
          </p:nvPr>
        </p:nvSpPr>
        <p:spPr/>
        <p:txBody>
          <a:bodyPr/>
          <a:lstStyle/>
          <a:p>
            <a:r>
              <a:rPr lang="en-US"/>
              <a:t>Click to edit Master title style</a:t>
            </a:r>
            <a:endParaRPr lang="fr-CA"/>
          </a:p>
        </p:txBody>
      </p:sp>
      <p:sp>
        <p:nvSpPr>
          <p:cNvPr id="8" name="Espace réservé de la date 7"/>
          <p:cNvSpPr>
            <a:spLocks noGrp="1"/>
          </p:cNvSpPr>
          <p:nvPr>
            <p:ph type="dt" sz="half" idx="25"/>
          </p:nvPr>
        </p:nvSpPr>
        <p:spPr/>
        <p:txBody>
          <a:bodyPr/>
          <a:lstStyle/>
          <a:p>
            <a:pPr defTabSz="913920"/>
            <a:fld id="{1E9FF4BB-7AFF-4872-8CE9-55F58411C5B4}" type="datetime1">
              <a:rPr lang="fr-CA" smtClean="0">
                <a:solidFill>
                  <a:srgbClr val="000000">
                    <a:tint val="75000"/>
                  </a:srgbClr>
                </a:solidFill>
              </a:rPr>
              <a:pPr defTabSz="913920"/>
              <a:t>2019-06-12</a:t>
            </a:fld>
            <a:endParaRPr lang="fr-CA">
              <a:solidFill>
                <a:srgbClr val="000000">
                  <a:tint val="75000"/>
                </a:srgbClr>
              </a:solidFill>
            </a:endParaRPr>
          </a:p>
        </p:txBody>
      </p:sp>
      <p:sp>
        <p:nvSpPr>
          <p:cNvPr id="9" name="Espace réservé du pied de page 8"/>
          <p:cNvSpPr>
            <a:spLocks noGrp="1"/>
          </p:cNvSpPr>
          <p:nvPr>
            <p:ph type="ftr" sz="quarter" idx="26"/>
          </p:nvPr>
        </p:nvSpPr>
        <p:spPr/>
        <p:txBody>
          <a:bodyPr/>
          <a:lstStyle/>
          <a:p>
            <a:pPr defTabSz="913920"/>
            <a:endParaRPr lang="fr-CA">
              <a:solidFill>
                <a:srgbClr val="000000">
                  <a:tint val="75000"/>
                </a:srgbClr>
              </a:solidFill>
            </a:endParaRPr>
          </a:p>
        </p:txBody>
      </p:sp>
      <p:sp>
        <p:nvSpPr>
          <p:cNvPr id="15" name="Espace réservé du numéro de diapositive 14"/>
          <p:cNvSpPr>
            <a:spLocks noGrp="1"/>
          </p:cNvSpPr>
          <p:nvPr>
            <p:ph type="sldNum" sz="quarter" idx="27"/>
          </p:nvPr>
        </p:nvSpPr>
        <p:spPr/>
        <p:txBody>
          <a:bodyPr/>
          <a:lstStyle/>
          <a:p>
            <a:pPr defTabSz="913920"/>
            <a:fld id="{00EC7536-4046-4F46-856D-63BE82C36B30}" type="slidenum">
              <a:rPr lang="fr-CA" smtClean="0">
                <a:solidFill>
                  <a:srgbClr val="000000">
                    <a:tint val="75000"/>
                  </a:srgbClr>
                </a:solidFill>
              </a:rPr>
              <a:pPr defTabSz="913920"/>
              <a:t>‹#›</a:t>
            </a:fld>
            <a:endParaRPr lang="fr-CA">
              <a:solidFill>
                <a:srgbClr val="000000">
                  <a:tint val="75000"/>
                </a:srgbClr>
              </a:solidFill>
            </a:endParaRPr>
          </a:p>
        </p:txBody>
      </p:sp>
    </p:spTree>
    <p:extLst>
      <p:ext uri="{BB962C8B-B14F-4D97-AF65-F5344CB8AC3E}">
        <p14:creationId xmlns:p14="http://schemas.microsoft.com/office/powerpoint/2010/main" val="22183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ux contenus + titres">
    <p:spTree>
      <p:nvGrpSpPr>
        <p:cNvPr id="1" name=""/>
        <p:cNvGrpSpPr/>
        <p:nvPr/>
      </p:nvGrpSpPr>
      <p:grpSpPr>
        <a:xfrm>
          <a:off x="0" y="0"/>
          <a:ext cx="0" cy="0"/>
          <a:chOff x="0" y="0"/>
          <a:chExt cx="0" cy="0"/>
        </a:xfrm>
      </p:grpSpPr>
      <p:sp>
        <p:nvSpPr>
          <p:cNvPr id="9" name="Espace réservé du texte 8"/>
          <p:cNvSpPr>
            <a:spLocks noGrp="1"/>
          </p:cNvSpPr>
          <p:nvPr>
            <p:ph type="body" sz="quarter" idx="15" hasCustomPrompt="1"/>
          </p:nvPr>
        </p:nvSpPr>
        <p:spPr>
          <a:xfrm>
            <a:off x="323849" y="1341438"/>
            <a:ext cx="4176714" cy="574675"/>
          </a:xfrm>
          <a:prstGeom prst="rect">
            <a:avLst/>
          </a:prstGeom>
          <a:solidFill>
            <a:schemeClr val="accent1"/>
          </a:solidFill>
        </p:spPr>
        <p:txBody>
          <a:bodyPr lIns="35981" tIns="35981" rIns="35981" bIns="35981"/>
          <a:lstStyle>
            <a:lvl1pPr marL="0" indent="0">
              <a:buNone/>
              <a:defRPr baseline="0">
                <a:solidFill>
                  <a:schemeClr val="bg1"/>
                </a:solidFill>
              </a:defRPr>
            </a:lvl1pPr>
          </a:lstStyle>
          <a:p>
            <a:pPr lvl="0"/>
            <a:r>
              <a:rPr lang="fr-FR"/>
              <a:t>Cliquez pour modifier le titre</a:t>
            </a:r>
            <a:endParaRPr lang="fr-CA"/>
          </a:p>
        </p:txBody>
      </p:sp>
      <p:sp>
        <p:nvSpPr>
          <p:cNvPr id="10" name="Espace réservé du texte 8"/>
          <p:cNvSpPr>
            <a:spLocks noGrp="1"/>
          </p:cNvSpPr>
          <p:nvPr>
            <p:ph type="body" sz="quarter" idx="16" hasCustomPrompt="1"/>
          </p:nvPr>
        </p:nvSpPr>
        <p:spPr>
          <a:xfrm>
            <a:off x="4643438" y="1341438"/>
            <a:ext cx="4176711" cy="574675"/>
          </a:xfrm>
          <a:prstGeom prst="rect">
            <a:avLst/>
          </a:prstGeom>
          <a:solidFill>
            <a:schemeClr val="accent1"/>
          </a:solidFill>
        </p:spPr>
        <p:txBody>
          <a:bodyPr lIns="35981" tIns="35981" rIns="35981" bIns="35981"/>
          <a:lstStyle>
            <a:lvl1pPr marL="0" indent="0">
              <a:buNone/>
              <a:defRPr baseline="0">
                <a:solidFill>
                  <a:schemeClr val="bg1"/>
                </a:solidFill>
              </a:defRPr>
            </a:lvl1pPr>
          </a:lstStyle>
          <a:p>
            <a:pPr lvl="0"/>
            <a:r>
              <a:rPr lang="fr-FR"/>
              <a:t>Cliquez pour modifier le titre</a:t>
            </a:r>
            <a:endParaRPr lang="fr-CA"/>
          </a:p>
        </p:txBody>
      </p:sp>
      <p:sp>
        <p:nvSpPr>
          <p:cNvPr id="12" name="Espace réservé du contenu 11"/>
          <p:cNvSpPr>
            <a:spLocks noGrp="1"/>
          </p:cNvSpPr>
          <p:nvPr>
            <p:ph sz="quarter" idx="17"/>
          </p:nvPr>
        </p:nvSpPr>
        <p:spPr>
          <a:xfrm>
            <a:off x="323849" y="2060574"/>
            <a:ext cx="4176000" cy="4176713"/>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13" name="Espace réservé du contenu 11"/>
          <p:cNvSpPr>
            <a:spLocks noGrp="1"/>
          </p:cNvSpPr>
          <p:nvPr>
            <p:ph sz="quarter" idx="18"/>
          </p:nvPr>
        </p:nvSpPr>
        <p:spPr>
          <a:xfrm>
            <a:off x="4643438" y="2060574"/>
            <a:ext cx="4176000" cy="4176713"/>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en-US"/>
              <a:t>Edit Master text styles</a:t>
            </a:r>
          </a:p>
          <a:p>
            <a:pPr lvl="1">
              <a:lnSpc>
                <a:spcPct val="90000"/>
              </a:lnSpc>
              <a:spcBef>
                <a:spcPts val="600"/>
              </a:spcBef>
            </a:pPr>
            <a:r>
              <a:rPr lang="en-US"/>
              <a:t>Second level</a:t>
            </a:r>
          </a:p>
          <a:p>
            <a:pPr lvl="2">
              <a:lnSpc>
                <a:spcPct val="90000"/>
              </a:lnSpc>
              <a:spcBef>
                <a:spcPts val="600"/>
              </a:spcBef>
            </a:pPr>
            <a:r>
              <a:rPr lang="en-US"/>
              <a:t>Third level</a:t>
            </a:r>
          </a:p>
          <a:p>
            <a:pPr lvl="3">
              <a:lnSpc>
                <a:spcPct val="90000"/>
              </a:lnSpc>
              <a:spcBef>
                <a:spcPts val="600"/>
              </a:spcBef>
            </a:pPr>
            <a:r>
              <a:rPr lang="en-US"/>
              <a:t>Fourth level</a:t>
            </a:r>
          </a:p>
          <a:p>
            <a:pPr lvl="4">
              <a:lnSpc>
                <a:spcPct val="90000"/>
              </a:lnSpc>
              <a:spcBef>
                <a:spcPts val="600"/>
              </a:spcBef>
            </a:pPr>
            <a:r>
              <a:rPr lang="en-US"/>
              <a:t>Fifth level</a:t>
            </a:r>
            <a:endParaRPr lang="fr-CA"/>
          </a:p>
        </p:txBody>
      </p:sp>
      <p:sp>
        <p:nvSpPr>
          <p:cNvPr id="6" name="Titre 5"/>
          <p:cNvSpPr>
            <a:spLocks noGrp="1"/>
          </p:cNvSpPr>
          <p:nvPr>
            <p:ph type="title"/>
          </p:nvPr>
        </p:nvSpPr>
        <p:spPr/>
        <p:txBody>
          <a:bodyPr/>
          <a:lstStyle/>
          <a:p>
            <a:r>
              <a:rPr lang="en-US"/>
              <a:t>Click to edit Master title style</a:t>
            </a:r>
            <a:endParaRPr lang="fr-CA"/>
          </a:p>
        </p:txBody>
      </p:sp>
      <p:sp>
        <p:nvSpPr>
          <p:cNvPr id="7" name="Espace réservé de la date 6"/>
          <p:cNvSpPr>
            <a:spLocks noGrp="1"/>
          </p:cNvSpPr>
          <p:nvPr>
            <p:ph type="dt" sz="half" idx="19"/>
          </p:nvPr>
        </p:nvSpPr>
        <p:spPr/>
        <p:txBody>
          <a:bodyPr/>
          <a:lstStyle/>
          <a:p>
            <a:pPr defTabSz="913920"/>
            <a:fld id="{1E9FF4BB-7AFF-4872-8CE9-55F58411C5B4}" type="datetime1">
              <a:rPr lang="fr-CA" smtClean="0">
                <a:solidFill>
                  <a:srgbClr val="000000">
                    <a:tint val="75000"/>
                  </a:srgbClr>
                </a:solidFill>
              </a:rPr>
              <a:pPr defTabSz="913920"/>
              <a:t>2019-06-12</a:t>
            </a:fld>
            <a:endParaRPr lang="fr-CA">
              <a:solidFill>
                <a:srgbClr val="000000">
                  <a:tint val="75000"/>
                </a:srgbClr>
              </a:solidFill>
            </a:endParaRPr>
          </a:p>
        </p:txBody>
      </p:sp>
      <p:sp>
        <p:nvSpPr>
          <p:cNvPr id="8" name="Espace réservé du pied de page 7"/>
          <p:cNvSpPr>
            <a:spLocks noGrp="1"/>
          </p:cNvSpPr>
          <p:nvPr>
            <p:ph type="ftr" sz="quarter" idx="20"/>
          </p:nvPr>
        </p:nvSpPr>
        <p:spPr/>
        <p:txBody>
          <a:bodyPr/>
          <a:lstStyle/>
          <a:p>
            <a:pPr defTabSz="913920"/>
            <a:endParaRPr lang="fr-CA">
              <a:solidFill>
                <a:srgbClr val="000000">
                  <a:tint val="75000"/>
                </a:srgbClr>
              </a:solidFill>
            </a:endParaRPr>
          </a:p>
        </p:txBody>
      </p:sp>
      <p:sp>
        <p:nvSpPr>
          <p:cNvPr id="11" name="Espace réservé du numéro de diapositive 10"/>
          <p:cNvSpPr>
            <a:spLocks noGrp="1"/>
          </p:cNvSpPr>
          <p:nvPr>
            <p:ph type="sldNum" sz="quarter" idx="21"/>
          </p:nvPr>
        </p:nvSpPr>
        <p:spPr/>
        <p:txBody>
          <a:bodyPr/>
          <a:lstStyle/>
          <a:p>
            <a:pPr defTabSz="913920"/>
            <a:fld id="{00EC7536-4046-4F46-856D-63BE82C36B30}" type="slidenum">
              <a:rPr lang="fr-CA" smtClean="0">
                <a:solidFill>
                  <a:srgbClr val="000000">
                    <a:tint val="75000"/>
                  </a:srgbClr>
                </a:solidFill>
              </a:rPr>
              <a:pPr defTabSz="913920"/>
              <a:t>‹#›</a:t>
            </a:fld>
            <a:endParaRPr lang="fr-CA">
              <a:solidFill>
                <a:srgbClr val="000000">
                  <a:tint val="75000"/>
                </a:srgbClr>
              </a:solidFill>
            </a:endParaRPr>
          </a:p>
        </p:txBody>
      </p:sp>
    </p:spTree>
    <p:extLst>
      <p:ext uri="{BB962C8B-B14F-4D97-AF65-F5344CB8AC3E}">
        <p14:creationId xmlns:p14="http://schemas.microsoft.com/office/powerpoint/2010/main" val="285122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0.xml"/><Relationship Id="rId18" Type="http://schemas.openxmlformats.org/officeDocument/2006/relationships/slideLayout" Target="../slideLayouts/slideLayout35.xml"/><Relationship Id="rId26" Type="http://schemas.openxmlformats.org/officeDocument/2006/relationships/slideLayout" Target="../slideLayouts/slideLayout43.xml"/><Relationship Id="rId39" Type="http://schemas.openxmlformats.org/officeDocument/2006/relationships/slideLayout" Target="../slideLayouts/slideLayout56.xml"/><Relationship Id="rId3" Type="http://schemas.openxmlformats.org/officeDocument/2006/relationships/slideLayout" Target="../slideLayouts/slideLayout20.xml"/><Relationship Id="rId21" Type="http://schemas.openxmlformats.org/officeDocument/2006/relationships/slideLayout" Target="../slideLayouts/slideLayout38.xml"/><Relationship Id="rId34" Type="http://schemas.openxmlformats.org/officeDocument/2006/relationships/slideLayout" Target="../slideLayouts/slideLayout51.xml"/><Relationship Id="rId42" Type="http://schemas.openxmlformats.org/officeDocument/2006/relationships/slideLayout" Target="../slideLayouts/slideLayout59.xml"/><Relationship Id="rId47" Type="http://schemas.openxmlformats.org/officeDocument/2006/relationships/slideLayout" Target="../slideLayouts/slideLayout64.xml"/><Relationship Id="rId50" Type="http://schemas.openxmlformats.org/officeDocument/2006/relationships/slideLayout" Target="../slideLayouts/slideLayout67.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5" Type="http://schemas.openxmlformats.org/officeDocument/2006/relationships/slideLayout" Target="../slideLayouts/slideLayout42.xml"/><Relationship Id="rId33" Type="http://schemas.openxmlformats.org/officeDocument/2006/relationships/slideLayout" Target="../slideLayouts/slideLayout50.xml"/><Relationship Id="rId38" Type="http://schemas.openxmlformats.org/officeDocument/2006/relationships/slideLayout" Target="../slideLayouts/slideLayout55.xml"/><Relationship Id="rId46" Type="http://schemas.openxmlformats.org/officeDocument/2006/relationships/slideLayout" Target="../slideLayouts/slideLayout63.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29" Type="http://schemas.openxmlformats.org/officeDocument/2006/relationships/slideLayout" Target="../slideLayouts/slideLayout46.xml"/><Relationship Id="rId41" Type="http://schemas.openxmlformats.org/officeDocument/2006/relationships/slideLayout" Target="../slideLayouts/slideLayout58.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24" Type="http://schemas.openxmlformats.org/officeDocument/2006/relationships/slideLayout" Target="../slideLayouts/slideLayout41.xml"/><Relationship Id="rId32" Type="http://schemas.openxmlformats.org/officeDocument/2006/relationships/slideLayout" Target="../slideLayouts/slideLayout49.xml"/><Relationship Id="rId37" Type="http://schemas.openxmlformats.org/officeDocument/2006/relationships/slideLayout" Target="../slideLayouts/slideLayout54.xml"/><Relationship Id="rId40" Type="http://schemas.openxmlformats.org/officeDocument/2006/relationships/slideLayout" Target="../slideLayouts/slideLayout57.xml"/><Relationship Id="rId45" Type="http://schemas.openxmlformats.org/officeDocument/2006/relationships/slideLayout" Target="../slideLayouts/slideLayout62.xml"/><Relationship Id="rId53" Type="http://schemas.openxmlformats.org/officeDocument/2006/relationships/theme" Target="../theme/theme2.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slideLayout" Target="../slideLayouts/slideLayout40.xml"/><Relationship Id="rId28" Type="http://schemas.openxmlformats.org/officeDocument/2006/relationships/slideLayout" Target="../slideLayouts/slideLayout45.xml"/><Relationship Id="rId36" Type="http://schemas.openxmlformats.org/officeDocument/2006/relationships/slideLayout" Target="../slideLayouts/slideLayout53.xml"/><Relationship Id="rId49" Type="http://schemas.openxmlformats.org/officeDocument/2006/relationships/slideLayout" Target="../slideLayouts/slideLayout66.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31" Type="http://schemas.openxmlformats.org/officeDocument/2006/relationships/slideLayout" Target="../slideLayouts/slideLayout48.xml"/><Relationship Id="rId44" Type="http://schemas.openxmlformats.org/officeDocument/2006/relationships/slideLayout" Target="../slideLayouts/slideLayout61.xml"/><Relationship Id="rId52" Type="http://schemas.openxmlformats.org/officeDocument/2006/relationships/slideLayout" Target="../slideLayouts/slideLayout69.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 Id="rId27" Type="http://schemas.openxmlformats.org/officeDocument/2006/relationships/slideLayout" Target="../slideLayouts/slideLayout44.xml"/><Relationship Id="rId30" Type="http://schemas.openxmlformats.org/officeDocument/2006/relationships/slideLayout" Target="../slideLayouts/slideLayout47.xml"/><Relationship Id="rId35" Type="http://schemas.openxmlformats.org/officeDocument/2006/relationships/slideLayout" Target="../slideLayouts/slideLayout52.xml"/><Relationship Id="rId43" Type="http://schemas.openxmlformats.org/officeDocument/2006/relationships/slideLayout" Target="../slideLayouts/slideLayout60.xml"/><Relationship Id="rId48" Type="http://schemas.openxmlformats.org/officeDocument/2006/relationships/slideLayout" Target="../slideLayouts/slideLayout65.xml"/><Relationship Id="rId8" Type="http://schemas.openxmlformats.org/officeDocument/2006/relationships/slideLayout" Target="../slideLayouts/slideLayout25.xml"/><Relationship Id="rId51"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23850" y="476252"/>
            <a:ext cx="8496300" cy="720487"/>
          </a:xfrm>
          <a:prstGeom prst="rect">
            <a:avLst/>
          </a:prstGeom>
        </p:spPr>
        <p:txBody>
          <a:bodyPr vert="horz" lIns="0" tIns="0" rIns="0" bIns="0" rtlCol="0" anchor="t" anchorCtr="0">
            <a:noAutofit/>
          </a:bodyPr>
          <a:lstStyle/>
          <a:p>
            <a:pPr lvl="0"/>
            <a:r>
              <a:rPr lang="fr-FR"/>
              <a:t>Modifiez le titre</a:t>
            </a:r>
            <a:endParaRPr lang="fr-CA"/>
          </a:p>
        </p:txBody>
      </p:sp>
      <p:sp>
        <p:nvSpPr>
          <p:cNvPr id="4" name="Espace réservé de la date 3"/>
          <p:cNvSpPr>
            <a:spLocks noGrp="1"/>
          </p:cNvSpPr>
          <p:nvPr>
            <p:ph type="dt" sz="half" idx="2"/>
          </p:nvPr>
        </p:nvSpPr>
        <p:spPr>
          <a:xfrm>
            <a:off x="6084888" y="6381750"/>
            <a:ext cx="1295400" cy="476250"/>
          </a:xfrm>
          <a:prstGeom prst="rect">
            <a:avLst/>
          </a:prstGeom>
        </p:spPr>
        <p:txBody>
          <a:bodyPr vert="horz" lIns="0" tIns="0" rIns="0" bIns="0" rtlCol="0" anchor="ctr"/>
          <a:lstStyle>
            <a:lvl1pPr algn="l">
              <a:defRPr sz="1100">
                <a:solidFill>
                  <a:schemeClr val="tx1">
                    <a:tint val="75000"/>
                  </a:schemeClr>
                </a:solidFill>
              </a:defRPr>
            </a:lvl1pPr>
          </a:lstStyle>
          <a:p>
            <a:pPr defTabSz="913920"/>
            <a:fld id="{1E9FF4BB-7AFF-4872-8CE9-55F58411C5B4}" type="datetime1">
              <a:rPr lang="fr-CA" smtClean="0">
                <a:solidFill>
                  <a:srgbClr val="000000">
                    <a:tint val="75000"/>
                  </a:srgbClr>
                </a:solidFill>
              </a:rPr>
              <a:pPr defTabSz="913920"/>
              <a:t>2019-06-12</a:t>
            </a:fld>
            <a:endParaRPr lang="fr-CA">
              <a:solidFill>
                <a:srgbClr val="000000">
                  <a:tint val="75000"/>
                </a:srgbClr>
              </a:solidFill>
            </a:endParaRPr>
          </a:p>
        </p:txBody>
      </p:sp>
      <p:sp>
        <p:nvSpPr>
          <p:cNvPr id="5" name="Espace réservé du pied de page 4"/>
          <p:cNvSpPr>
            <a:spLocks noGrp="1"/>
          </p:cNvSpPr>
          <p:nvPr>
            <p:ph type="ftr" sz="quarter" idx="3"/>
          </p:nvPr>
        </p:nvSpPr>
        <p:spPr>
          <a:xfrm>
            <a:off x="323274" y="6381750"/>
            <a:ext cx="4896791" cy="476250"/>
          </a:xfrm>
          <a:prstGeom prst="rect">
            <a:avLst/>
          </a:prstGeom>
        </p:spPr>
        <p:txBody>
          <a:bodyPr vert="horz" lIns="0" tIns="0" rIns="0" bIns="0" rtlCol="0" anchor="ctr"/>
          <a:lstStyle>
            <a:lvl1pPr>
              <a:defRPr lang="fr-CA" sz="1100">
                <a:solidFill>
                  <a:schemeClr val="tx1">
                    <a:tint val="75000"/>
                  </a:schemeClr>
                </a:solidFill>
              </a:defRPr>
            </a:lvl1pPr>
          </a:lstStyle>
          <a:p>
            <a:pPr defTabSz="913920"/>
            <a:endParaRPr>
              <a:solidFill>
                <a:srgbClr val="000000">
                  <a:tint val="75000"/>
                </a:srgbClr>
              </a:solidFill>
            </a:endParaRPr>
          </a:p>
        </p:txBody>
      </p:sp>
      <p:sp>
        <p:nvSpPr>
          <p:cNvPr id="6" name="Espace réservé du numéro de diapositive 5"/>
          <p:cNvSpPr>
            <a:spLocks noGrp="1"/>
          </p:cNvSpPr>
          <p:nvPr>
            <p:ph type="sldNum" sz="quarter" idx="4"/>
          </p:nvPr>
        </p:nvSpPr>
        <p:spPr>
          <a:xfrm>
            <a:off x="8243888" y="6381347"/>
            <a:ext cx="575741" cy="476250"/>
          </a:xfrm>
          <a:prstGeom prst="rect">
            <a:avLst/>
          </a:prstGeom>
        </p:spPr>
        <p:txBody>
          <a:bodyPr vert="horz" lIns="0" tIns="0" rIns="0" bIns="0" rtlCol="0" anchor="ctr"/>
          <a:lstStyle>
            <a:lvl1pPr algn="r">
              <a:defRPr sz="1100" b="1">
                <a:solidFill>
                  <a:schemeClr val="tx1">
                    <a:tint val="75000"/>
                  </a:schemeClr>
                </a:solidFill>
              </a:defRPr>
            </a:lvl1pPr>
          </a:lstStyle>
          <a:p>
            <a:pPr defTabSz="913920"/>
            <a:fld id="{00EC7536-4046-4F46-856D-63BE82C36B30}" type="slidenum">
              <a:rPr lang="fr-CA" smtClean="0">
                <a:solidFill>
                  <a:srgbClr val="000000">
                    <a:tint val="75000"/>
                  </a:srgbClr>
                </a:solidFill>
              </a:rPr>
              <a:pPr defTabSz="913920"/>
              <a:t>‹#›</a:t>
            </a:fld>
            <a:endParaRPr lang="fr-CA">
              <a:solidFill>
                <a:srgbClr val="000000">
                  <a:tint val="75000"/>
                </a:srgbClr>
              </a:solidFill>
            </a:endParaRPr>
          </a:p>
        </p:txBody>
      </p:sp>
      <p:sp>
        <p:nvSpPr>
          <p:cNvPr id="8" name="Espace réservé du texte 7"/>
          <p:cNvSpPr>
            <a:spLocks noGrp="1"/>
          </p:cNvSpPr>
          <p:nvPr>
            <p:ph type="body" idx="1"/>
          </p:nvPr>
        </p:nvSpPr>
        <p:spPr>
          <a:xfrm>
            <a:off x="323850" y="1341438"/>
            <a:ext cx="8496610" cy="4895874"/>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grpSp>
        <p:nvGrpSpPr>
          <p:cNvPr id="146" name="Groupe 145"/>
          <p:cNvGrpSpPr/>
          <p:nvPr/>
        </p:nvGrpSpPr>
        <p:grpSpPr>
          <a:xfrm>
            <a:off x="-252536" y="1916830"/>
            <a:ext cx="220054" cy="144015"/>
            <a:chOff x="-256567" y="437647"/>
            <a:chExt cx="220054" cy="147714"/>
          </a:xfrm>
        </p:grpSpPr>
        <p:cxnSp>
          <p:nvCxnSpPr>
            <p:cNvPr id="232" name="Connecteur droit 231"/>
            <p:cNvCxnSpPr/>
            <p:nvPr userDrawn="1"/>
          </p:nvCxnSpPr>
          <p:spPr>
            <a:xfrm flipH="1">
              <a:off x="-256567" y="437647"/>
              <a:ext cx="2200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3" name="Connecteur droit 232"/>
            <p:cNvCxnSpPr/>
            <p:nvPr userDrawn="1"/>
          </p:nvCxnSpPr>
          <p:spPr>
            <a:xfrm flipH="1">
              <a:off x="-256567" y="585361"/>
              <a:ext cx="21028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7" name="Groupe 146"/>
          <p:cNvGrpSpPr/>
          <p:nvPr/>
        </p:nvGrpSpPr>
        <p:grpSpPr>
          <a:xfrm>
            <a:off x="-244476" y="2636906"/>
            <a:ext cx="211994" cy="144672"/>
            <a:chOff x="-256567" y="1176220"/>
            <a:chExt cx="211994" cy="148388"/>
          </a:xfrm>
        </p:grpSpPr>
        <p:cxnSp>
          <p:nvCxnSpPr>
            <p:cNvPr id="230" name="Connecteur droit 229"/>
            <p:cNvCxnSpPr/>
            <p:nvPr userDrawn="1"/>
          </p:nvCxnSpPr>
          <p:spPr>
            <a:xfrm flipH="1">
              <a:off x="-256567" y="1176220"/>
              <a:ext cx="20796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1" name="Connecteur droit 230"/>
            <p:cNvCxnSpPr/>
            <p:nvPr userDrawn="1"/>
          </p:nvCxnSpPr>
          <p:spPr>
            <a:xfrm flipH="1" flipV="1">
              <a:off x="-256567" y="1323938"/>
              <a:ext cx="211994" cy="67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8" name="Groupe 147"/>
          <p:cNvGrpSpPr/>
          <p:nvPr/>
        </p:nvGrpSpPr>
        <p:grpSpPr>
          <a:xfrm>
            <a:off x="-248505" y="3356990"/>
            <a:ext cx="216023" cy="144027"/>
            <a:chOff x="-264626" y="1913132"/>
            <a:chExt cx="216023" cy="147726"/>
          </a:xfrm>
        </p:grpSpPr>
        <p:cxnSp>
          <p:nvCxnSpPr>
            <p:cNvPr id="228" name="Connecteur droit 227"/>
            <p:cNvCxnSpPr/>
            <p:nvPr userDrawn="1"/>
          </p:nvCxnSpPr>
          <p:spPr>
            <a:xfrm flipH="1">
              <a:off x="-256567" y="1913132"/>
              <a:ext cx="20796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9" name="Connecteur droit 228"/>
            <p:cNvCxnSpPr/>
            <p:nvPr userDrawn="1"/>
          </p:nvCxnSpPr>
          <p:spPr>
            <a:xfrm flipH="1">
              <a:off x="-264626" y="2060858"/>
              <a:ext cx="206253"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9" name="Groupe 148"/>
          <p:cNvGrpSpPr/>
          <p:nvPr/>
        </p:nvGrpSpPr>
        <p:grpSpPr>
          <a:xfrm>
            <a:off x="-238735" y="4077076"/>
            <a:ext cx="206254" cy="144024"/>
            <a:chOff x="-256567" y="2633578"/>
            <a:chExt cx="206254" cy="147722"/>
          </a:xfrm>
        </p:grpSpPr>
        <p:cxnSp>
          <p:nvCxnSpPr>
            <p:cNvPr id="226" name="Connecteur droit 225"/>
            <p:cNvCxnSpPr/>
            <p:nvPr userDrawn="1"/>
          </p:nvCxnSpPr>
          <p:spPr>
            <a:xfrm flipH="1">
              <a:off x="-256567" y="2633578"/>
              <a:ext cx="206253"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7" name="Connecteur droit 226"/>
            <p:cNvCxnSpPr/>
            <p:nvPr userDrawn="1"/>
          </p:nvCxnSpPr>
          <p:spPr>
            <a:xfrm flipH="1">
              <a:off x="-256567" y="2781300"/>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0" name="Groupe 149"/>
          <p:cNvGrpSpPr/>
          <p:nvPr/>
        </p:nvGrpSpPr>
        <p:grpSpPr>
          <a:xfrm>
            <a:off x="-248505" y="4797168"/>
            <a:ext cx="216024" cy="143994"/>
            <a:chOff x="-256567" y="3352725"/>
            <a:chExt cx="216024" cy="147692"/>
          </a:xfrm>
        </p:grpSpPr>
        <p:cxnSp>
          <p:nvCxnSpPr>
            <p:cNvPr id="224" name="Connecteur droit 223"/>
            <p:cNvCxnSpPr/>
            <p:nvPr userDrawn="1"/>
          </p:nvCxnSpPr>
          <p:spPr>
            <a:xfrm flipH="1" flipV="1">
              <a:off x="-256567" y="3352725"/>
              <a:ext cx="210284" cy="1"/>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5" name="Connecteur droit 224"/>
            <p:cNvCxnSpPr/>
            <p:nvPr userDrawn="1"/>
          </p:nvCxnSpPr>
          <p:spPr>
            <a:xfrm flipH="1">
              <a:off x="-256567" y="3500417"/>
              <a:ext cx="21602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1" name="Groupe 150"/>
          <p:cNvGrpSpPr/>
          <p:nvPr/>
        </p:nvGrpSpPr>
        <p:grpSpPr>
          <a:xfrm>
            <a:off x="-246795" y="5517246"/>
            <a:ext cx="214314" cy="144009"/>
            <a:chOff x="-256566" y="4073456"/>
            <a:chExt cx="214314" cy="147707"/>
          </a:xfrm>
        </p:grpSpPr>
        <p:cxnSp>
          <p:nvCxnSpPr>
            <p:cNvPr id="222" name="Connecteur droit 221"/>
            <p:cNvCxnSpPr/>
            <p:nvPr userDrawn="1"/>
          </p:nvCxnSpPr>
          <p:spPr>
            <a:xfrm flipH="1">
              <a:off x="-256566" y="4073456"/>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3" name="Connecteur droit 222"/>
            <p:cNvCxnSpPr/>
            <p:nvPr userDrawn="1"/>
          </p:nvCxnSpPr>
          <p:spPr>
            <a:xfrm flipH="1">
              <a:off x="-248506" y="4221163"/>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2" name="Groupe 151"/>
          <p:cNvGrpSpPr/>
          <p:nvPr/>
        </p:nvGrpSpPr>
        <p:grpSpPr>
          <a:xfrm>
            <a:off x="-246795" y="6237320"/>
            <a:ext cx="214314" cy="144027"/>
            <a:chOff x="-256566" y="4073438"/>
            <a:chExt cx="214314" cy="147725"/>
          </a:xfrm>
        </p:grpSpPr>
        <p:cxnSp>
          <p:nvCxnSpPr>
            <p:cNvPr id="220" name="Connecteur droit 219"/>
            <p:cNvCxnSpPr/>
            <p:nvPr userDrawn="1"/>
          </p:nvCxnSpPr>
          <p:spPr>
            <a:xfrm flipH="1">
              <a:off x="-256566" y="4073438"/>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1" name="Connecteur droit 220"/>
            <p:cNvCxnSpPr/>
            <p:nvPr userDrawn="1"/>
          </p:nvCxnSpPr>
          <p:spPr>
            <a:xfrm flipH="1">
              <a:off x="-248506" y="4221163"/>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177" name="Connecteur droit 176"/>
          <p:cNvCxnSpPr/>
          <p:nvPr/>
        </p:nvCxnSpPr>
        <p:spPr>
          <a:xfrm flipH="1">
            <a:off x="-246795" y="6868572"/>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6" name="Connecteur droit 175"/>
          <p:cNvCxnSpPr/>
          <p:nvPr/>
        </p:nvCxnSpPr>
        <p:spPr>
          <a:xfrm flipH="1">
            <a:off x="-238735" y="-9625"/>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69" name="Groupe 168"/>
          <p:cNvGrpSpPr/>
          <p:nvPr/>
        </p:nvGrpSpPr>
        <p:grpSpPr>
          <a:xfrm>
            <a:off x="-246796" y="476672"/>
            <a:ext cx="214314" cy="140846"/>
            <a:chOff x="-256566" y="4076700"/>
            <a:chExt cx="214314" cy="144463"/>
          </a:xfrm>
        </p:grpSpPr>
        <p:cxnSp>
          <p:nvCxnSpPr>
            <p:cNvPr id="173" name="Connecteur droit 172"/>
            <p:cNvCxnSpPr/>
            <p:nvPr userDrawn="1"/>
          </p:nvCxnSpPr>
          <p:spPr>
            <a:xfrm flipH="1">
              <a:off x="-256566" y="4076700"/>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4" name="Connecteur droit 173"/>
            <p:cNvCxnSpPr/>
            <p:nvPr userDrawn="1"/>
          </p:nvCxnSpPr>
          <p:spPr>
            <a:xfrm flipH="1">
              <a:off x="-256566" y="4221163"/>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70" name="Groupe 169"/>
          <p:cNvGrpSpPr/>
          <p:nvPr/>
        </p:nvGrpSpPr>
        <p:grpSpPr>
          <a:xfrm>
            <a:off x="-246796" y="1196739"/>
            <a:ext cx="214314" cy="144021"/>
            <a:chOff x="-328574" y="4018636"/>
            <a:chExt cx="214314" cy="147720"/>
          </a:xfrm>
        </p:grpSpPr>
        <p:cxnSp>
          <p:nvCxnSpPr>
            <p:cNvPr id="171" name="Connecteur droit 170"/>
            <p:cNvCxnSpPr/>
            <p:nvPr userDrawn="1"/>
          </p:nvCxnSpPr>
          <p:spPr>
            <a:xfrm flipH="1">
              <a:off x="-328574" y="4018636"/>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2" name="Connecteur droit 171"/>
            <p:cNvCxnSpPr/>
            <p:nvPr userDrawn="1"/>
          </p:nvCxnSpPr>
          <p:spPr>
            <a:xfrm flipH="1">
              <a:off x="-328574" y="4166356"/>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6" name="Groupe 205"/>
          <p:cNvGrpSpPr/>
          <p:nvPr/>
        </p:nvGrpSpPr>
        <p:grpSpPr>
          <a:xfrm>
            <a:off x="9176481" y="-9625"/>
            <a:ext cx="220055" cy="6878197"/>
            <a:chOff x="-281784" y="-9625"/>
            <a:chExt cx="220055" cy="6878197"/>
          </a:xfrm>
        </p:grpSpPr>
        <p:grpSp>
          <p:nvGrpSpPr>
            <p:cNvPr id="207" name="Groupe 206"/>
            <p:cNvGrpSpPr/>
            <p:nvPr userDrawn="1"/>
          </p:nvGrpSpPr>
          <p:grpSpPr>
            <a:xfrm>
              <a:off x="-281784" y="1916830"/>
              <a:ext cx="220054" cy="144015"/>
              <a:chOff x="-256567" y="437647"/>
              <a:chExt cx="220054" cy="147714"/>
            </a:xfrm>
          </p:grpSpPr>
          <p:cxnSp>
            <p:nvCxnSpPr>
              <p:cNvPr id="248" name="Connecteur droit 247"/>
              <p:cNvCxnSpPr/>
              <p:nvPr userDrawn="1"/>
            </p:nvCxnSpPr>
            <p:spPr>
              <a:xfrm flipH="1">
                <a:off x="-256567" y="437647"/>
                <a:ext cx="2200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9" name="Connecteur droit 248"/>
              <p:cNvCxnSpPr/>
              <p:nvPr userDrawn="1"/>
            </p:nvCxnSpPr>
            <p:spPr>
              <a:xfrm flipH="1">
                <a:off x="-256567" y="585361"/>
                <a:ext cx="21028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8" name="Groupe 207"/>
            <p:cNvGrpSpPr/>
            <p:nvPr userDrawn="1"/>
          </p:nvGrpSpPr>
          <p:grpSpPr>
            <a:xfrm>
              <a:off x="-273724" y="2636906"/>
              <a:ext cx="211994" cy="144672"/>
              <a:chOff x="-256567" y="1176220"/>
              <a:chExt cx="211994" cy="148388"/>
            </a:xfrm>
          </p:grpSpPr>
          <p:cxnSp>
            <p:nvCxnSpPr>
              <p:cNvPr id="246" name="Connecteur droit 245"/>
              <p:cNvCxnSpPr/>
              <p:nvPr userDrawn="1"/>
            </p:nvCxnSpPr>
            <p:spPr>
              <a:xfrm flipH="1">
                <a:off x="-256567" y="1176220"/>
                <a:ext cx="20796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7" name="Connecteur droit 246"/>
              <p:cNvCxnSpPr/>
              <p:nvPr userDrawn="1"/>
            </p:nvCxnSpPr>
            <p:spPr>
              <a:xfrm flipH="1" flipV="1">
                <a:off x="-256567" y="1323938"/>
                <a:ext cx="211994" cy="67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9" name="Groupe 208"/>
            <p:cNvGrpSpPr/>
            <p:nvPr userDrawn="1"/>
          </p:nvGrpSpPr>
          <p:grpSpPr>
            <a:xfrm>
              <a:off x="-269694" y="3356990"/>
              <a:ext cx="207964" cy="144024"/>
              <a:chOff x="-256567" y="1913133"/>
              <a:chExt cx="207964" cy="147723"/>
            </a:xfrm>
          </p:grpSpPr>
          <p:cxnSp>
            <p:nvCxnSpPr>
              <p:cNvPr id="244" name="Connecteur droit 243"/>
              <p:cNvCxnSpPr/>
              <p:nvPr userDrawn="1"/>
            </p:nvCxnSpPr>
            <p:spPr>
              <a:xfrm flipH="1">
                <a:off x="-256567" y="1913133"/>
                <a:ext cx="20796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5" name="Connecteur droit 244"/>
              <p:cNvCxnSpPr/>
              <p:nvPr userDrawn="1"/>
            </p:nvCxnSpPr>
            <p:spPr>
              <a:xfrm flipH="1">
                <a:off x="-256567" y="2060856"/>
                <a:ext cx="20625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0" name="Groupe 209"/>
            <p:cNvGrpSpPr/>
            <p:nvPr userDrawn="1"/>
          </p:nvGrpSpPr>
          <p:grpSpPr>
            <a:xfrm>
              <a:off x="-267983" y="4077076"/>
              <a:ext cx="206254" cy="144024"/>
              <a:chOff x="-256567" y="2633578"/>
              <a:chExt cx="206254" cy="147722"/>
            </a:xfrm>
          </p:grpSpPr>
          <p:cxnSp>
            <p:nvCxnSpPr>
              <p:cNvPr id="242" name="Connecteur droit 241"/>
              <p:cNvCxnSpPr/>
              <p:nvPr userDrawn="1"/>
            </p:nvCxnSpPr>
            <p:spPr>
              <a:xfrm flipH="1">
                <a:off x="-256567" y="2633578"/>
                <a:ext cx="20625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3" name="Connecteur droit 242"/>
              <p:cNvCxnSpPr/>
              <p:nvPr userDrawn="1"/>
            </p:nvCxnSpPr>
            <p:spPr>
              <a:xfrm flipH="1">
                <a:off x="-256567" y="2781300"/>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1" name="Groupe 210"/>
            <p:cNvGrpSpPr/>
            <p:nvPr userDrawn="1"/>
          </p:nvGrpSpPr>
          <p:grpSpPr>
            <a:xfrm>
              <a:off x="-277753" y="4797158"/>
              <a:ext cx="216024" cy="144014"/>
              <a:chOff x="-256567" y="3352725"/>
              <a:chExt cx="216024" cy="147713"/>
            </a:xfrm>
          </p:grpSpPr>
          <p:cxnSp>
            <p:nvCxnSpPr>
              <p:cNvPr id="240" name="Connecteur droit 239"/>
              <p:cNvCxnSpPr/>
              <p:nvPr userDrawn="1"/>
            </p:nvCxnSpPr>
            <p:spPr>
              <a:xfrm flipH="1" flipV="1">
                <a:off x="-256567" y="3352725"/>
                <a:ext cx="210284" cy="1"/>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1" name="Connecteur droit 240"/>
              <p:cNvCxnSpPr/>
              <p:nvPr userDrawn="1"/>
            </p:nvCxnSpPr>
            <p:spPr>
              <a:xfrm flipH="1">
                <a:off x="-256567" y="3500438"/>
                <a:ext cx="21602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2" name="Groupe 211"/>
            <p:cNvGrpSpPr/>
            <p:nvPr userDrawn="1"/>
          </p:nvGrpSpPr>
          <p:grpSpPr>
            <a:xfrm>
              <a:off x="-276043" y="5517246"/>
              <a:ext cx="214314" cy="144009"/>
              <a:chOff x="-256566" y="4073456"/>
              <a:chExt cx="214314" cy="147707"/>
            </a:xfrm>
          </p:grpSpPr>
          <p:cxnSp>
            <p:nvCxnSpPr>
              <p:cNvPr id="238" name="Connecteur droit 237"/>
              <p:cNvCxnSpPr/>
              <p:nvPr userDrawn="1"/>
            </p:nvCxnSpPr>
            <p:spPr>
              <a:xfrm flipH="1">
                <a:off x="-256566" y="4073456"/>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9" name="Connecteur droit 238"/>
              <p:cNvCxnSpPr/>
              <p:nvPr userDrawn="1"/>
            </p:nvCxnSpPr>
            <p:spPr>
              <a:xfrm flipH="1">
                <a:off x="-248506" y="422116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3" name="Groupe 212"/>
            <p:cNvGrpSpPr/>
            <p:nvPr userDrawn="1"/>
          </p:nvGrpSpPr>
          <p:grpSpPr>
            <a:xfrm>
              <a:off x="-276043" y="6237320"/>
              <a:ext cx="214314" cy="144027"/>
              <a:chOff x="-256566" y="4073438"/>
              <a:chExt cx="214314" cy="147725"/>
            </a:xfrm>
          </p:grpSpPr>
          <p:cxnSp>
            <p:nvCxnSpPr>
              <p:cNvPr id="236" name="Connecteur droit 235"/>
              <p:cNvCxnSpPr/>
              <p:nvPr userDrawn="1"/>
            </p:nvCxnSpPr>
            <p:spPr>
              <a:xfrm flipH="1">
                <a:off x="-256566" y="4073438"/>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7" name="Connecteur droit 236"/>
              <p:cNvCxnSpPr/>
              <p:nvPr userDrawn="1"/>
            </p:nvCxnSpPr>
            <p:spPr>
              <a:xfrm flipH="1">
                <a:off x="-248506" y="422116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214" name="Connecteur droit 213"/>
            <p:cNvCxnSpPr/>
            <p:nvPr userDrawn="1"/>
          </p:nvCxnSpPr>
          <p:spPr>
            <a:xfrm flipH="1">
              <a:off x="-276043" y="6868572"/>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5" name="Connecteur droit 214"/>
            <p:cNvCxnSpPr/>
            <p:nvPr userDrawn="1"/>
          </p:nvCxnSpPr>
          <p:spPr>
            <a:xfrm flipH="1">
              <a:off x="-267983" y="-9625"/>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16" name="Groupe 215"/>
            <p:cNvGrpSpPr/>
            <p:nvPr userDrawn="1"/>
          </p:nvGrpSpPr>
          <p:grpSpPr>
            <a:xfrm>
              <a:off x="-276044" y="476672"/>
              <a:ext cx="214314" cy="140846"/>
              <a:chOff x="-256566" y="4076700"/>
              <a:chExt cx="214314" cy="144463"/>
            </a:xfrm>
          </p:grpSpPr>
          <p:cxnSp>
            <p:nvCxnSpPr>
              <p:cNvPr id="234" name="Connecteur droit 233"/>
              <p:cNvCxnSpPr/>
              <p:nvPr userDrawn="1"/>
            </p:nvCxnSpPr>
            <p:spPr>
              <a:xfrm flipH="1">
                <a:off x="-256566" y="4076700"/>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5" name="Connecteur droit 234"/>
              <p:cNvCxnSpPr/>
              <p:nvPr userDrawn="1"/>
            </p:nvCxnSpPr>
            <p:spPr>
              <a:xfrm flipH="1">
                <a:off x="-256566" y="422116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7" name="Groupe 216"/>
            <p:cNvGrpSpPr/>
            <p:nvPr userDrawn="1"/>
          </p:nvGrpSpPr>
          <p:grpSpPr>
            <a:xfrm>
              <a:off x="-276044" y="1196739"/>
              <a:ext cx="214314" cy="144021"/>
              <a:chOff x="-328574" y="4018636"/>
              <a:chExt cx="214314" cy="147720"/>
            </a:xfrm>
          </p:grpSpPr>
          <p:cxnSp>
            <p:nvCxnSpPr>
              <p:cNvPr id="218" name="Connecteur droit 217"/>
              <p:cNvCxnSpPr/>
              <p:nvPr userDrawn="1"/>
            </p:nvCxnSpPr>
            <p:spPr>
              <a:xfrm flipH="1">
                <a:off x="-328574" y="4018636"/>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9" name="Connecteur droit 218"/>
              <p:cNvCxnSpPr/>
              <p:nvPr userDrawn="1"/>
            </p:nvCxnSpPr>
            <p:spPr>
              <a:xfrm flipH="1">
                <a:off x="-328574" y="4166356"/>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12" name="Groupe 11"/>
          <p:cNvGrpSpPr/>
          <p:nvPr/>
        </p:nvGrpSpPr>
        <p:grpSpPr>
          <a:xfrm>
            <a:off x="179512" y="-241700"/>
            <a:ext cx="8784976" cy="214315"/>
            <a:chOff x="179512" y="6942270"/>
            <a:chExt cx="8784976" cy="214315"/>
          </a:xfrm>
        </p:grpSpPr>
        <p:grpSp>
          <p:nvGrpSpPr>
            <p:cNvPr id="317" name="Groupe 316"/>
            <p:cNvGrpSpPr/>
            <p:nvPr userDrawn="1"/>
          </p:nvGrpSpPr>
          <p:grpSpPr>
            <a:xfrm rot="16200000">
              <a:off x="144363" y="6977419"/>
              <a:ext cx="214314" cy="144015"/>
              <a:chOff x="-256565" y="4077358"/>
              <a:chExt cx="214314" cy="143765"/>
            </a:xfrm>
          </p:grpSpPr>
          <p:cxnSp>
            <p:nvCxnSpPr>
              <p:cNvPr id="321" name="Connecteur droit 320"/>
              <p:cNvCxnSpPr/>
              <p:nvPr userDrawn="1"/>
            </p:nvCxnSpPr>
            <p:spPr>
              <a:xfrm flipH="1">
                <a:off x="-256565" y="4077358"/>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2" name="Connecteur droit 321"/>
              <p:cNvCxnSpPr/>
              <p:nvPr userDrawn="1"/>
            </p:nvCxnSpPr>
            <p:spPr>
              <a:xfrm flipH="1">
                <a:off x="-252536" y="422112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3" name="Groupe 152"/>
            <p:cNvGrpSpPr/>
            <p:nvPr userDrawn="1"/>
          </p:nvGrpSpPr>
          <p:grpSpPr>
            <a:xfrm rot="16200000">
              <a:off x="864444" y="6977419"/>
              <a:ext cx="214314" cy="144017"/>
              <a:chOff x="-256566" y="4077359"/>
              <a:chExt cx="214314" cy="143767"/>
            </a:xfrm>
          </p:grpSpPr>
          <p:cxnSp>
            <p:nvCxnSpPr>
              <p:cNvPr id="154" name="Connecteur droit 153"/>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5" name="Connecteur droit 154"/>
              <p:cNvCxnSpPr/>
              <p:nvPr userDrawn="1"/>
            </p:nvCxnSpPr>
            <p:spPr>
              <a:xfrm flipH="1">
                <a:off x="-252536" y="4221126"/>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6" name="Groupe 155"/>
            <p:cNvGrpSpPr/>
            <p:nvPr userDrawn="1"/>
          </p:nvGrpSpPr>
          <p:grpSpPr>
            <a:xfrm rot="16200000">
              <a:off x="2304607" y="6977414"/>
              <a:ext cx="214314" cy="144028"/>
              <a:chOff x="-256567" y="4077359"/>
              <a:chExt cx="214314" cy="143778"/>
            </a:xfrm>
          </p:grpSpPr>
          <p:cxnSp>
            <p:nvCxnSpPr>
              <p:cNvPr id="166" name="Connecteur droit 165"/>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7" name="Connecteur droit 166"/>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68" name="Groupe 167"/>
            <p:cNvGrpSpPr/>
            <p:nvPr userDrawn="1"/>
          </p:nvGrpSpPr>
          <p:grpSpPr>
            <a:xfrm rot="16200000">
              <a:off x="3024686" y="6977414"/>
              <a:ext cx="214314" cy="144028"/>
              <a:chOff x="-256567" y="4077359"/>
              <a:chExt cx="214314" cy="143778"/>
            </a:xfrm>
          </p:grpSpPr>
          <p:cxnSp>
            <p:nvCxnSpPr>
              <p:cNvPr id="175" name="Connecteur droit 174"/>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8" name="Connecteur droit 177"/>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79" name="Groupe 178"/>
            <p:cNvGrpSpPr/>
            <p:nvPr userDrawn="1"/>
          </p:nvGrpSpPr>
          <p:grpSpPr>
            <a:xfrm rot="16200000">
              <a:off x="3744765" y="6977414"/>
              <a:ext cx="214314" cy="144028"/>
              <a:chOff x="-256567" y="4077359"/>
              <a:chExt cx="214314" cy="143778"/>
            </a:xfrm>
          </p:grpSpPr>
          <p:cxnSp>
            <p:nvCxnSpPr>
              <p:cNvPr id="180" name="Connecteur droit 179"/>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1" name="Connecteur droit 180"/>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2" name="Groupe 181"/>
            <p:cNvGrpSpPr/>
            <p:nvPr userDrawn="1"/>
          </p:nvGrpSpPr>
          <p:grpSpPr>
            <a:xfrm rot="16200000">
              <a:off x="4464844" y="6977414"/>
              <a:ext cx="214314" cy="144028"/>
              <a:chOff x="-256566" y="4077359"/>
              <a:chExt cx="214314" cy="143778"/>
            </a:xfrm>
          </p:grpSpPr>
          <p:cxnSp>
            <p:nvCxnSpPr>
              <p:cNvPr id="183" name="Connecteur droit 182"/>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4" name="Connecteur droit 183"/>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5" name="Groupe 184"/>
            <p:cNvGrpSpPr/>
            <p:nvPr userDrawn="1"/>
          </p:nvGrpSpPr>
          <p:grpSpPr>
            <a:xfrm rot="16200000">
              <a:off x="5184923" y="6977414"/>
              <a:ext cx="214314" cy="144028"/>
              <a:chOff x="-256566" y="4077359"/>
              <a:chExt cx="214314" cy="143778"/>
            </a:xfrm>
          </p:grpSpPr>
          <p:cxnSp>
            <p:nvCxnSpPr>
              <p:cNvPr id="186" name="Connecteur droit 185"/>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7" name="Connecteur droit 186"/>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8" name="Groupe 187"/>
            <p:cNvGrpSpPr/>
            <p:nvPr userDrawn="1"/>
          </p:nvGrpSpPr>
          <p:grpSpPr>
            <a:xfrm rot="16200000">
              <a:off x="5905002" y="6977414"/>
              <a:ext cx="214314" cy="144028"/>
              <a:chOff x="-256566" y="4077359"/>
              <a:chExt cx="214314" cy="143778"/>
            </a:xfrm>
          </p:grpSpPr>
          <p:cxnSp>
            <p:nvCxnSpPr>
              <p:cNvPr id="189" name="Connecteur droit 188"/>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0" name="Connecteur droit 189"/>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1" name="Groupe 190"/>
            <p:cNvGrpSpPr/>
            <p:nvPr userDrawn="1"/>
          </p:nvGrpSpPr>
          <p:grpSpPr>
            <a:xfrm rot="16200000">
              <a:off x="6625081" y="6977414"/>
              <a:ext cx="214314" cy="144028"/>
              <a:chOff x="-256566" y="4077359"/>
              <a:chExt cx="214314" cy="143778"/>
            </a:xfrm>
          </p:grpSpPr>
          <p:cxnSp>
            <p:nvCxnSpPr>
              <p:cNvPr id="192" name="Connecteur droit 191"/>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3" name="Connecteur droit 192"/>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4" name="Groupe 193"/>
            <p:cNvGrpSpPr/>
            <p:nvPr userDrawn="1"/>
          </p:nvGrpSpPr>
          <p:grpSpPr>
            <a:xfrm rot="16200000">
              <a:off x="7345160" y="6977414"/>
              <a:ext cx="214314" cy="144028"/>
              <a:chOff x="-256566" y="4077359"/>
              <a:chExt cx="214314" cy="143778"/>
            </a:xfrm>
          </p:grpSpPr>
          <p:cxnSp>
            <p:nvCxnSpPr>
              <p:cNvPr id="195" name="Connecteur droit 19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6" name="Connecteur droit 195"/>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7" name="Groupe 196"/>
            <p:cNvGrpSpPr/>
            <p:nvPr userDrawn="1"/>
          </p:nvGrpSpPr>
          <p:grpSpPr>
            <a:xfrm rot="16200000">
              <a:off x="8785317" y="6977414"/>
              <a:ext cx="214314" cy="144028"/>
              <a:chOff x="-256567" y="4077359"/>
              <a:chExt cx="214314" cy="143778"/>
            </a:xfrm>
          </p:grpSpPr>
          <p:cxnSp>
            <p:nvCxnSpPr>
              <p:cNvPr id="198" name="Connecteur droit 197"/>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9" name="Connecteur droit 198"/>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0" name="Groupe 199"/>
            <p:cNvGrpSpPr/>
            <p:nvPr userDrawn="1"/>
          </p:nvGrpSpPr>
          <p:grpSpPr>
            <a:xfrm rot="16200000">
              <a:off x="8065239" y="6977414"/>
              <a:ext cx="214314" cy="144028"/>
              <a:chOff x="-256566" y="4077359"/>
              <a:chExt cx="214314" cy="143778"/>
            </a:xfrm>
          </p:grpSpPr>
          <p:cxnSp>
            <p:nvCxnSpPr>
              <p:cNvPr id="201" name="Connecteur droit 200"/>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2" name="Connecteur droit 201"/>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3" name="Groupe 202"/>
            <p:cNvGrpSpPr/>
            <p:nvPr userDrawn="1"/>
          </p:nvGrpSpPr>
          <p:grpSpPr>
            <a:xfrm rot="16200000">
              <a:off x="1584528" y="6977413"/>
              <a:ext cx="214314" cy="144028"/>
              <a:chOff x="-256566" y="4077359"/>
              <a:chExt cx="214314" cy="143778"/>
            </a:xfrm>
          </p:grpSpPr>
          <p:cxnSp>
            <p:nvCxnSpPr>
              <p:cNvPr id="204" name="Connecteur droit 203"/>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5" name="Connecteur droit 204"/>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109" name="Groupe 108"/>
          <p:cNvGrpSpPr/>
          <p:nvPr/>
        </p:nvGrpSpPr>
        <p:grpSpPr>
          <a:xfrm>
            <a:off x="179512" y="6885384"/>
            <a:ext cx="8784976" cy="214315"/>
            <a:chOff x="179512" y="6942270"/>
            <a:chExt cx="8784976" cy="214315"/>
          </a:xfrm>
        </p:grpSpPr>
        <p:grpSp>
          <p:nvGrpSpPr>
            <p:cNvPr id="110" name="Groupe 109"/>
            <p:cNvGrpSpPr/>
            <p:nvPr userDrawn="1"/>
          </p:nvGrpSpPr>
          <p:grpSpPr>
            <a:xfrm rot="16200000">
              <a:off x="144363" y="6977419"/>
              <a:ext cx="214314" cy="144015"/>
              <a:chOff x="-256565" y="4077358"/>
              <a:chExt cx="214314" cy="143765"/>
            </a:xfrm>
          </p:grpSpPr>
          <p:cxnSp>
            <p:nvCxnSpPr>
              <p:cNvPr id="159" name="Connecteur droit 158"/>
              <p:cNvCxnSpPr/>
              <p:nvPr userDrawn="1"/>
            </p:nvCxnSpPr>
            <p:spPr>
              <a:xfrm flipH="1">
                <a:off x="-256565" y="4077358"/>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0" name="Connecteur droit 159"/>
              <p:cNvCxnSpPr/>
              <p:nvPr userDrawn="1"/>
            </p:nvCxnSpPr>
            <p:spPr>
              <a:xfrm flipH="1">
                <a:off x="-252536" y="422112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1" name="Groupe 110"/>
            <p:cNvGrpSpPr/>
            <p:nvPr userDrawn="1"/>
          </p:nvGrpSpPr>
          <p:grpSpPr>
            <a:xfrm rot="16200000">
              <a:off x="864444" y="6977419"/>
              <a:ext cx="214314" cy="144017"/>
              <a:chOff x="-256566" y="4077359"/>
              <a:chExt cx="214314" cy="143767"/>
            </a:xfrm>
          </p:grpSpPr>
          <p:cxnSp>
            <p:nvCxnSpPr>
              <p:cNvPr id="157" name="Connecteur droit 156"/>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8" name="Connecteur droit 157"/>
              <p:cNvCxnSpPr/>
              <p:nvPr userDrawn="1"/>
            </p:nvCxnSpPr>
            <p:spPr>
              <a:xfrm flipH="1">
                <a:off x="-252536" y="4221126"/>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2" name="Groupe 111"/>
            <p:cNvGrpSpPr/>
            <p:nvPr userDrawn="1"/>
          </p:nvGrpSpPr>
          <p:grpSpPr>
            <a:xfrm rot="16200000">
              <a:off x="2304607" y="6977414"/>
              <a:ext cx="214314" cy="144028"/>
              <a:chOff x="-256567" y="4077359"/>
              <a:chExt cx="214314" cy="143778"/>
            </a:xfrm>
          </p:grpSpPr>
          <p:cxnSp>
            <p:nvCxnSpPr>
              <p:cNvPr id="143" name="Connecteur droit 142"/>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5" name="Connecteur droit 144"/>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3" name="Groupe 112"/>
            <p:cNvGrpSpPr/>
            <p:nvPr userDrawn="1"/>
          </p:nvGrpSpPr>
          <p:grpSpPr>
            <a:xfrm rot="16200000">
              <a:off x="3024686" y="6977414"/>
              <a:ext cx="214314" cy="144028"/>
              <a:chOff x="-256567" y="4077359"/>
              <a:chExt cx="214314" cy="143778"/>
            </a:xfrm>
          </p:grpSpPr>
          <p:cxnSp>
            <p:nvCxnSpPr>
              <p:cNvPr id="141" name="Connecteur droit 140"/>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2" name="Connecteur droit 141"/>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4" name="Groupe 113"/>
            <p:cNvGrpSpPr/>
            <p:nvPr userDrawn="1"/>
          </p:nvGrpSpPr>
          <p:grpSpPr>
            <a:xfrm rot="16200000">
              <a:off x="3744765" y="6977414"/>
              <a:ext cx="214314" cy="144028"/>
              <a:chOff x="-256567" y="4077359"/>
              <a:chExt cx="214314" cy="143778"/>
            </a:xfrm>
          </p:grpSpPr>
          <p:cxnSp>
            <p:nvCxnSpPr>
              <p:cNvPr id="139" name="Connecteur droit 138"/>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0" name="Connecteur droit 139"/>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5" name="Groupe 114"/>
            <p:cNvGrpSpPr/>
            <p:nvPr userDrawn="1"/>
          </p:nvGrpSpPr>
          <p:grpSpPr>
            <a:xfrm rot="16200000">
              <a:off x="4464844" y="6977414"/>
              <a:ext cx="214314" cy="144028"/>
              <a:chOff x="-256566" y="4077359"/>
              <a:chExt cx="214314" cy="143778"/>
            </a:xfrm>
          </p:grpSpPr>
          <p:cxnSp>
            <p:nvCxnSpPr>
              <p:cNvPr id="137" name="Connecteur droit 136"/>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8" name="Connecteur droit 137"/>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6" name="Groupe 115"/>
            <p:cNvGrpSpPr/>
            <p:nvPr userDrawn="1"/>
          </p:nvGrpSpPr>
          <p:grpSpPr>
            <a:xfrm rot="16200000">
              <a:off x="5184923" y="6977414"/>
              <a:ext cx="214314" cy="144028"/>
              <a:chOff x="-256566" y="4077359"/>
              <a:chExt cx="214314" cy="143778"/>
            </a:xfrm>
          </p:grpSpPr>
          <p:cxnSp>
            <p:nvCxnSpPr>
              <p:cNvPr id="135" name="Connecteur droit 13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6" name="Connecteur droit 135"/>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7" name="Groupe 116"/>
            <p:cNvGrpSpPr/>
            <p:nvPr userDrawn="1"/>
          </p:nvGrpSpPr>
          <p:grpSpPr>
            <a:xfrm rot="16200000">
              <a:off x="5905002" y="6977414"/>
              <a:ext cx="214314" cy="144028"/>
              <a:chOff x="-256566" y="4077359"/>
              <a:chExt cx="214314" cy="143778"/>
            </a:xfrm>
          </p:grpSpPr>
          <p:cxnSp>
            <p:nvCxnSpPr>
              <p:cNvPr id="133" name="Connecteur droit 132"/>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4" name="Connecteur droit 133"/>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8" name="Groupe 117"/>
            <p:cNvGrpSpPr/>
            <p:nvPr userDrawn="1"/>
          </p:nvGrpSpPr>
          <p:grpSpPr>
            <a:xfrm rot="16200000">
              <a:off x="6625081" y="6977414"/>
              <a:ext cx="214314" cy="144028"/>
              <a:chOff x="-256566" y="4077359"/>
              <a:chExt cx="214314" cy="143778"/>
            </a:xfrm>
          </p:grpSpPr>
          <p:cxnSp>
            <p:nvCxnSpPr>
              <p:cNvPr id="131" name="Connecteur droit 130"/>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2" name="Connecteur droit 131"/>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9" name="Groupe 118"/>
            <p:cNvGrpSpPr/>
            <p:nvPr userDrawn="1"/>
          </p:nvGrpSpPr>
          <p:grpSpPr>
            <a:xfrm rot="16200000">
              <a:off x="7345160" y="6977414"/>
              <a:ext cx="214314" cy="144028"/>
              <a:chOff x="-256566" y="4077359"/>
              <a:chExt cx="214314" cy="143778"/>
            </a:xfrm>
          </p:grpSpPr>
          <p:cxnSp>
            <p:nvCxnSpPr>
              <p:cNvPr id="129" name="Connecteur droit 128"/>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0" name="Connecteur droit 129"/>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0" name="Groupe 119"/>
            <p:cNvGrpSpPr/>
            <p:nvPr userDrawn="1"/>
          </p:nvGrpSpPr>
          <p:grpSpPr>
            <a:xfrm rot="16200000">
              <a:off x="8785317" y="6977414"/>
              <a:ext cx="214314" cy="144028"/>
              <a:chOff x="-256567" y="4077359"/>
              <a:chExt cx="214314" cy="143778"/>
            </a:xfrm>
          </p:grpSpPr>
          <p:cxnSp>
            <p:nvCxnSpPr>
              <p:cNvPr id="127" name="Connecteur droit 126"/>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8" name="Connecteur droit 127"/>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1" name="Groupe 120"/>
            <p:cNvGrpSpPr/>
            <p:nvPr userDrawn="1"/>
          </p:nvGrpSpPr>
          <p:grpSpPr>
            <a:xfrm rot="16200000">
              <a:off x="8065239" y="6977414"/>
              <a:ext cx="214314" cy="144028"/>
              <a:chOff x="-256566" y="4077359"/>
              <a:chExt cx="214314" cy="143778"/>
            </a:xfrm>
          </p:grpSpPr>
          <p:cxnSp>
            <p:nvCxnSpPr>
              <p:cNvPr id="125" name="Connecteur droit 12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6" name="Connecteur droit 125"/>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2" name="Groupe 121"/>
            <p:cNvGrpSpPr/>
            <p:nvPr userDrawn="1"/>
          </p:nvGrpSpPr>
          <p:grpSpPr>
            <a:xfrm rot="16200000">
              <a:off x="1584528" y="6977413"/>
              <a:ext cx="214314" cy="144028"/>
              <a:chOff x="-256566" y="4077359"/>
              <a:chExt cx="214314" cy="143778"/>
            </a:xfrm>
          </p:grpSpPr>
          <p:cxnSp>
            <p:nvCxnSpPr>
              <p:cNvPr id="123" name="Connecteur droit 122"/>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4" name="Connecteur droit 123"/>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sp>
        <p:nvSpPr>
          <p:cNvPr id="161" name="Rectangle 160"/>
          <p:cNvSpPr/>
          <p:nvPr/>
        </p:nvSpPr>
        <p:spPr>
          <a:xfrm>
            <a:off x="323274" y="-1"/>
            <a:ext cx="1296397" cy="1889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fr-CA"/>
          </a:p>
        </p:txBody>
      </p:sp>
    </p:spTree>
    <p:extLst>
      <p:ext uri="{BB962C8B-B14F-4D97-AF65-F5344CB8AC3E}">
        <p14:creationId xmlns:p14="http://schemas.microsoft.com/office/powerpoint/2010/main" val="4106975690"/>
      </p:ext>
    </p:extLst>
  </p:cSld>
  <p:clrMap bg1="lt1" tx1="dk1" bg2="lt2" tx2="dk2" accent1="accent1" accent2="accent2" accent3="accent3" accent4="accent4" accent5="accent5" accent6="accent6" hlink="hlink" folHlink="folHlink"/>
  <p:sldLayoutIdLst>
    <p:sldLayoutId id="2147483757" r:id="rId1"/>
    <p:sldLayoutId id="2147483662" r:id="rId2"/>
    <p:sldLayoutId id="2147483663" r:id="rId3"/>
    <p:sldLayoutId id="2147483664" r:id="rId4"/>
    <p:sldLayoutId id="2147483665" r:id="rId5"/>
    <p:sldLayoutId id="2147483666" r:id="rId6"/>
    <p:sldLayoutId id="2147483677" r:id="rId7"/>
    <p:sldLayoutId id="2147483667" r:id="rId8"/>
    <p:sldLayoutId id="2147483668" r:id="rId9"/>
    <p:sldLayoutId id="2147483669" r:id="rId10"/>
    <p:sldLayoutId id="2147483670" r:id="rId11"/>
    <p:sldLayoutId id="2147483678" r:id="rId12"/>
    <p:sldLayoutId id="2147483671" r:id="rId13"/>
    <p:sldLayoutId id="2147483672" r:id="rId14"/>
    <p:sldLayoutId id="2147483680" r:id="rId15"/>
    <p:sldLayoutId id="2147483674" r:id="rId16"/>
    <p:sldLayoutId id="214748367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3920" rtl="0" eaLnBrk="1" latinLnBrk="0" hangingPunct="1">
        <a:lnSpc>
          <a:spcPct val="80000"/>
        </a:lnSpc>
        <a:spcBef>
          <a:spcPct val="0"/>
        </a:spcBef>
        <a:buNone/>
        <a:defRPr lang="fr-CA" sz="2800" b="0" kern="1200" smtClean="0">
          <a:solidFill>
            <a:schemeClr val="tx1"/>
          </a:solidFill>
          <a:latin typeface="+mj-lt"/>
          <a:ea typeface="+mj-ea"/>
          <a:cs typeface="+mj-cs"/>
        </a:defRPr>
      </a:lvl1pPr>
    </p:titleStyle>
    <p:bodyStyle>
      <a:lvl1pPr marL="176121" indent="-176121" algn="l" defTabSz="913920" rtl="0" eaLnBrk="1" latinLnBrk="0" hangingPunct="1">
        <a:lnSpc>
          <a:spcPct val="90000"/>
        </a:lnSpc>
        <a:spcBef>
          <a:spcPts val="600"/>
        </a:spcBef>
        <a:buClr>
          <a:schemeClr val="accent1"/>
        </a:buClr>
        <a:buFont typeface="Wingdings" panose="05000000000000000000" pitchFamily="2" charset="2"/>
        <a:buChar char="§"/>
        <a:defRPr sz="1800" kern="1200">
          <a:solidFill>
            <a:schemeClr val="tx1"/>
          </a:solidFill>
          <a:latin typeface="+mn-lt"/>
          <a:ea typeface="+mn-ea"/>
          <a:cs typeface="+mn-cs"/>
        </a:defRPr>
      </a:lvl1pPr>
      <a:lvl2pPr marL="268148" indent="-179294" algn="l" defTabSz="913920" rtl="0" eaLnBrk="1" latinLnBrk="0" hangingPunct="1">
        <a:lnSpc>
          <a:spcPct val="90000"/>
        </a:lnSpc>
        <a:spcBef>
          <a:spcPts val="600"/>
        </a:spcBef>
        <a:buClr>
          <a:schemeClr val="accent3"/>
        </a:buClr>
        <a:buFont typeface="Wingdings" panose="05000000000000000000" pitchFamily="2" charset="2"/>
        <a:buChar char="§"/>
        <a:defRPr sz="1600" kern="1200">
          <a:solidFill>
            <a:schemeClr val="tx1"/>
          </a:solidFill>
          <a:latin typeface="+mn-lt"/>
          <a:ea typeface="+mn-ea"/>
          <a:cs typeface="+mn-cs"/>
        </a:defRPr>
      </a:lvl2pPr>
      <a:lvl3pPr marL="360173" indent="-182467" algn="l" defTabSz="913920" rtl="0" eaLnBrk="1" latinLnBrk="0" hangingPunct="1">
        <a:lnSpc>
          <a:spcPct val="90000"/>
        </a:lnSpc>
        <a:spcBef>
          <a:spcPts val="600"/>
        </a:spcBef>
        <a:buClr>
          <a:schemeClr val="accent2"/>
        </a:buClr>
        <a:buFont typeface="Wingdings" panose="05000000000000000000" pitchFamily="2" charset="2"/>
        <a:buChar char="§"/>
        <a:defRPr sz="1400" kern="1200">
          <a:solidFill>
            <a:schemeClr val="tx1"/>
          </a:solidFill>
          <a:latin typeface="+mn-lt"/>
          <a:ea typeface="+mn-ea"/>
          <a:cs typeface="+mn-cs"/>
        </a:defRPr>
      </a:lvl3pPr>
      <a:lvl4pPr marL="446088" indent="-173038" algn="l" defTabSz="913920" rtl="0" eaLnBrk="1" latinLnBrk="0" hangingPunct="1">
        <a:lnSpc>
          <a:spcPct val="90000"/>
        </a:lnSpc>
        <a:spcBef>
          <a:spcPts val="600"/>
        </a:spcBef>
        <a:buClr>
          <a:schemeClr val="accent1"/>
        </a:buClr>
        <a:buFont typeface="Wingdings" panose="05000000000000000000" pitchFamily="2" charset="2"/>
        <a:buChar char="§"/>
        <a:defRPr sz="1200" kern="1200">
          <a:solidFill>
            <a:schemeClr val="tx1"/>
          </a:solidFill>
          <a:latin typeface="+mn-lt"/>
          <a:ea typeface="+mn-ea"/>
          <a:cs typeface="+mn-cs"/>
        </a:defRPr>
      </a:lvl4pPr>
      <a:lvl5pPr marL="538163" indent="-176213" algn="l" defTabSz="913920" rtl="0" eaLnBrk="1" latinLnBrk="0" hangingPunct="1">
        <a:lnSpc>
          <a:spcPct val="90000"/>
        </a:lnSpc>
        <a:spcBef>
          <a:spcPts val="600"/>
        </a:spcBef>
        <a:buClr>
          <a:schemeClr val="accent3"/>
        </a:buClr>
        <a:buFont typeface="Wingdings" panose="05000000000000000000" pitchFamily="2" charset="2"/>
        <a:buChar char="§"/>
        <a:defRPr sz="1200" kern="1200">
          <a:solidFill>
            <a:schemeClr val="tx1"/>
          </a:solidFill>
          <a:latin typeface="+mn-lt"/>
          <a:ea typeface="+mn-ea"/>
          <a:cs typeface="+mn-cs"/>
        </a:defRPr>
      </a:lvl5pPr>
      <a:lvl6pPr marL="2513278" indent="-228480" algn="l" defTabSz="91392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238" indent="-228480" algn="l" defTabSz="91392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198" indent="-228480" algn="l" defTabSz="91392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157" indent="-228480" algn="l" defTabSz="91392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3920" rtl="0" eaLnBrk="1" latinLnBrk="0" hangingPunct="1">
        <a:defRPr sz="1800" kern="1200">
          <a:solidFill>
            <a:schemeClr val="tx1"/>
          </a:solidFill>
          <a:latin typeface="+mn-lt"/>
          <a:ea typeface="+mn-ea"/>
          <a:cs typeface="+mn-cs"/>
        </a:defRPr>
      </a:lvl1pPr>
      <a:lvl2pPr marL="456960" algn="l" defTabSz="913920" rtl="0" eaLnBrk="1" latinLnBrk="0" hangingPunct="1">
        <a:defRPr sz="1800" kern="1200">
          <a:solidFill>
            <a:schemeClr val="tx1"/>
          </a:solidFill>
          <a:latin typeface="+mn-lt"/>
          <a:ea typeface="+mn-ea"/>
          <a:cs typeface="+mn-cs"/>
        </a:defRPr>
      </a:lvl2pPr>
      <a:lvl3pPr marL="913920" algn="l" defTabSz="913920" rtl="0" eaLnBrk="1" latinLnBrk="0" hangingPunct="1">
        <a:defRPr sz="1800" kern="1200">
          <a:solidFill>
            <a:schemeClr val="tx1"/>
          </a:solidFill>
          <a:latin typeface="+mn-lt"/>
          <a:ea typeface="+mn-ea"/>
          <a:cs typeface="+mn-cs"/>
        </a:defRPr>
      </a:lvl3pPr>
      <a:lvl4pPr marL="1370879" algn="l" defTabSz="913920" rtl="0" eaLnBrk="1" latinLnBrk="0" hangingPunct="1">
        <a:defRPr sz="1800" kern="1200">
          <a:solidFill>
            <a:schemeClr val="tx1"/>
          </a:solidFill>
          <a:latin typeface="+mn-lt"/>
          <a:ea typeface="+mn-ea"/>
          <a:cs typeface="+mn-cs"/>
        </a:defRPr>
      </a:lvl4pPr>
      <a:lvl5pPr marL="1827838" algn="l" defTabSz="913920" rtl="0" eaLnBrk="1" latinLnBrk="0" hangingPunct="1">
        <a:defRPr sz="1800" kern="1200">
          <a:solidFill>
            <a:schemeClr val="tx1"/>
          </a:solidFill>
          <a:latin typeface="+mn-lt"/>
          <a:ea typeface="+mn-ea"/>
          <a:cs typeface="+mn-cs"/>
        </a:defRPr>
      </a:lvl5pPr>
      <a:lvl6pPr marL="2284798" algn="l" defTabSz="913920" rtl="0" eaLnBrk="1" latinLnBrk="0" hangingPunct="1">
        <a:defRPr sz="1800" kern="1200">
          <a:solidFill>
            <a:schemeClr val="tx1"/>
          </a:solidFill>
          <a:latin typeface="+mn-lt"/>
          <a:ea typeface="+mn-ea"/>
          <a:cs typeface="+mn-cs"/>
        </a:defRPr>
      </a:lvl6pPr>
      <a:lvl7pPr marL="2741758" algn="l" defTabSz="913920" rtl="0" eaLnBrk="1" latinLnBrk="0" hangingPunct="1">
        <a:defRPr sz="1800" kern="1200">
          <a:solidFill>
            <a:schemeClr val="tx1"/>
          </a:solidFill>
          <a:latin typeface="+mn-lt"/>
          <a:ea typeface="+mn-ea"/>
          <a:cs typeface="+mn-cs"/>
        </a:defRPr>
      </a:lvl7pPr>
      <a:lvl8pPr marL="3198718" algn="l" defTabSz="913920" rtl="0" eaLnBrk="1" latinLnBrk="0" hangingPunct="1">
        <a:defRPr sz="1800" kern="1200">
          <a:solidFill>
            <a:schemeClr val="tx1"/>
          </a:solidFill>
          <a:latin typeface="+mn-lt"/>
          <a:ea typeface="+mn-ea"/>
          <a:cs typeface="+mn-cs"/>
        </a:defRPr>
      </a:lvl8pPr>
      <a:lvl9pPr marL="3655678" algn="l" defTabSz="91392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2835" userDrawn="1">
          <p15:clr>
            <a:srgbClr val="F26B43"/>
          </p15:clr>
        </p15:guide>
        <p15:guide id="4" pos="2472" userDrawn="1">
          <p15:clr>
            <a:srgbClr val="F26B43"/>
          </p15:clr>
        </p15:guide>
        <p15:guide id="5" pos="2381" userDrawn="1">
          <p15:clr>
            <a:srgbClr val="F26B43"/>
          </p15:clr>
        </p15:guide>
        <p15:guide id="6" pos="2018" userDrawn="1">
          <p15:clr>
            <a:srgbClr val="F26B43"/>
          </p15:clr>
        </p15:guide>
        <p15:guide id="7" pos="1927" userDrawn="1">
          <p15:clr>
            <a:srgbClr val="F26B43"/>
          </p15:clr>
        </p15:guide>
        <p15:guide id="8" pos="1565" userDrawn="1">
          <p15:clr>
            <a:srgbClr val="F26B43"/>
          </p15:clr>
        </p15:guide>
        <p15:guide id="9" pos="1474" userDrawn="1">
          <p15:clr>
            <a:srgbClr val="F26B43"/>
          </p15:clr>
        </p15:guide>
        <p15:guide id="10" pos="1111" userDrawn="1">
          <p15:clr>
            <a:srgbClr val="F26B43"/>
          </p15:clr>
        </p15:guide>
        <p15:guide id="11" pos="1020" userDrawn="1">
          <p15:clr>
            <a:srgbClr val="F26B43"/>
          </p15:clr>
        </p15:guide>
        <p15:guide id="12" pos="657" userDrawn="1">
          <p15:clr>
            <a:srgbClr val="F26B43"/>
          </p15:clr>
        </p15:guide>
        <p15:guide id="13" pos="204" userDrawn="1">
          <p15:clr>
            <a:srgbClr val="F26B43"/>
          </p15:clr>
        </p15:guide>
        <p15:guide id="14" pos="113" userDrawn="1">
          <p15:clr>
            <a:srgbClr val="F26B43"/>
          </p15:clr>
        </p15:guide>
        <p15:guide id="15" pos="2925" userDrawn="1">
          <p15:clr>
            <a:srgbClr val="F26B43"/>
          </p15:clr>
        </p15:guide>
        <p15:guide id="16" pos="3288" userDrawn="1">
          <p15:clr>
            <a:srgbClr val="F26B43"/>
          </p15:clr>
        </p15:guide>
        <p15:guide id="17" pos="3379" userDrawn="1">
          <p15:clr>
            <a:srgbClr val="F26B43"/>
          </p15:clr>
        </p15:guide>
        <p15:guide id="18" pos="3742" userDrawn="1">
          <p15:clr>
            <a:srgbClr val="F26B43"/>
          </p15:clr>
        </p15:guide>
        <p15:guide id="19" pos="3833" userDrawn="1">
          <p15:clr>
            <a:srgbClr val="F26B43"/>
          </p15:clr>
        </p15:guide>
        <p15:guide id="20" pos="4195" userDrawn="1">
          <p15:clr>
            <a:srgbClr val="F26B43"/>
          </p15:clr>
        </p15:guide>
        <p15:guide id="21" pos="4286" userDrawn="1">
          <p15:clr>
            <a:srgbClr val="F26B43"/>
          </p15:clr>
        </p15:guide>
        <p15:guide id="22" pos="4649" userDrawn="1">
          <p15:clr>
            <a:srgbClr val="F26B43"/>
          </p15:clr>
        </p15:guide>
        <p15:guide id="23" pos="4740" userDrawn="1">
          <p15:clr>
            <a:srgbClr val="F26B43"/>
          </p15:clr>
        </p15:guide>
        <p15:guide id="24" pos="5103" userDrawn="1">
          <p15:clr>
            <a:srgbClr val="F26B43"/>
          </p15:clr>
        </p15:guide>
        <p15:guide id="25" pos="5193" userDrawn="1">
          <p15:clr>
            <a:srgbClr val="F26B43"/>
          </p15:clr>
        </p15:guide>
        <p15:guide id="26" pos="5556" userDrawn="1">
          <p15:clr>
            <a:srgbClr val="F26B43"/>
          </p15:clr>
        </p15:guide>
        <p15:guide id="27" pos="5647" userDrawn="1">
          <p15:clr>
            <a:srgbClr val="F26B43"/>
          </p15:clr>
        </p15:guide>
        <p15:guide id="28" orient="horz" pos="2115" userDrawn="1">
          <p15:clr>
            <a:srgbClr val="F26B43"/>
          </p15:clr>
        </p15:guide>
        <p15:guide id="29" orient="horz" pos="1752" userDrawn="1">
          <p15:clr>
            <a:srgbClr val="F26B43"/>
          </p15:clr>
        </p15:guide>
        <p15:guide id="30" orient="horz" pos="1661" userDrawn="1">
          <p15:clr>
            <a:srgbClr val="F26B43"/>
          </p15:clr>
        </p15:guide>
        <p15:guide id="31" orient="horz" pos="1298" userDrawn="1">
          <p15:clr>
            <a:srgbClr val="F26B43"/>
          </p15:clr>
        </p15:guide>
        <p15:guide id="32" pos="5760" userDrawn="1">
          <p15:clr>
            <a:srgbClr val="F26B43"/>
          </p15:clr>
        </p15:guide>
        <p15:guide id="33" userDrawn="1">
          <p15:clr>
            <a:srgbClr val="F26B43"/>
          </p15:clr>
        </p15:guide>
        <p15:guide id="34" orient="horz" pos="2205" userDrawn="1">
          <p15:clr>
            <a:srgbClr val="F26B43"/>
          </p15:clr>
        </p15:guide>
        <p15:guide id="35" orient="horz" pos="2568" userDrawn="1">
          <p15:clr>
            <a:srgbClr val="F26B43"/>
          </p15:clr>
        </p15:guide>
        <p15:guide id="36" orient="horz" pos="2659" userDrawn="1">
          <p15:clr>
            <a:srgbClr val="F26B43"/>
          </p15:clr>
        </p15:guide>
        <p15:guide id="37" orient="horz" pos="3022" userDrawn="1">
          <p15:clr>
            <a:srgbClr val="F26B43"/>
          </p15:clr>
        </p15:guide>
        <p15:guide id="38" orient="horz" pos="3113" userDrawn="1">
          <p15:clr>
            <a:srgbClr val="F26B43"/>
          </p15:clr>
        </p15:guide>
        <p15:guide id="39" orient="horz" pos="3475" userDrawn="1">
          <p15:clr>
            <a:srgbClr val="F26B43"/>
          </p15:clr>
        </p15:guide>
        <p15:guide id="40" orient="horz" pos="3566" userDrawn="1">
          <p15:clr>
            <a:srgbClr val="F26B43"/>
          </p15:clr>
        </p15:guide>
        <p15:guide id="41" orient="horz" pos="3929" userDrawn="1">
          <p15:clr>
            <a:srgbClr val="F26B43"/>
          </p15:clr>
        </p15:guide>
        <p15:guide id="42" orient="horz" pos="4020" userDrawn="1">
          <p15:clr>
            <a:srgbClr val="F26B43"/>
          </p15:clr>
        </p15:guide>
        <p15:guide id="43" orient="horz" pos="1207" userDrawn="1">
          <p15:clr>
            <a:srgbClr val="F26B43"/>
          </p15:clr>
        </p15:guide>
        <p15:guide id="44" orient="horz" pos="845" userDrawn="1">
          <p15:clr>
            <a:srgbClr val="F26B43"/>
          </p15:clr>
        </p15:guide>
        <p15:guide id="45" orient="horz" pos="754" userDrawn="1">
          <p15:clr>
            <a:srgbClr val="F26B43"/>
          </p15:clr>
        </p15:guide>
        <p15:guide id="46" orient="horz" pos="391" userDrawn="1">
          <p15:clr>
            <a:srgbClr val="F26B43"/>
          </p15:clr>
        </p15:guide>
        <p15:guide id="47" orient="horz" pos="300" userDrawn="1">
          <p15:clr>
            <a:srgbClr val="F26B43"/>
          </p15:clr>
        </p15:guide>
        <p15:guide id="48" orient="horz" pos="119" userDrawn="1">
          <p15:clr>
            <a:srgbClr val="F26B43"/>
          </p15:clr>
        </p15:guide>
        <p15:guide id="49" orient="horz" userDrawn="1">
          <p15:clr>
            <a:srgbClr val="F26B43"/>
          </p15:clr>
        </p15:guide>
        <p15:guide id="50" orient="horz" pos="4320" userDrawn="1">
          <p15:clr>
            <a:srgbClr val="F26B43"/>
          </p15:clr>
        </p15:guide>
        <p15:guide id="51" pos="56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9474" name="Rectangle 2"/>
          <p:cNvSpPr>
            <a:spLocks noGrp="1" noChangeArrowheads="1"/>
          </p:cNvSpPr>
          <p:nvPr>
            <p:ph type="title"/>
          </p:nvPr>
        </p:nvSpPr>
        <p:spPr bwMode="auto">
          <a:xfrm>
            <a:off x="332100" y="379515"/>
            <a:ext cx="8453700" cy="114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fr-CA" dirty="0"/>
              <a:t>Cliquez pour modifier le style du titre</a:t>
            </a:r>
          </a:p>
        </p:txBody>
      </p:sp>
      <p:sp>
        <p:nvSpPr>
          <p:cNvPr id="1129475" name="Rectangle 3"/>
          <p:cNvSpPr>
            <a:spLocks noGrp="1" noChangeArrowheads="1"/>
          </p:cNvSpPr>
          <p:nvPr>
            <p:ph type="body" idx="1"/>
          </p:nvPr>
        </p:nvSpPr>
        <p:spPr bwMode="auto">
          <a:xfrm>
            <a:off x="332185" y="1748725"/>
            <a:ext cx="8452247" cy="474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fr-CA" dirty="0"/>
              <a:t>Cliquez pour modifier les styles du texte du masque</a:t>
            </a:r>
          </a:p>
          <a:p>
            <a:pPr lvl="1"/>
            <a:r>
              <a:rPr lang="fr-CA" dirty="0"/>
              <a:t>Deuxième niveau</a:t>
            </a:r>
          </a:p>
          <a:p>
            <a:pPr lvl="2"/>
            <a:r>
              <a:rPr lang="fr-CA" dirty="0"/>
              <a:t>Troisième niveau</a:t>
            </a:r>
          </a:p>
          <a:p>
            <a:pPr lvl="3"/>
            <a:r>
              <a:rPr lang="fr-CA" dirty="0"/>
              <a:t>Quatrième niveau</a:t>
            </a:r>
          </a:p>
          <a:p>
            <a:pPr lvl="4"/>
            <a:r>
              <a:rPr lang="fr-CA" dirty="0"/>
              <a:t>Cinquième niveau</a:t>
            </a:r>
          </a:p>
        </p:txBody>
      </p:sp>
      <p:sp>
        <p:nvSpPr>
          <p:cNvPr id="1129476" name="Rectangle 4"/>
          <p:cNvSpPr>
            <a:spLocks noGrp="1" noChangeArrowheads="1"/>
          </p:cNvSpPr>
          <p:nvPr>
            <p:ph type="sldNum" sz="quarter" idx="4"/>
          </p:nvPr>
        </p:nvSpPr>
        <p:spPr bwMode="auto">
          <a:xfrm>
            <a:off x="8142286" y="6497425"/>
            <a:ext cx="642146" cy="360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defRPr lang="fr-CA" sz="975" b="0" kern="1200">
                <a:solidFill>
                  <a:srgbClr val="898989"/>
                </a:solidFill>
                <a:latin typeface="Arial" charset="0"/>
                <a:ea typeface="+mn-ea"/>
                <a:cs typeface="+mn-cs"/>
              </a:defRPr>
            </a:lvl1pPr>
          </a:lstStyle>
          <a:p>
            <a:fld id="{77F59921-B11C-4899-8BBE-5971739B1201}" type="slidenum">
              <a:rPr lang="fr-CA" smtClean="0"/>
              <a:pPr/>
              <a:t>‹#›</a:t>
            </a:fld>
            <a:endParaRPr lang="fr-CA" dirty="0"/>
          </a:p>
        </p:txBody>
      </p:sp>
      <p:sp>
        <p:nvSpPr>
          <p:cNvPr id="5" name="Rectangle 4">
            <a:extLst>
              <a:ext uri="{FF2B5EF4-FFF2-40B4-BE49-F238E27FC236}">
                <a16:creationId xmlns:a16="http://schemas.microsoft.com/office/drawing/2014/main" id="{01C97681-DC5C-47B0-9F32-AB96C579C9D6}"/>
              </a:ext>
            </a:extLst>
          </p:cNvPr>
          <p:cNvSpPr/>
          <p:nvPr userDrawn="1"/>
        </p:nvSpPr>
        <p:spPr>
          <a:xfrm>
            <a:off x="328613" y="0"/>
            <a:ext cx="972000" cy="18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fr-CA" sz="1350"/>
          </a:p>
        </p:txBody>
      </p:sp>
    </p:spTree>
    <p:extLst>
      <p:ext uri="{BB962C8B-B14F-4D97-AF65-F5344CB8AC3E}">
        <p14:creationId xmlns:p14="http://schemas.microsoft.com/office/powerpoint/2010/main" val="764135098"/>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78" r:id="rId19"/>
    <p:sldLayoutId id="2147483779" r:id="rId20"/>
    <p:sldLayoutId id="2147483780" r:id="rId21"/>
    <p:sldLayoutId id="2147483781" r:id="rId22"/>
    <p:sldLayoutId id="2147483782" r:id="rId23"/>
    <p:sldLayoutId id="2147483783" r:id="rId24"/>
    <p:sldLayoutId id="2147483784" r:id="rId25"/>
    <p:sldLayoutId id="2147483785" r:id="rId26"/>
    <p:sldLayoutId id="2147483786" r:id="rId27"/>
    <p:sldLayoutId id="2147483787" r:id="rId28"/>
    <p:sldLayoutId id="2147483788" r:id="rId29"/>
    <p:sldLayoutId id="2147483789" r:id="rId30"/>
    <p:sldLayoutId id="2147483790" r:id="rId31"/>
    <p:sldLayoutId id="2147483791" r:id="rId32"/>
    <p:sldLayoutId id="2147483792" r:id="rId33"/>
    <p:sldLayoutId id="2147483793" r:id="rId34"/>
    <p:sldLayoutId id="2147483794" r:id="rId35"/>
    <p:sldLayoutId id="2147483795" r:id="rId36"/>
    <p:sldLayoutId id="2147483796" r:id="rId37"/>
    <p:sldLayoutId id="2147483797" r:id="rId38"/>
    <p:sldLayoutId id="2147483798" r:id="rId39"/>
    <p:sldLayoutId id="2147483799" r:id="rId40"/>
    <p:sldLayoutId id="2147483800" r:id="rId41"/>
    <p:sldLayoutId id="2147483801" r:id="rId42"/>
    <p:sldLayoutId id="2147483802" r:id="rId43"/>
    <p:sldLayoutId id="2147483803" r:id="rId44"/>
    <p:sldLayoutId id="2147483804" r:id="rId45"/>
    <p:sldLayoutId id="2147483805" r:id="rId46"/>
    <p:sldLayoutId id="2147483806" r:id="rId47"/>
    <p:sldLayoutId id="2147483807" r:id="rId48"/>
    <p:sldLayoutId id="2147483808" r:id="rId49"/>
    <p:sldLayoutId id="2147483809" r:id="rId50"/>
    <p:sldLayoutId id="2147483810" r:id="rId51"/>
    <p:sldLayoutId id="2147483811" r:id="rId5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fontAlgn="base">
        <a:lnSpc>
          <a:spcPct val="80000"/>
        </a:lnSpc>
        <a:spcBef>
          <a:spcPct val="0"/>
        </a:spcBef>
        <a:spcAft>
          <a:spcPct val="0"/>
        </a:spcAft>
        <a:defRPr lang="fr-CA" sz="3206" b="0" dirty="0">
          <a:solidFill>
            <a:schemeClr val="tx1"/>
          </a:solidFill>
          <a:latin typeface="+mj-lt"/>
          <a:ea typeface="+mj-ea"/>
          <a:cs typeface="Segoe UI" panose="020B0502040204020203" pitchFamily="34" charset="0"/>
        </a:defRPr>
      </a:lvl1pPr>
      <a:lvl2pPr algn="l" rtl="0" fontAlgn="base">
        <a:lnSpc>
          <a:spcPct val="80000"/>
        </a:lnSpc>
        <a:spcBef>
          <a:spcPct val="0"/>
        </a:spcBef>
        <a:spcAft>
          <a:spcPct val="0"/>
        </a:spcAft>
        <a:defRPr sz="3037" b="1">
          <a:solidFill>
            <a:schemeClr val="bg1"/>
          </a:solidFill>
          <a:latin typeface="Arial" charset="0"/>
          <a:cs typeface="Arial" charset="0"/>
        </a:defRPr>
      </a:lvl2pPr>
      <a:lvl3pPr algn="l" rtl="0" fontAlgn="base">
        <a:lnSpc>
          <a:spcPct val="80000"/>
        </a:lnSpc>
        <a:spcBef>
          <a:spcPct val="0"/>
        </a:spcBef>
        <a:spcAft>
          <a:spcPct val="0"/>
        </a:spcAft>
        <a:defRPr sz="3037" b="1">
          <a:solidFill>
            <a:schemeClr val="bg1"/>
          </a:solidFill>
          <a:latin typeface="Arial" charset="0"/>
          <a:cs typeface="Arial" charset="0"/>
        </a:defRPr>
      </a:lvl3pPr>
      <a:lvl4pPr algn="l" rtl="0" fontAlgn="base">
        <a:lnSpc>
          <a:spcPct val="80000"/>
        </a:lnSpc>
        <a:spcBef>
          <a:spcPct val="0"/>
        </a:spcBef>
        <a:spcAft>
          <a:spcPct val="0"/>
        </a:spcAft>
        <a:defRPr sz="3037" b="1">
          <a:solidFill>
            <a:schemeClr val="bg1"/>
          </a:solidFill>
          <a:latin typeface="Arial" charset="0"/>
          <a:cs typeface="Arial" charset="0"/>
        </a:defRPr>
      </a:lvl4pPr>
      <a:lvl5pPr algn="l" rtl="0" fontAlgn="base">
        <a:lnSpc>
          <a:spcPct val="80000"/>
        </a:lnSpc>
        <a:spcBef>
          <a:spcPct val="0"/>
        </a:spcBef>
        <a:spcAft>
          <a:spcPct val="0"/>
        </a:spcAft>
        <a:defRPr sz="3037" b="1">
          <a:solidFill>
            <a:schemeClr val="bg1"/>
          </a:solidFill>
          <a:latin typeface="Arial" charset="0"/>
          <a:cs typeface="Arial" charset="0"/>
        </a:defRPr>
      </a:lvl5pPr>
      <a:lvl6pPr marL="408134" algn="l" rtl="0" fontAlgn="base">
        <a:lnSpc>
          <a:spcPct val="80000"/>
        </a:lnSpc>
        <a:spcBef>
          <a:spcPct val="0"/>
        </a:spcBef>
        <a:spcAft>
          <a:spcPct val="0"/>
        </a:spcAft>
        <a:defRPr sz="3037" b="1">
          <a:solidFill>
            <a:schemeClr val="bg1"/>
          </a:solidFill>
          <a:latin typeface="Arial" charset="0"/>
          <a:cs typeface="Arial" charset="0"/>
        </a:defRPr>
      </a:lvl6pPr>
      <a:lvl7pPr marL="816268" algn="l" rtl="0" fontAlgn="base">
        <a:lnSpc>
          <a:spcPct val="80000"/>
        </a:lnSpc>
        <a:spcBef>
          <a:spcPct val="0"/>
        </a:spcBef>
        <a:spcAft>
          <a:spcPct val="0"/>
        </a:spcAft>
        <a:defRPr sz="3037" b="1">
          <a:solidFill>
            <a:schemeClr val="bg1"/>
          </a:solidFill>
          <a:latin typeface="Arial" charset="0"/>
          <a:cs typeface="Arial" charset="0"/>
        </a:defRPr>
      </a:lvl7pPr>
      <a:lvl8pPr marL="1224401" algn="l" rtl="0" fontAlgn="base">
        <a:lnSpc>
          <a:spcPct val="80000"/>
        </a:lnSpc>
        <a:spcBef>
          <a:spcPct val="0"/>
        </a:spcBef>
        <a:spcAft>
          <a:spcPct val="0"/>
        </a:spcAft>
        <a:defRPr sz="3037" b="1">
          <a:solidFill>
            <a:schemeClr val="bg1"/>
          </a:solidFill>
          <a:latin typeface="Arial" charset="0"/>
          <a:cs typeface="Arial" charset="0"/>
        </a:defRPr>
      </a:lvl8pPr>
      <a:lvl9pPr marL="1632535" algn="l" rtl="0" fontAlgn="base">
        <a:lnSpc>
          <a:spcPct val="80000"/>
        </a:lnSpc>
        <a:spcBef>
          <a:spcPct val="0"/>
        </a:spcBef>
        <a:spcAft>
          <a:spcPct val="0"/>
        </a:spcAft>
        <a:defRPr sz="3037" b="1">
          <a:solidFill>
            <a:schemeClr val="bg1"/>
          </a:solidFill>
          <a:latin typeface="Arial" charset="0"/>
          <a:cs typeface="Arial" charset="0"/>
        </a:defRPr>
      </a:lvl9pPr>
    </p:titleStyle>
    <p:bodyStyle>
      <a:lvl1pPr marL="216000" indent="-216000" algn="l" rtl="0" fontAlgn="base">
        <a:lnSpc>
          <a:spcPct val="90000"/>
        </a:lnSpc>
        <a:spcBef>
          <a:spcPts val="900"/>
        </a:spcBef>
        <a:spcAft>
          <a:spcPts val="0"/>
        </a:spcAft>
        <a:buClr>
          <a:schemeClr val="accent1"/>
        </a:buClr>
        <a:buFont typeface="Wingdings" pitchFamily="2" charset="2"/>
        <a:buChar char="§"/>
        <a:defRPr sz="2100">
          <a:solidFill>
            <a:schemeClr val="tx1"/>
          </a:solidFill>
          <a:latin typeface="+mj-lt"/>
          <a:ea typeface="+mn-ea"/>
          <a:cs typeface="Segoe UI" panose="020B0502040204020203" pitchFamily="34" charset="0"/>
        </a:defRPr>
      </a:lvl1pPr>
      <a:lvl2pPr marL="405000" indent="-189000" algn="l" rtl="0" fontAlgn="base">
        <a:lnSpc>
          <a:spcPct val="90000"/>
        </a:lnSpc>
        <a:spcBef>
          <a:spcPts val="600"/>
        </a:spcBef>
        <a:spcAft>
          <a:spcPts val="0"/>
        </a:spcAft>
        <a:buClr>
          <a:schemeClr val="accent3"/>
        </a:buClr>
        <a:buFont typeface="Wingdings" pitchFamily="2" charset="2"/>
        <a:buChar char="§"/>
        <a:defRPr sz="1800">
          <a:solidFill>
            <a:schemeClr val="tx1"/>
          </a:solidFill>
          <a:latin typeface="+mj-lt"/>
          <a:cs typeface="Segoe UI" panose="020B0502040204020203" pitchFamily="34" charset="0"/>
        </a:defRPr>
      </a:lvl2pPr>
      <a:lvl3pPr marL="594000" indent="-162000" algn="l" rtl="0" fontAlgn="base">
        <a:lnSpc>
          <a:spcPct val="90000"/>
        </a:lnSpc>
        <a:spcBef>
          <a:spcPts val="300"/>
        </a:spcBef>
        <a:spcAft>
          <a:spcPts val="0"/>
        </a:spcAft>
        <a:buClr>
          <a:schemeClr val="accent2"/>
        </a:buClr>
        <a:buFont typeface="Wingdings" pitchFamily="2" charset="2"/>
        <a:buChar char="§"/>
        <a:defRPr sz="1500">
          <a:solidFill>
            <a:schemeClr val="tx1"/>
          </a:solidFill>
          <a:latin typeface="+mj-lt"/>
          <a:cs typeface="Segoe UI" panose="020B0502040204020203" pitchFamily="34" charset="0"/>
        </a:defRPr>
      </a:lvl3pPr>
      <a:lvl4pPr marL="783000" indent="-135000" algn="l" rtl="0" fontAlgn="base">
        <a:lnSpc>
          <a:spcPct val="95000"/>
        </a:lnSpc>
        <a:spcBef>
          <a:spcPts val="150"/>
        </a:spcBef>
        <a:spcAft>
          <a:spcPts val="0"/>
        </a:spcAft>
        <a:buClr>
          <a:schemeClr val="accent1"/>
        </a:buClr>
        <a:buFont typeface="Wingdings" pitchFamily="2" charset="2"/>
        <a:buChar char="§"/>
        <a:defRPr sz="1350">
          <a:solidFill>
            <a:schemeClr val="tx1"/>
          </a:solidFill>
          <a:latin typeface="+mj-lt"/>
          <a:cs typeface="Segoe UI" panose="020B0502040204020203" pitchFamily="34" charset="0"/>
        </a:defRPr>
      </a:lvl4pPr>
      <a:lvl5pPr marL="972000" indent="-108000" algn="l" rtl="0" fontAlgn="base">
        <a:lnSpc>
          <a:spcPct val="90000"/>
        </a:lnSpc>
        <a:spcBef>
          <a:spcPts val="75"/>
        </a:spcBef>
        <a:spcAft>
          <a:spcPct val="0"/>
        </a:spcAft>
        <a:buClr>
          <a:schemeClr val="accent3"/>
        </a:buClr>
        <a:buFont typeface="Wingdings" panose="05000000000000000000" pitchFamily="2" charset="2"/>
        <a:buChar char="§"/>
        <a:defRPr sz="1200">
          <a:solidFill>
            <a:schemeClr val="tx1"/>
          </a:solidFill>
          <a:latin typeface="+mj-lt"/>
          <a:cs typeface="Segoe UI" panose="020B0502040204020203" pitchFamily="34" charset="0"/>
        </a:defRPr>
      </a:lvl5pPr>
      <a:lvl6pPr marL="2243319" indent="-202650" algn="l" rtl="0" fontAlgn="base">
        <a:lnSpc>
          <a:spcPct val="95000"/>
        </a:lnSpc>
        <a:spcBef>
          <a:spcPct val="0"/>
        </a:spcBef>
        <a:spcAft>
          <a:spcPct val="0"/>
        </a:spcAft>
        <a:buClr>
          <a:schemeClr val="tx2"/>
        </a:buClr>
        <a:buChar char="•"/>
        <a:defRPr>
          <a:solidFill>
            <a:srgbClr val="4D4D4D"/>
          </a:solidFill>
          <a:latin typeface="+mn-lt"/>
          <a:cs typeface="+mn-cs"/>
        </a:defRPr>
      </a:lvl6pPr>
      <a:lvl7pPr marL="2651453" indent="-202650" algn="l" rtl="0" fontAlgn="base">
        <a:lnSpc>
          <a:spcPct val="95000"/>
        </a:lnSpc>
        <a:spcBef>
          <a:spcPct val="0"/>
        </a:spcBef>
        <a:spcAft>
          <a:spcPct val="0"/>
        </a:spcAft>
        <a:buClr>
          <a:schemeClr val="tx2"/>
        </a:buClr>
        <a:buChar char="•"/>
        <a:defRPr>
          <a:solidFill>
            <a:srgbClr val="4D4D4D"/>
          </a:solidFill>
          <a:latin typeface="+mn-lt"/>
          <a:cs typeface="+mn-cs"/>
        </a:defRPr>
      </a:lvl7pPr>
      <a:lvl8pPr marL="3059587" indent="-202650" algn="l" rtl="0" fontAlgn="base">
        <a:lnSpc>
          <a:spcPct val="95000"/>
        </a:lnSpc>
        <a:spcBef>
          <a:spcPct val="0"/>
        </a:spcBef>
        <a:spcAft>
          <a:spcPct val="0"/>
        </a:spcAft>
        <a:buClr>
          <a:schemeClr val="tx2"/>
        </a:buClr>
        <a:buChar char="•"/>
        <a:defRPr>
          <a:solidFill>
            <a:srgbClr val="4D4D4D"/>
          </a:solidFill>
          <a:latin typeface="+mn-lt"/>
          <a:cs typeface="+mn-cs"/>
        </a:defRPr>
      </a:lvl8pPr>
      <a:lvl9pPr marL="3467720" indent="-202650" algn="l" rtl="0" fontAlgn="base">
        <a:lnSpc>
          <a:spcPct val="95000"/>
        </a:lnSpc>
        <a:spcBef>
          <a:spcPct val="0"/>
        </a:spcBef>
        <a:spcAft>
          <a:spcPct val="0"/>
        </a:spcAft>
        <a:buClr>
          <a:schemeClr val="tx2"/>
        </a:buClr>
        <a:buChar char="•"/>
        <a:defRPr>
          <a:solidFill>
            <a:srgbClr val="4D4D4D"/>
          </a:solidFill>
          <a:latin typeface="+mn-lt"/>
          <a:cs typeface="+mn-cs"/>
        </a:defRPr>
      </a:lvl9pPr>
    </p:bodyStyle>
    <p:otherStyle>
      <a:defPPr>
        <a:defRPr lang="fr-FR"/>
      </a:defPPr>
      <a:lvl1pPr marL="0" algn="l" defTabSz="816268" rtl="0" eaLnBrk="1" latinLnBrk="0" hangingPunct="1">
        <a:defRPr sz="1631" kern="1200">
          <a:solidFill>
            <a:schemeClr val="tx1"/>
          </a:solidFill>
          <a:latin typeface="+mn-lt"/>
          <a:ea typeface="+mn-ea"/>
          <a:cs typeface="+mn-cs"/>
        </a:defRPr>
      </a:lvl1pPr>
      <a:lvl2pPr marL="408134" algn="l" defTabSz="816268" rtl="0" eaLnBrk="1" latinLnBrk="0" hangingPunct="1">
        <a:defRPr sz="1631" kern="1200">
          <a:solidFill>
            <a:schemeClr val="tx1"/>
          </a:solidFill>
          <a:latin typeface="+mn-lt"/>
          <a:ea typeface="+mn-ea"/>
          <a:cs typeface="+mn-cs"/>
        </a:defRPr>
      </a:lvl2pPr>
      <a:lvl3pPr marL="816268" algn="l" defTabSz="816268" rtl="0" eaLnBrk="1" latinLnBrk="0" hangingPunct="1">
        <a:defRPr sz="1631" kern="1200">
          <a:solidFill>
            <a:schemeClr val="tx1"/>
          </a:solidFill>
          <a:latin typeface="+mn-lt"/>
          <a:ea typeface="+mn-ea"/>
          <a:cs typeface="+mn-cs"/>
        </a:defRPr>
      </a:lvl3pPr>
      <a:lvl4pPr marL="1224401" algn="l" defTabSz="816268" rtl="0" eaLnBrk="1" latinLnBrk="0" hangingPunct="1">
        <a:defRPr sz="1631" kern="1200">
          <a:solidFill>
            <a:schemeClr val="tx1"/>
          </a:solidFill>
          <a:latin typeface="+mn-lt"/>
          <a:ea typeface="+mn-ea"/>
          <a:cs typeface="+mn-cs"/>
        </a:defRPr>
      </a:lvl4pPr>
      <a:lvl5pPr marL="1632535" algn="l" defTabSz="816268" rtl="0" eaLnBrk="1" latinLnBrk="0" hangingPunct="1">
        <a:defRPr sz="1631" kern="1200">
          <a:solidFill>
            <a:schemeClr val="tx1"/>
          </a:solidFill>
          <a:latin typeface="+mn-lt"/>
          <a:ea typeface="+mn-ea"/>
          <a:cs typeface="+mn-cs"/>
        </a:defRPr>
      </a:lvl5pPr>
      <a:lvl6pPr marL="2040668" algn="l" defTabSz="816268" rtl="0" eaLnBrk="1" latinLnBrk="0" hangingPunct="1">
        <a:defRPr sz="1631" kern="1200">
          <a:solidFill>
            <a:schemeClr val="tx1"/>
          </a:solidFill>
          <a:latin typeface="+mn-lt"/>
          <a:ea typeface="+mn-ea"/>
          <a:cs typeface="+mn-cs"/>
        </a:defRPr>
      </a:lvl6pPr>
      <a:lvl7pPr marL="2448803" algn="l" defTabSz="816268" rtl="0" eaLnBrk="1" latinLnBrk="0" hangingPunct="1">
        <a:defRPr sz="1631" kern="1200">
          <a:solidFill>
            <a:schemeClr val="tx1"/>
          </a:solidFill>
          <a:latin typeface="+mn-lt"/>
          <a:ea typeface="+mn-ea"/>
          <a:cs typeface="+mn-cs"/>
        </a:defRPr>
      </a:lvl7pPr>
      <a:lvl8pPr marL="2856936" algn="l" defTabSz="816268" rtl="0" eaLnBrk="1" latinLnBrk="0" hangingPunct="1">
        <a:defRPr sz="1631" kern="1200">
          <a:solidFill>
            <a:schemeClr val="tx1"/>
          </a:solidFill>
          <a:latin typeface="+mn-lt"/>
          <a:ea typeface="+mn-ea"/>
          <a:cs typeface="+mn-cs"/>
        </a:defRPr>
      </a:lvl8pPr>
      <a:lvl9pPr marL="3265070" algn="l" defTabSz="816268" rtl="0" eaLnBrk="1" latinLnBrk="0" hangingPunct="1">
        <a:defRPr sz="163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3" pos="279">
          <p15:clr>
            <a:srgbClr val="F26B43"/>
          </p15:clr>
        </p15:guide>
        <p15:guide id="4" pos="7378">
          <p15:clr>
            <a:srgbClr val="F26B43"/>
          </p15:clr>
        </p15:guide>
        <p15:guide id="5" pos="3840">
          <p15:clr>
            <a:srgbClr val="F26B43"/>
          </p15:clr>
        </p15:guide>
        <p15:guide id="6" pos="3568">
          <p15:clr>
            <a:srgbClr val="F26B43"/>
          </p15:clr>
        </p15:guide>
        <p15:guide id="7" orient="horz" pos="1094">
          <p15:clr>
            <a:srgbClr val="F26B43"/>
          </p15:clr>
        </p15:guide>
        <p15:guide id="8" orient="horz" pos="958">
          <p15:clr>
            <a:srgbClr val="F26B43"/>
          </p15:clr>
        </p15:guide>
        <p15:guide id="9" pos="3704">
          <p15:clr>
            <a:srgbClr val="F26B43"/>
          </p15:clr>
        </p15:guide>
        <p15:guide id="10" pos="3976">
          <p15:clr>
            <a:srgbClr val="F26B43"/>
          </p15:clr>
        </p15:guide>
        <p15:guide id="11" pos="4112">
          <p15:clr>
            <a:srgbClr val="F26B43"/>
          </p15:clr>
        </p15:guide>
        <p15:guide id="12" orient="horz" pos="232">
          <p15:clr>
            <a:srgbClr val="F26B43"/>
          </p15:clr>
        </p15:guide>
        <p15:guide id="13" orient="horz" pos="4110">
          <p15:clr>
            <a:srgbClr val="F26B43"/>
          </p15:clr>
        </p15:guide>
        <p15:guide id="14" pos="6720">
          <p15:clr>
            <a:srgbClr val="F26B43"/>
          </p15:clr>
        </p15:guide>
        <p15:guide id="15" pos="5677">
          <p15:clr>
            <a:srgbClr val="F26B43"/>
          </p15:clr>
        </p15:guide>
        <p15:guide id="16" pos="5042">
          <p15:clr>
            <a:srgbClr val="F26B43"/>
          </p15:clr>
        </p15:guide>
        <p15:guide id="17" pos="1345">
          <p15:clr>
            <a:srgbClr val="F26B43"/>
          </p15:clr>
        </p15:guide>
        <p15:guide id="18" pos="125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12.png"/><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3.jpg"/><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4.jpg"/><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hyperlink" Target="https://www.youtube.com/watch?v=DnlG4frLKmw" TargetMode="Externa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15.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hyperlink" Target="https://www.youtube.com/watch?v=kehG0CJw2wo" TargetMode="External"/><Relationship Id="rId5" Type="http://schemas.openxmlformats.org/officeDocument/2006/relationships/slideLayout" Target="../slideLayouts/slideLayout2.xml"/><Relationship Id="rId4" Type="http://schemas.openxmlformats.org/officeDocument/2006/relationships/tags" Target="../tags/tag37.xml"/></Relationships>
</file>

<file path=ppt/slides/_rels/slide19.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hyperlink" Target="https://www.youtube.com/watch?v=8Jlr2dE49QY" TargetMode="Externa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16.png"/><Relationship Id="rId5" Type="http://schemas.openxmlformats.org/officeDocument/2006/relationships/hyperlink" Target="https://cloud.google.com/bigquery/docs/third-party-transfer" TargetMode="Externa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hyperlink" Target="https://cloud.google.com/dataflow/docs/reference/sql/" TargetMode="Externa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12.xml"/><Relationship Id="rId3" Type="http://schemas.openxmlformats.org/officeDocument/2006/relationships/tags" Target="../tags/tag7.xml"/><Relationship Id="rId7" Type="http://schemas.openxmlformats.org/officeDocument/2006/relationships/tags" Target="../tags/tag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slideLayout" Target="../slideLayouts/slideLayout66.xml"/><Relationship Id="rId5" Type="http://schemas.openxmlformats.org/officeDocument/2006/relationships/tags" Target="../tags/tag9.xml"/><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s>
</file>

<file path=ppt/slides/_rels/slide4.xml.rels><?xml version="1.0" encoding="UTF-8" standalone="yes"?>
<Relationships xmlns="http://schemas.openxmlformats.org/package/2006/relationships"><Relationship Id="rId8" Type="http://schemas.openxmlformats.org/officeDocument/2006/relationships/hyperlink" Target="http://www.hcpl.net/category/tags/lego" TargetMode="External"/><Relationship Id="rId3" Type="http://schemas.openxmlformats.org/officeDocument/2006/relationships/tags" Target="../tags/tag17.xml"/><Relationship Id="rId7" Type="http://schemas.openxmlformats.org/officeDocument/2006/relationships/image" Target="../media/image7.jpe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6.png"/><Relationship Id="rId5" Type="http://schemas.openxmlformats.org/officeDocument/2006/relationships/slideLayout" Target="../slideLayouts/slideLayout2.xml"/><Relationship Id="rId4" Type="http://schemas.openxmlformats.org/officeDocument/2006/relationships/tags" Target="../tags/tag18.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13"/>
            <p:custDataLst>
              <p:tags r:id="rId1"/>
            </p:custDataLst>
          </p:nvPr>
        </p:nvSpPr>
        <p:spPr/>
        <p:txBody>
          <a:bodyPr/>
          <a:lstStyle/>
          <a:p>
            <a:endParaRPr lang="fr-CA"/>
          </a:p>
        </p:txBody>
      </p:sp>
      <p:sp>
        <p:nvSpPr>
          <p:cNvPr id="5" name="Titre 4"/>
          <p:cNvSpPr>
            <a:spLocks noGrp="1"/>
          </p:cNvSpPr>
          <p:nvPr>
            <p:ph type="ctrTitle"/>
            <p:custDataLst>
              <p:tags r:id="rId2"/>
            </p:custDataLst>
          </p:nvPr>
        </p:nvSpPr>
        <p:spPr>
          <a:xfrm>
            <a:off x="1313506" y="1339849"/>
            <a:ext cx="4933533" cy="2016125"/>
          </a:xfrm>
        </p:spPr>
        <p:txBody>
          <a:bodyPr/>
          <a:lstStyle/>
          <a:p>
            <a:r>
              <a:rPr lang="fr-CA" dirty="0"/>
              <a:t>DAMM – Juin 2019</a:t>
            </a:r>
          </a:p>
        </p:txBody>
      </p:sp>
      <p:sp>
        <p:nvSpPr>
          <p:cNvPr id="6" name="Sous-titre 5"/>
          <p:cNvSpPr>
            <a:spLocks noGrp="1"/>
          </p:cNvSpPr>
          <p:nvPr>
            <p:ph type="subTitle" idx="1"/>
            <p:custDataLst>
              <p:tags r:id="rId3"/>
            </p:custDataLst>
          </p:nvPr>
        </p:nvSpPr>
        <p:spPr>
          <a:xfrm>
            <a:off x="1313506" y="3500437"/>
            <a:ext cx="4609232" cy="1296988"/>
          </a:xfrm>
        </p:spPr>
        <p:txBody>
          <a:bodyPr vert="horz" lIns="0" tIns="0" rIns="0" bIns="0" rtlCol="0" anchor="t">
            <a:normAutofit/>
          </a:bodyPr>
          <a:lstStyle/>
          <a:p>
            <a:endParaRPr lang="fr-CA" dirty="0">
              <a:cs typeface="Arial"/>
            </a:endParaRPr>
          </a:p>
        </p:txBody>
      </p:sp>
      <p:pic>
        <p:nvPicPr>
          <p:cNvPr id="2" name="Picture 2">
            <a:extLst>
              <a:ext uri="{FF2B5EF4-FFF2-40B4-BE49-F238E27FC236}">
                <a16:creationId xmlns:a16="http://schemas.microsoft.com/office/drawing/2014/main" id="{5E13F58B-76A5-4512-82DE-23AB21B59090}"/>
              </a:ext>
            </a:extLst>
          </p:cNvPr>
          <p:cNvPicPr>
            <a:picLocks noChangeAspect="1"/>
          </p:cNvPicPr>
          <p:nvPr>
            <p:custDataLst>
              <p:tags r:id="rId4"/>
            </p:custDataLst>
          </p:nvPr>
        </p:nvPicPr>
        <p:blipFill>
          <a:blip r:embed="rId6"/>
          <a:stretch>
            <a:fillRect/>
          </a:stretch>
        </p:blipFill>
        <p:spPr>
          <a:xfrm>
            <a:off x="2457091" y="1098430"/>
            <a:ext cx="1828800" cy="1828800"/>
          </a:xfrm>
          <a:prstGeom prst="rect">
            <a:avLst/>
          </a:prstGeom>
        </p:spPr>
      </p:pic>
    </p:spTree>
    <p:extLst>
      <p:ext uri="{BB962C8B-B14F-4D97-AF65-F5344CB8AC3E}">
        <p14:creationId xmlns:p14="http://schemas.microsoft.com/office/powerpoint/2010/main" val="381264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37B583-A788-41DE-8D55-CC484133E66C}"/>
              </a:ext>
            </a:extLst>
          </p:cNvPr>
          <p:cNvSpPr>
            <a:spLocks noGrp="1"/>
          </p:cNvSpPr>
          <p:nvPr>
            <p:ph sz="quarter" idx="13"/>
          </p:nvPr>
        </p:nvSpPr>
        <p:spPr/>
        <p:txBody>
          <a:bodyPr anchor="ctr">
            <a:normAutofit/>
          </a:bodyPr>
          <a:lstStyle/>
          <a:p>
            <a:pPr marL="0" indent="0" algn="ctr">
              <a:buNone/>
            </a:pPr>
            <a:r>
              <a:rPr lang="fr-CA" sz="9600" dirty="0"/>
              <a:t>Démo</a:t>
            </a:r>
          </a:p>
        </p:txBody>
      </p:sp>
      <p:sp>
        <p:nvSpPr>
          <p:cNvPr id="3" name="Title 2">
            <a:extLst>
              <a:ext uri="{FF2B5EF4-FFF2-40B4-BE49-F238E27FC236}">
                <a16:creationId xmlns:a16="http://schemas.microsoft.com/office/drawing/2014/main" id="{ED6CA177-8C0A-4404-A709-5936EDCD4E55}"/>
              </a:ext>
            </a:extLst>
          </p:cNvPr>
          <p:cNvSpPr>
            <a:spLocks noGrp="1"/>
          </p:cNvSpPr>
          <p:nvPr>
            <p:ph type="title"/>
          </p:nvPr>
        </p:nvSpPr>
        <p:spPr/>
        <p:txBody>
          <a:bodyPr/>
          <a:lstStyle/>
          <a:p>
            <a:endParaRPr lang="fr-CA"/>
          </a:p>
        </p:txBody>
      </p:sp>
      <p:sp>
        <p:nvSpPr>
          <p:cNvPr id="4" name="Slide Number Placeholder 3">
            <a:extLst>
              <a:ext uri="{FF2B5EF4-FFF2-40B4-BE49-F238E27FC236}">
                <a16:creationId xmlns:a16="http://schemas.microsoft.com/office/drawing/2014/main" id="{288545F3-8942-472F-8807-5D0F84B5D48E}"/>
              </a:ext>
            </a:extLst>
          </p:cNvPr>
          <p:cNvSpPr>
            <a:spLocks noGrp="1"/>
          </p:cNvSpPr>
          <p:nvPr>
            <p:ph type="sldNum" sz="quarter" idx="16"/>
          </p:nvPr>
        </p:nvSpPr>
        <p:spPr/>
        <p:txBody>
          <a:bodyPr/>
          <a:lstStyle/>
          <a:p>
            <a:pPr defTabSz="913920"/>
            <a:fld id="{00EC7536-4046-4F46-856D-63BE82C36B30}" type="slidenum">
              <a:rPr lang="fr-CA" smtClean="0">
                <a:solidFill>
                  <a:srgbClr val="000000">
                    <a:tint val="75000"/>
                  </a:srgbClr>
                </a:solidFill>
              </a:rPr>
              <a:pPr defTabSz="913920"/>
              <a:t>10</a:t>
            </a:fld>
            <a:endParaRPr lang="fr-CA">
              <a:solidFill>
                <a:srgbClr val="000000">
                  <a:tint val="75000"/>
                </a:srgbClr>
              </a:solidFill>
            </a:endParaRPr>
          </a:p>
        </p:txBody>
      </p:sp>
    </p:spTree>
    <p:extLst>
      <p:ext uri="{BB962C8B-B14F-4D97-AF65-F5344CB8AC3E}">
        <p14:creationId xmlns:p14="http://schemas.microsoft.com/office/powerpoint/2010/main" val="2917555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5C12AB-8096-4DDC-A2C4-BA659102CEB1}"/>
              </a:ext>
            </a:extLst>
          </p:cNvPr>
          <p:cNvSpPr>
            <a:spLocks noGrp="1"/>
          </p:cNvSpPr>
          <p:nvPr>
            <p:ph type="title"/>
          </p:nvPr>
        </p:nvSpPr>
        <p:spPr/>
        <p:txBody>
          <a:bodyPr/>
          <a:lstStyle/>
          <a:p>
            <a:r>
              <a:rPr lang="fr-CA" dirty="0"/>
              <a:t>Création d’une extension Google Chrome</a:t>
            </a:r>
          </a:p>
        </p:txBody>
      </p:sp>
      <p:sp>
        <p:nvSpPr>
          <p:cNvPr id="4" name="Slide Number Placeholder 3">
            <a:extLst>
              <a:ext uri="{FF2B5EF4-FFF2-40B4-BE49-F238E27FC236}">
                <a16:creationId xmlns:a16="http://schemas.microsoft.com/office/drawing/2014/main" id="{EFCC9C55-1FA5-41AB-8A32-4140904F70DB}"/>
              </a:ext>
            </a:extLst>
          </p:cNvPr>
          <p:cNvSpPr>
            <a:spLocks noGrp="1"/>
          </p:cNvSpPr>
          <p:nvPr>
            <p:ph type="sldNum" sz="quarter" idx="16"/>
          </p:nvPr>
        </p:nvSpPr>
        <p:spPr/>
        <p:txBody>
          <a:bodyPr/>
          <a:lstStyle/>
          <a:p>
            <a:pPr defTabSz="913920"/>
            <a:fld id="{00EC7536-4046-4F46-856D-63BE82C36B30}" type="slidenum">
              <a:rPr lang="fr-CA" smtClean="0">
                <a:solidFill>
                  <a:srgbClr val="000000">
                    <a:tint val="75000"/>
                  </a:srgbClr>
                </a:solidFill>
              </a:rPr>
              <a:pPr defTabSz="913920"/>
              <a:t>11</a:t>
            </a:fld>
            <a:endParaRPr lang="fr-CA">
              <a:solidFill>
                <a:srgbClr val="000000">
                  <a:tint val="75000"/>
                </a:srgbClr>
              </a:solidFill>
            </a:endParaRPr>
          </a:p>
        </p:txBody>
      </p:sp>
      <p:pic>
        <p:nvPicPr>
          <p:cNvPr id="13" name="Picture 12">
            <a:extLst>
              <a:ext uri="{FF2B5EF4-FFF2-40B4-BE49-F238E27FC236}">
                <a16:creationId xmlns:a16="http://schemas.microsoft.com/office/drawing/2014/main" id="{B89E27CD-795D-4B76-8E9B-D879272BF8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656" y="1478778"/>
            <a:ext cx="6548687" cy="4902569"/>
          </a:xfrm>
          <a:prstGeom prst="rect">
            <a:avLst/>
          </a:prstGeom>
        </p:spPr>
      </p:pic>
    </p:spTree>
    <p:extLst>
      <p:ext uri="{BB962C8B-B14F-4D97-AF65-F5344CB8AC3E}">
        <p14:creationId xmlns:p14="http://schemas.microsoft.com/office/powerpoint/2010/main" val="127981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37B583-A788-41DE-8D55-CC484133E66C}"/>
              </a:ext>
            </a:extLst>
          </p:cNvPr>
          <p:cNvSpPr>
            <a:spLocks noGrp="1"/>
          </p:cNvSpPr>
          <p:nvPr>
            <p:ph sz="quarter" idx="13"/>
          </p:nvPr>
        </p:nvSpPr>
        <p:spPr/>
        <p:txBody>
          <a:bodyPr anchor="ctr">
            <a:normAutofit/>
          </a:bodyPr>
          <a:lstStyle/>
          <a:p>
            <a:pPr marL="0" indent="0" algn="ctr">
              <a:buNone/>
            </a:pPr>
            <a:r>
              <a:rPr lang="fr-CA" sz="9600" dirty="0"/>
              <a:t>Démo</a:t>
            </a:r>
          </a:p>
        </p:txBody>
      </p:sp>
      <p:sp>
        <p:nvSpPr>
          <p:cNvPr id="3" name="Title 2">
            <a:extLst>
              <a:ext uri="{FF2B5EF4-FFF2-40B4-BE49-F238E27FC236}">
                <a16:creationId xmlns:a16="http://schemas.microsoft.com/office/drawing/2014/main" id="{ED6CA177-8C0A-4404-A709-5936EDCD4E55}"/>
              </a:ext>
            </a:extLst>
          </p:cNvPr>
          <p:cNvSpPr>
            <a:spLocks noGrp="1"/>
          </p:cNvSpPr>
          <p:nvPr>
            <p:ph type="title"/>
          </p:nvPr>
        </p:nvSpPr>
        <p:spPr/>
        <p:txBody>
          <a:bodyPr/>
          <a:lstStyle/>
          <a:p>
            <a:endParaRPr lang="fr-CA"/>
          </a:p>
        </p:txBody>
      </p:sp>
      <p:sp>
        <p:nvSpPr>
          <p:cNvPr id="4" name="Slide Number Placeholder 3">
            <a:extLst>
              <a:ext uri="{FF2B5EF4-FFF2-40B4-BE49-F238E27FC236}">
                <a16:creationId xmlns:a16="http://schemas.microsoft.com/office/drawing/2014/main" id="{288545F3-8942-472F-8807-5D0F84B5D48E}"/>
              </a:ext>
            </a:extLst>
          </p:cNvPr>
          <p:cNvSpPr>
            <a:spLocks noGrp="1"/>
          </p:cNvSpPr>
          <p:nvPr>
            <p:ph type="sldNum" sz="quarter" idx="16"/>
          </p:nvPr>
        </p:nvSpPr>
        <p:spPr/>
        <p:txBody>
          <a:bodyPr/>
          <a:lstStyle/>
          <a:p>
            <a:pPr defTabSz="913920"/>
            <a:fld id="{00EC7536-4046-4F46-856D-63BE82C36B30}" type="slidenum">
              <a:rPr lang="fr-CA" smtClean="0">
                <a:solidFill>
                  <a:srgbClr val="000000">
                    <a:tint val="75000"/>
                  </a:srgbClr>
                </a:solidFill>
              </a:rPr>
              <a:pPr defTabSz="913920"/>
              <a:t>12</a:t>
            </a:fld>
            <a:endParaRPr lang="fr-CA">
              <a:solidFill>
                <a:srgbClr val="000000">
                  <a:tint val="75000"/>
                </a:srgbClr>
              </a:solidFill>
            </a:endParaRPr>
          </a:p>
        </p:txBody>
      </p:sp>
    </p:spTree>
    <p:extLst>
      <p:ext uri="{BB962C8B-B14F-4D97-AF65-F5344CB8AC3E}">
        <p14:creationId xmlns:p14="http://schemas.microsoft.com/office/powerpoint/2010/main" val="2523545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8F1D7E-0739-4540-A73A-83BFE2086A77}"/>
              </a:ext>
            </a:extLst>
          </p:cNvPr>
          <p:cNvSpPr>
            <a:spLocks noGrp="1"/>
          </p:cNvSpPr>
          <p:nvPr>
            <p:ph type="title"/>
            <p:custDataLst>
              <p:tags r:id="rId1"/>
            </p:custDataLst>
          </p:nvPr>
        </p:nvSpPr>
        <p:spPr/>
        <p:txBody>
          <a:bodyPr/>
          <a:lstStyle/>
          <a:p>
            <a:r>
              <a:rPr lang="fr-CA"/>
              <a:t>Google Cloud Next 2019</a:t>
            </a:r>
          </a:p>
        </p:txBody>
      </p:sp>
      <p:sp>
        <p:nvSpPr>
          <p:cNvPr id="4" name="Slide Number Placeholder 3">
            <a:extLst>
              <a:ext uri="{FF2B5EF4-FFF2-40B4-BE49-F238E27FC236}">
                <a16:creationId xmlns:a16="http://schemas.microsoft.com/office/drawing/2014/main" id="{941A570A-781A-4E53-B05B-D6EF1F26D420}"/>
              </a:ext>
            </a:extLst>
          </p:cNvPr>
          <p:cNvSpPr>
            <a:spLocks noGrp="1"/>
          </p:cNvSpPr>
          <p:nvPr>
            <p:ph type="sldNum" sz="quarter" idx="16"/>
            <p:custDataLst>
              <p:tags r:id="rId2"/>
            </p:custDataLst>
          </p:nvPr>
        </p:nvSpPr>
        <p:spPr/>
        <p:txBody>
          <a:bodyPr/>
          <a:lstStyle/>
          <a:p>
            <a:pPr defTabSz="913920"/>
            <a:fld id="{00EC7536-4046-4F46-856D-63BE82C36B30}" type="slidenum">
              <a:rPr lang="fr-CA" smtClean="0">
                <a:solidFill>
                  <a:srgbClr val="000000">
                    <a:tint val="75000"/>
                  </a:srgbClr>
                </a:solidFill>
              </a:rPr>
              <a:pPr defTabSz="913920"/>
              <a:t>13</a:t>
            </a:fld>
            <a:endParaRPr lang="fr-CA">
              <a:solidFill>
                <a:srgbClr val="000000">
                  <a:tint val="75000"/>
                </a:srgbClr>
              </a:solidFill>
            </a:endParaRPr>
          </a:p>
        </p:txBody>
      </p:sp>
      <p:pic>
        <p:nvPicPr>
          <p:cNvPr id="5" name="Content Placeholder 4" descr="2019-05-09_11-01-18">
            <a:extLst>
              <a:ext uri="{FF2B5EF4-FFF2-40B4-BE49-F238E27FC236}">
                <a16:creationId xmlns:a16="http://schemas.microsoft.com/office/drawing/2014/main" id="{A6FF9014-8ACA-4DD0-AD8C-46AB7E36D8D7}"/>
              </a:ext>
            </a:extLst>
          </p:cNvPr>
          <p:cNvPicPr>
            <a:picLocks noGrp="1" noChangeAspect="1"/>
          </p:cNvPicPr>
          <p:nvPr isPhoto="1">
            <p:ph sz="quarter" idx="13"/>
            <p:custDataLst>
              <p:tags r:id="rId3"/>
            </p:custDataLst>
          </p:nvPr>
        </p:nvPicPr>
        <p:blipFill>
          <a:blip r:embed="rId5">
            <a:lum/>
            <a:extLst>
              <a:ext uri="{28A0092B-C50C-407E-A947-70E740481C1C}">
                <a14:useLocalDpi xmlns:a14="http://schemas.microsoft.com/office/drawing/2010/main" val="0"/>
              </a:ext>
            </a:extLst>
          </a:blip>
          <a:stretch>
            <a:fillRect/>
          </a:stretch>
        </p:blipFill>
        <p:spPr>
          <a:xfrm>
            <a:off x="785752" y="1341438"/>
            <a:ext cx="7572495" cy="4895850"/>
          </a:xfrm>
          <a:prstGeom prst="rect">
            <a:avLst/>
          </a:prstGeom>
        </p:spPr>
      </p:pic>
    </p:spTree>
    <p:extLst>
      <p:ext uri="{BB962C8B-B14F-4D97-AF65-F5344CB8AC3E}">
        <p14:creationId xmlns:p14="http://schemas.microsoft.com/office/powerpoint/2010/main" val="46396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CA0C72-D970-44C1-B39F-FC0155943FCB}"/>
              </a:ext>
            </a:extLst>
          </p:cNvPr>
          <p:cNvSpPr>
            <a:spLocks noGrp="1"/>
          </p:cNvSpPr>
          <p:nvPr>
            <p:ph type="title"/>
            <p:custDataLst>
              <p:tags r:id="rId1"/>
            </p:custDataLst>
          </p:nvPr>
        </p:nvSpPr>
        <p:spPr/>
        <p:txBody>
          <a:bodyPr/>
          <a:lstStyle/>
          <a:p>
            <a:endParaRPr lang="fr-CA"/>
          </a:p>
        </p:txBody>
      </p:sp>
      <p:sp>
        <p:nvSpPr>
          <p:cNvPr id="4" name="Slide Number Placeholder 3">
            <a:extLst>
              <a:ext uri="{FF2B5EF4-FFF2-40B4-BE49-F238E27FC236}">
                <a16:creationId xmlns:a16="http://schemas.microsoft.com/office/drawing/2014/main" id="{B5ADC946-657F-41B6-BC76-467EDD546DD7}"/>
              </a:ext>
            </a:extLst>
          </p:cNvPr>
          <p:cNvSpPr>
            <a:spLocks noGrp="1"/>
          </p:cNvSpPr>
          <p:nvPr>
            <p:ph type="sldNum" sz="quarter" idx="16"/>
            <p:custDataLst>
              <p:tags r:id="rId2"/>
            </p:custDataLst>
          </p:nvPr>
        </p:nvSpPr>
        <p:spPr/>
        <p:txBody>
          <a:bodyPr/>
          <a:lstStyle/>
          <a:p>
            <a:pPr defTabSz="913920"/>
            <a:fld id="{00EC7536-4046-4F46-856D-63BE82C36B30}" type="slidenum">
              <a:rPr lang="fr-CA" smtClean="0">
                <a:solidFill>
                  <a:srgbClr val="000000">
                    <a:tint val="75000"/>
                  </a:srgbClr>
                </a:solidFill>
              </a:rPr>
              <a:pPr defTabSz="913920"/>
              <a:t>14</a:t>
            </a:fld>
            <a:endParaRPr lang="fr-CA">
              <a:solidFill>
                <a:srgbClr val="000000">
                  <a:tint val="75000"/>
                </a:srgbClr>
              </a:solidFill>
            </a:endParaRPr>
          </a:p>
        </p:txBody>
      </p:sp>
      <p:pic>
        <p:nvPicPr>
          <p:cNvPr id="5" name="Content Placeholder 4" descr="GCP3-768x512">
            <a:extLst>
              <a:ext uri="{FF2B5EF4-FFF2-40B4-BE49-F238E27FC236}">
                <a16:creationId xmlns:a16="http://schemas.microsoft.com/office/drawing/2014/main" id="{7978BC8B-DA23-44F0-8AE7-067B700F411F}"/>
              </a:ext>
            </a:extLst>
          </p:cNvPr>
          <p:cNvPicPr>
            <a:picLocks noGrp="1" noChangeAspect="1"/>
          </p:cNvPicPr>
          <p:nvPr isPhoto="1">
            <p:ph sz="quarter" idx="13"/>
            <p:custDataLst>
              <p:tags r:id="rId3"/>
            </p:custDataLst>
          </p:nvPr>
        </p:nvPicPr>
        <p:blipFill>
          <a:blip r:embed="rId5">
            <a:lum/>
            <a:extLst>
              <a:ext uri="{28A0092B-C50C-407E-A947-70E740481C1C}">
                <a14:useLocalDpi xmlns:a14="http://schemas.microsoft.com/office/drawing/2010/main" val="0"/>
              </a:ext>
            </a:extLst>
          </a:blip>
          <a:stretch>
            <a:fillRect/>
          </a:stretch>
        </p:blipFill>
        <p:spPr>
          <a:xfrm>
            <a:off x="914400" y="1350963"/>
            <a:ext cx="7315200" cy="4876800"/>
          </a:xfrm>
          <a:prstGeom prst="rect">
            <a:avLst/>
          </a:prstGeom>
        </p:spPr>
      </p:pic>
    </p:spTree>
    <p:extLst>
      <p:ext uri="{BB962C8B-B14F-4D97-AF65-F5344CB8AC3E}">
        <p14:creationId xmlns:p14="http://schemas.microsoft.com/office/powerpoint/2010/main" val="2687599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21AAD0E-DD1B-4726-8494-25A82B011B67}"/>
              </a:ext>
            </a:extLst>
          </p:cNvPr>
          <p:cNvPicPr>
            <a:picLocks noGrp="1" noChangeAspect="1"/>
          </p:cNvPicPr>
          <p:nvPr>
            <p:ph sz="quarter" idx="13"/>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1307076" y="1341438"/>
            <a:ext cx="6529847" cy="4895850"/>
          </a:xfrm>
        </p:spPr>
      </p:pic>
      <p:sp>
        <p:nvSpPr>
          <p:cNvPr id="3" name="Title 2">
            <a:extLst>
              <a:ext uri="{FF2B5EF4-FFF2-40B4-BE49-F238E27FC236}">
                <a16:creationId xmlns:a16="http://schemas.microsoft.com/office/drawing/2014/main" id="{821892A0-447F-47CC-8618-9DF8A020A5ED}"/>
              </a:ext>
            </a:extLst>
          </p:cNvPr>
          <p:cNvSpPr>
            <a:spLocks noGrp="1"/>
          </p:cNvSpPr>
          <p:nvPr>
            <p:ph type="title"/>
            <p:custDataLst>
              <p:tags r:id="rId2"/>
            </p:custDataLst>
          </p:nvPr>
        </p:nvSpPr>
        <p:spPr/>
        <p:txBody>
          <a:bodyPr/>
          <a:lstStyle/>
          <a:p>
            <a:endParaRPr lang="fr-CA"/>
          </a:p>
        </p:txBody>
      </p:sp>
      <p:sp>
        <p:nvSpPr>
          <p:cNvPr id="4" name="Slide Number Placeholder 3">
            <a:extLst>
              <a:ext uri="{FF2B5EF4-FFF2-40B4-BE49-F238E27FC236}">
                <a16:creationId xmlns:a16="http://schemas.microsoft.com/office/drawing/2014/main" id="{DA4E5F41-F1C3-46C4-AD86-8E2F920EB291}"/>
              </a:ext>
            </a:extLst>
          </p:cNvPr>
          <p:cNvSpPr>
            <a:spLocks noGrp="1"/>
          </p:cNvSpPr>
          <p:nvPr>
            <p:ph type="sldNum" sz="quarter" idx="16"/>
            <p:custDataLst>
              <p:tags r:id="rId3"/>
            </p:custDataLst>
          </p:nvPr>
        </p:nvSpPr>
        <p:spPr/>
        <p:txBody>
          <a:bodyPr/>
          <a:lstStyle/>
          <a:p>
            <a:pPr defTabSz="913920"/>
            <a:fld id="{00EC7536-4046-4F46-856D-63BE82C36B30}" type="slidenum">
              <a:rPr lang="fr-CA" smtClean="0">
                <a:solidFill>
                  <a:srgbClr val="000000">
                    <a:tint val="75000"/>
                  </a:srgbClr>
                </a:solidFill>
              </a:rPr>
              <a:pPr defTabSz="913920"/>
              <a:t>15</a:t>
            </a:fld>
            <a:endParaRPr lang="fr-CA">
              <a:solidFill>
                <a:srgbClr val="000000">
                  <a:tint val="75000"/>
                </a:srgbClr>
              </a:solidFill>
            </a:endParaRPr>
          </a:p>
        </p:txBody>
      </p:sp>
    </p:spTree>
    <p:extLst>
      <p:ext uri="{BB962C8B-B14F-4D97-AF65-F5344CB8AC3E}">
        <p14:creationId xmlns:p14="http://schemas.microsoft.com/office/powerpoint/2010/main" val="2710517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E897FA-1937-4B47-8A4D-EDF9F65C79FB}"/>
              </a:ext>
            </a:extLst>
          </p:cNvPr>
          <p:cNvSpPr>
            <a:spLocks noGrp="1"/>
          </p:cNvSpPr>
          <p:nvPr>
            <p:ph sz="quarter" idx="13"/>
            <p:custDataLst>
              <p:tags r:id="rId1"/>
            </p:custDataLst>
          </p:nvPr>
        </p:nvSpPr>
        <p:spPr/>
        <p:txBody>
          <a:bodyPr numCol="1">
            <a:normAutofit/>
          </a:bodyPr>
          <a:lstStyle/>
          <a:p>
            <a:r>
              <a:rPr lang="fr-CA" sz="1600" b="1" dirty="0"/>
              <a:t>BigQuery ML</a:t>
            </a:r>
            <a:r>
              <a:rPr lang="fr-CA" sz="1600" dirty="0"/>
              <a:t> – Des nouveaux modèles sont disponibles.</a:t>
            </a:r>
          </a:p>
          <a:p>
            <a:endParaRPr lang="fr-CA" sz="1600" b="1" dirty="0"/>
          </a:p>
          <a:p>
            <a:r>
              <a:rPr lang="fr-CA" sz="1600" b="1" dirty="0"/>
              <a:t>Cloud Data Fusion </a:t>
            </a:r>
            <a:r>
              <a:rPr lang="fr-CA" sz="1600" dirty="0"/>
              <a:t>– Outil d’ETL. Intégration bientôt avec DLP.</a:t>
            </a:r>
          </a:p>
          <a:p>
            <a:endParaRPr lang="fr-CA" sz="1600" dirty="0"/>
          </a:p>
          <a:p>
            <a:r>
              <a:rPr lang="fr-CA" sz="1600" b="1" dirty="0" err="1"/>
              <a:t>Connected</a:t>
            </a:r>
            <a:r>
              <a:rPr lang="fr-CA" sz="1600" b="1" dirty="0"/>
              <a:t> </a:t>
            </a:r>
            <a:r>
              <a:rPr lang="fr-CA" sz="1600" b="1" dirty="0" err="1"/>
              <a:t>Sheet</a:t>
            </a:r>
            <a:r>
              <a:rPr lang="fr-CA" sz="1600" b="1" dirty="0"/>
              <a:t> </a:t>
            </a:r>
            <a:r>
              <a:rPr lang="fr-CA" sz="1600" dirty="0"/>
              <a:t>– Permet de connecter un Google </a:t>
            </a:r>
            <a:r>
              <a:rPr lang="fr-CA" sz="1600" dirty="0" err="1"/>
              <a:t>Sheet</a:t>
            </a:r>
            <a:r>
              <a:rPr lang="fr-CA" sz="1600" dirty="0"/>
              <a:t> directement à BigQuery (sans devoir passer par un </a:t>
            </a:r>
            <a:r>
              <a:rPr lang="fr-CA" sz="1600" dirty="0" err="1"/>
              <a:t>addond</a:t>
            </a:r>
            <a:r>
              <a:rPr lang="fr-CA" sz="1600" dirty="0"/>
              <a:t> comme </a:t>
            </a:r>
            <a:r>
              <a:rPr lang="fr-CA" sz="1600" dirty="0" err="1"/>
              <a:t>Supermetrics</a:t>
            </a:r>
            <a:r>
              <a:rPr lang="fr-CA" sz="1600" dirty="0"/>
              <a:t>).  Uniquement via G Suite pour le moment.</a:t>
            </a:r>
          </a:p>
          <a:p>
            <a:pPr marL="0" indent="0">
              <a:buNone/>
            </a:pPr>
            <a:endParaRPr lang="fr-CA" sz="1600" b="1" dirty="0"/>
          </a:p>
          <a:p>
            <a:r>
              <a:rPr lang="fr-CA" sz="1600" b="1" dirty="0"/>
              <a:t>BigQuery Data Transfer Service</a:t>
            </a:r>
            <a:r>
              <a:rPr lang="fr-CA" sz="1600" dirty="0"/>
              <a:t> – Va offrir de nouveau connecteurs pour injecter des données dans BigQuery. (Ex. Facebook </a:t>
            </a:r>
            <a:r>
              <a:rPr lang="fr-CA" sz="1600" dirty="0" err="1"/>
              <a:t>Ads</a:t>
            </a:r>
            <a:r>
              <a:rPr lang="fr-CA" sz="1600" dirty="0"/>
              <a:t>) </a:t>
            </a:r>
            <a:endParaRPr lang="fr-CA" sz="1600" b="1" dirty="0"/>
          </a:p>
          <a:p>
            <a:endParaRPr lang="fr-CA" sz="1600" dirty="0"/>
          </a:p>
          <a:p>
            <a:r>
              <a:rPr lang="fr-CA" sz="1600" b="1" dirty="0"/>
              <a:t>Cloud </a:t>
            </a:r>
            <a:r>
              <a:rPr lang="fr-CA" sz="1600" b="1" dirty="0" err="1"/>
              <a:t>Dataflow</a:t>
            </a:r>
            <a:r>
              <a:rPr lang="fr-CA" sz="1600" b="1" dirty="0"/>
              <a:t> SQL</a:t>
            </a:r>
            <a:r>
              <a:rPr lang="fr-CA" sz="1600" dirty="0"/>
              <a:t> – Possibilité d’utiliser du SQL pour faire des traitements ETC dans </a:t>
            </a:r>
            <a:r>
              <a:rPr lang="fr-CA" sz="1600" dirty="0" err="1"/>
              <a:t>Dataflow</a:t>
            </a:r>
            <a:r>
              <a:rPr lang="fr-CA" sz="1600" dirty="0"/>
              <a:t>.</a:t>
            </a:r>
          </a:p>
        </p:txBody>
      </p:sp>
      <p:sp>
        <p:nvSpPr>
          <p:cNvPr id="3" name="Title 2">
            <a:extLst>
              <a:ext uri="{FF2B5EF4-FFF2-40B4-BE49-F238E27FC236}">
                <a16:creationId xmlns:a16="http://schemas.microsoft.com/office/drawing/2014/main" id="{0528D759-25ED-4BBA-9F1E-7EC1DC2CA854}"/>
              </a:ext>
            </a:extLst>
          </p:cNvPr>
          <p:cNvSpPr>
            <a:spLocks noGrp="1"/>
          </p:cNvSpPr>
          <p:nvPr>
            <p:ph type="title"/>
            <p:custDataLst>
              <p:tags r:id="rId2"/>
            </p:custDataLst>
          </p:nvPr>
        </p:nvSpPr>
        <p:spPr/>
        <p:txBody>
          <a:bodyPr/>
          <a:lstStyle/>
          <a:p>
            <a:r>
              <a:rPr lang="fr-CA" dirty="0"/>
              <a:t>Annonces pertinentes faite à Google Cloud Next 2019</a:t>
            </a:r>
          </a:p>
        </p:txBody>
      </p:sp>
      <p:sp>
        <p:nvSpPr>
          <p:cNvPr id="4" name="Slide Number Placeholder 3">
            <a:extLst>
              <a:ext uri="{FF2B5EF4-FFF2-40B4-BE49-F238E27FC236}">
                <a16:creationId xmlns:a16="http://schemas.microsoft.com/office/drawing/2014/main" id="{F57CC018-CE3A-41FC-90F7-B4DD58764678}"/>
              </a:ext>
            </a:extLst>
          </p:cNvPr>
          <p:cNvSpPr>
            <a:spLocks noGrp="1"/>
          </p:cNvSpPr>
          <p:nvPr>
            <p:ph type="sldNum" sz="quarter" idx="16"/>
            <p:custDataLst>
              <p:tags r:id="rId3"/>
            </p:custDataLst>
          </p:nvPr>
        </p:nvSpPr>
        <p:spPr/>
        <p:txBody>
          <a:bodyPr/>
          <a:lstStyle/>
          <a:p>
            <a:pPr defTabSz="913920"/>
            <a:fld id="{00EC7536-4046-4F46-856D-63BE82C36B30}" type="slidenum">
              <a:rPr lang="fr-CA" smtClean="0">
                <a:solidFill>
                  <a:srgbClr val="000000">
                    <a:tint val="75000"/>
                  </a:srgbClr>
                </a:solidFill>
              </a:rPr>
              <a:pPr defTabSz="913920"/>
              <a:t>16</a:t>
            </a:fld>
            <a:endParaRPr lang="fr-CA">
              <a:solidFill>
                <a:srgbClr val="000000">
                  <a:tint val="75000"/>
                </a:srgbClr>
              </a:solidFill>
            </a:endParaRPr>
          </a:p>
        </p:txBody>
      </p:sp>
    </p:spTree>
    <p:extLst>
      <p:ext uri="{BB962C8B-B14F-4D97-AF65-F5344CB8AC3E}">
        <p14:creationId xmlns:p14="http://schemas.microsoft.com/office/powerpoint/2010/main" val="1015602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6EE4D8-373D-482F-B1C8-D5980591568E}"/>
              </a:ext>
            </a:extLst>
          </p:cNvPr>
          <p:cNvSpPr>
            <a:spLocks noGrp="1"/>
          </p:cNvSpPr>
          <p:nvPr>
            <p:ph sz="quarter" idx="13"/>
            <p:custDataLst>
              <p:tags r:id="rId1"/>
            </p:custDataLst>
          </p:nvPr>
        </p:nvSpPr>
        <p:spPr/>
        <p:txBody>
          <a:bodyPr>
            <a:normAutofit/>
          </a:bodyPr>
          <a:lstStyle/>
          <a:p>
            <a:r>
              <a:rPr lang="fr-CA" dirty="0"/>
              <a:t>Google va offrir de nouvelle algorithme de modèles :</a:t>
            </a:r>
          </a:p>
          <a:p>
            <a:pPr lvl="1" fontAlgn="base"/>
            <a:r>
              <a:rPr lang="fr-CA" dirty="0" err="1"/>
              <a:t>Linear</a:t>
            </a:r>
            <a:r>
              <a:rPr lang="fr-CA" dirty="0"/>
              <a:t> </a:t>
            </a:r>
            <a:r>
              <a:rPr lang="fr-CA" dirty="0" err="1"/>
              <a:t>regression</a:t>
            </a:r>
            <a:r>
              <a:rPr lang="fr-CA" dirty="0"/>
              <a:t> — </a:t>
            </a:r>
            <a:r>
              <a:rPr lang="fr-CA" dirty="0" err="1"/>
              <a:t>These</a:t>
            </a:r>
            <a:r>
              <a:rPr lang="fr-CA" dirty="0"/>
              <a:t> </a:t>
            </a:r>
            <a:r>
              <a:rPr lang="fr-CA" dirty="0" err="1"/>
              <a:t>models</a:t>
            </a:r>
            <a:r>
              <a:rPr lang="fr-CA" dirty="0"/>
              <a:t> can </a:t>
            </a:r>
            <a:r>
              <a:rPr lang="fr-CA" dirty="0" err="1"/>
              <a:t>be</a:t>
            </a:r>
            <a:r>
              <a:rPr lang="fr-CA" dirty="0"/>
              <a:t> </a:t>
            </a:r>
            <a:r>
              <a:rPr lang="fr-CA" dirty="0" err="1"/>
              <a:t>used</a:t>
            </a:r>
            <a:r>
              <a:rPr lang="fr-CA" dirty="0"/>
              <a:t> for </a:t>
            </a:r>
            <a:r>
              <a:rPr lang="fr-CA" dirty="0" err="1"/>
              <a:t>predicting</a:t>
            </a:r>
            <a:r>
              <a:rPr lang="fr-CA" dirty="0"/>
              <a:t> a </a:t>
            </a:r>
            <a:r>
              <a:rPr lang="fr-CA" dirty="0" err="1"/>
              <a:t>numerical</a:t>
            </a:r>
            <a:r>
              <a:rPr lang="fr-CA" dirty="0"/>
              <a:t> value.</a:t>
            </a:r>
          </a:p>
          <a:p>
            <a:pPr lvl="1" fontAlgn="base"/>
            <a:r>
              <a:rPr lang="fr-CA" dirty="0" err="1"/>
              <a:t>Binary</a:t>
            </a:r>
            <a:r>
              <a:rPr lang="fr-CA" dirty="0"/>
              <a:t> </a:t>
            </a:r>
            <a:r>
              <a:rPr lang="fr-CA" dirty="0" err="1"/>
              <a:t>logistic</a:t>
            </a:r>
            <a:r>
              <a:rPr lang="fr-CA" dirty="0"/>
              <a:t> </a:t>
            </a:r>
            <a:r>
              <a:rPr lang="fr-CA" dirty="0" err="1"/>
              <a:t>regression</a:t>
            </a:r>
            <a:r>
              <a:rPr lang="fr-CA" dirty="0"/>
              <a:t> — </a:t>
            </a:r>
            <a:r>
              <a:rPr lang="fr-CA" dirty="0" err="1"/>
              <a:t>These</a:t>
            </a:r>
            <a:r>
              <a:rPr lang="fr-CA" dirty="0"/>
              <a:t> </a:t>
            </a:r>
            <a:r>
              <a:rPr lang="fr-CA" dirty="0" err="1"/>
              <a:t>models</a:t>
            </a:r>
            <a:r>
              <a:rPr lang="fr-CA" dirty="0"/>
              <a:t> can </a:t>
            </a:r>
            <a:r>
              <a:rPr lang="fr-CA" dirty="0" err="1"/>
              <a:t>be</a:t>
            </a:r>
            <a:r>
              <a:rPr lang="fr-CA" dirty="0"/>
              <a:t> </a:t>
            </a:r>
            <a:r>
              <a:rPr lang="fr-CA" dirty="0" err="1"/>
              <a:t>used</a:t>
            </a:r>
            <a:r>
              <a:rPr lang="fr-CA" dirty="0"/>
              <a:t> for </a:t>
            </a:r>
            <a:r>
              <a:rPr lang="fr-CA" dirty="0" err="1"/>
              <a:t>predicting</a:t>
            </a:r>
            <a:r>
              <a:rPr lang="fr-CA" dirty="0"/>
              <a:t> one of </a:t>
            </a:r>
            <a:r>
              <a:rPr lang="fr-CA" dirty="0" err="1"/>
              <a:t>two</a:t>
            </a:r>
            <a:r>
              <a:rPr lang="fr-CA" dirty="0"/>
              <a:t> classes (</a:t>
            </a:r>
            <a:r>
              <a:rPr lang="fr-CA" dirty="0" err="1"/>
              <a:t>such</a:t>
            </a:r>
            <a:r>
              <a:rPr lang="fr-CA" dirty="0"/>
              <a:t> as </a:t>
            </a:r>
            <a:r>
              <a:rPr lang="fr-CA" dirty="0" err="1"/>
              <a:t>identifying</a:t>
            </a:r>
            <a:r>
              <a:rPr lang="fr-CA" dirty="0"/>
              <a:t> </a:t>
            </a:r>
            <a:r>
              <a:rPr lang="fr-CA" dirty="0" err="1"/>
              <a:t>whether</a:t>
            </a:r>
            <a:r>
              <a:rPr lang="fr-CA" dirty="0"/>
              <a:t> an email </a:t>
            </a:r>
            <a:r>
              <a:rPr lang="fr-CA" dirty="0" err="1"/>
              <a:t>is</a:t>
            </a:r>
            <a:r>
              <a:rPr lang="fr-CA" dirty="0"/>
              <a:t> spam).</a:t>
            </a:r>
          </a:p>
          <a:p>
            <a:pPr lvl="1" fontAlgn="base"/>
            <a:r>
              <a:rPr lang="fr-CA" b="1" dirty="0" err="1"/>
              <a:t>Multiclass</a:t>
            </a:r>
            <a:r>
              <a:rPr lang="fr-CA" b="1" dirty="0"/>
              <a:t> </a:t>
            </a:r>
            <a:r>
              <a:rPr lang="fr-CA" b="1" dirty="0" err="1"/>
              <a:t>Logistic</a:t>
            </a:r>
            <a:r>
              <a:rPr lang="fr-CA" b="1" dirty="0"/>
              <a:t> </a:t>
            </a:r>
            <a:r>
              <a:rPr lang="fr-CA" b="1" dirty="0" err="1"/>
              <a:t>Regression</a:t>
            </a:r>
            <a:r>
              <a:rPr lang="fr-CA" b="1" dirty="0"/>
              <a:t> for Classification</a:t>
            </a:r>
            <a:r>
              <a:rPr lang="fr-CA" dirty="0"/>
              <a:t> — </a:t>
            </a:r>
            <a:r>
              <a:rPr lang="fr-CA" dirty="0" err="1"/>
              <a:t>These</a:t>
            </a:r>
            <a:r>
              <a:rPr lang="fr-CA" dirty="0"/>
              <a:t> </a:t>
            </a:r>
            <a:r>
              <a:rPr lang="fr-CA" dirty="0" err="1"/>
              <a:t>models</a:t>
            </a:r>
            <a:r>
              <a:rPr lang="fr-CA" dirty="0"/>
              <a:t> can </a:t>
            </a:r>
            <a:r>
              <a:rPr lang="fr-CA" dirty="0" err="1"/>
              <a:t>be</a:t>
            </a:r>
            <a:r>
              <a:rPr lang="fr-CA" dirty="0"/>
              <a:t> </a:t>
            </a:r>
            <a:r>
              <a:rPr lang="fr-CA" dirty="0" err="1"/>
              <a:t>used</a:t>
            </a:r>
            <a:r>
              <a:rPr lang="fr-CA" dirty="0"/>
              <a:t> to </a:t>
            </a:r>
            <a:r>
              <a:rPr lang="fr-CA" dirty="0" err="1"/>
              <a:t>predict</a:t>
            </a:r>
            <a:r>
              <a:rPr lang="fr-CA" dirty="0"/>
              <a:t> more </a:t>
            </a:r>
            <a:r>
              <a:rPr lang="fr-CA" dirty="0" err="1"/>
              <a:t>than</a:t>
            </a:r>
            <a:r>
              <a:rPr lang="fr-CA" dirty="0"/>
              <a:t> </a:t>
            </a:r>
            <a:r>
              <a:rPr lang="fr-CA" dirty="0" err="1"/>
              <a:t>two</a:t>
            </a:r>
            <a:r>
              <a:rPr lang="fr-CA" dirty="0"/>
              <a:t> classes </a:t>
            </a:r>
            <a:r>
              <a:rPr lang="fr-CA" dirty="0" err="1"/>
              <a:t>such</a:t>
            </a:r>
            <a:r>
              <a:rPr lang="fr-CA" dirty="0"/>
              <a:t> as </a:t>
            </a:r>
            <a:r>
              <a:rPr lang="fr-CA" dirty="0" err="1"/>
              <a:t>whether</a:t>
            </a:r>
            <a:r>
              <a:rPr lang="fr-CA" dirty="0"/>
              <a:t> an input </a:t>
            </a:r>
            <a:r>
              <a:rPr lang="fr-CA" dirty="0" err="1"/>
              <a:t>is</a:t>
            </a:r>
            <a:r>
              <a:rPr lang="fr-CA" dirty="0"/>
              <a:t> "</a:t>
            </a:r>
            <a:r>
              <a:rPr lang="fr-CA" dirty="0" err="1"/>
              <a:t>low</a:t>
            </a:r>
            <a:r>
              <a:rPr lang="fr-CA" dirty="0"/>
              <a:t>-value", "medium-value", or "high-value".</a:t>
            </a:r>
          </a:p>
          <a:p>
            <a:pPr lvl="1" fontAlgn="base"/>
            <a:r>
              <a:rPr lang="fr-CA" b="1" dirty="0"/>
              <a:t>K-</a:t>
            </a:r>
            <a:r>
              <a:rPr lang="fr-CA" b="1" dirty="0" err="1"/>
              <a:t>mean</a:t>
            </a:r>
            <a:r>
              <a:rPr lang="fr-CA" b="1" dirty="0"/>
              <a:t> Clustering – </a:t>
            </a:r>
            <a:r>
              <a:rPr lang="fr-CA" dirty="0" err="1"/>
              <a:t>Build</a:t>
            </a:r>
            <a:r>
              <a:rPr lang="fr-CA" dirty="0"/>
              <a:t> </a:t>
            </a:r>
            <a:r>
              <a:rPr lang="fr-CA" dirty="0" err="1"/>
              <a:t>customer</a:t>
            </a:r>
            <a:r>
              <a:rPr lang="fr-CA" dirty="0"/>
              <a:t> segmentations</a:t>
            </a:r>
          </a:p>
          <a:p>
            <a:pPr lvl="1" fontAlgn="base"/>
            <a:r>
              <a:rPr lang="fr-CA" b="1" dirty="0"/>
              <a:t>Matrix </a:t>
            </a:r>
            <a:r>
              <a:rPr lang="fr-CA" b="1" dirty="0" err="1"/>
              <a:t>Factorization</a:t>
            </a:r>
            <a:r>
              <a:rPr lang="fr-CA" b="1" dirty="0"/>
              <a:t> – </a:t>
            </a:r>
            <a:r>
              <a:rPr lang="fr-CA" dirty="0" err="1"/>
              <a:t>Build</a:t>
            </a:r>
            <a:r>
              <a:rPr lang="fr-CA" dirty="0"/>
              <a:t> </a:t>
            </a:r>
            <a:r>
              <a:rPr lang="fr-CA" dirty="0" err="1"/>
              <a:t>product</a:t>
            </a:r>
            <a:r>
              <a:rPr lang="fr-CA" dirty="0"/>
              <a:t> </a:t>
            </a:r>
            <a:r>
              <a:rPr lang="fr-CA" dirty="0" err="1"/>
              <a:t>recommendations</a:t>
            </a:r>
            <a:endParaRPr lang="fr-CA" dirty="0"/>
          </a:p>
          <a:p>
            <a:pPr lvl="1" fontAlgn="base"/>
            <a:r>
              <a:rPr lang="fr-CA" b="1" dirty="0"/>
              <a:t>Import </a:t>
            </a:r>
            <a:r>
              <a:rPr lang="fr-CA" b="1" dirty="0" err="1"/>
              <a:t>TensorFlow</a:t>
            </a:r>
            <a:r>
              <a:rPr lang="fr-CA" b="1" dirty="0"/>
              <a:t> </a:t>
            </a:r>
            <a:r>
              <a:rPr lang="fr-CA" b="1" dirty="0" err="1"/>
              <a:t>Models</a:t>
            </a:r>
            <a:r>
              <a:rPr lang="fr-CA" b="1" dirty="0"/>
              <a:t> –</a:t>
            </a:r>
            <a:r>
              <a:rPr lang="fr-CA" dirty="0"/>
              <a:t> Utiliser des modèles avancés bâtis dans </a:t>
            </a:r>
            <a:r>
              <a:rPr lang="fr-CA" dirty="0" err="1"/>
              <a:t>Tensorflow</a:t>
            </a:r>
            <a:endParaRPr lang="fr-CA" dirty="0"/>
          </a:p>
          <a:p>
            <a:pPr lvl="1" fontAlgn="base"/>
            <a:r>
              <a:rPr lang="fr-CA" b="1" dirty="0" err="1"/>
              <a:t>Build</a:t>
            </a:r>
            <a:r>
              <a:rPr lang="fr-CA" b="1" dirty="0"/>
              <a:t> </a:t>
            </a:r>
            <a:r>
              <a:rPr lang="fr-CA" b="1" dirty="0" err="1"/>
              <a:t>Tensorflow</a:t>
            </a:r>
            <a:r>
              <a:rPr lang="fr-CA" b="1" dirty="0"/>
              <a:t> DNN </a:t>
            </a:r>
            <a:r>
              <a:rPr lang="fr-CA" b="1" dirty="0" err="1"/>
              <a:t>Models</a:t>
            </a:r>
            <a:endParaRPr lang="fr-CA" b="1" dirty="0"/>
          </a:p>
          <a:p>
            <a:endParaRPr lang="fr-CA" dirty="0"/>
          </a:p>
          <a:p>
            <a:r>
              <a:rPr lang="fr-CA" dirty="0">
                <a:hlinkClick r:id="rId5"/>
              </a:rPr>
              <a:t>https://www.youtube.com/watch?v=DnlG4frLKmw</a:t>
            </a:r>
            <a:endParaRPr lang="fr-CA" dirty="0"/>
          </a:p>
        </p:txBody>
      </p:sp>
      <p:sp>
        <p:nvSpPr>
          <p:cNvPr id="3" name="Title 2">
            <a:extLst>
              <a:ext uri="{FF2B5EF4-FFF2-40B4-BE49-F238E27FC236}">
                <a16:creationId xmlns:a16="http://schemas.microsoft.com/office/drawing/2014/main" id="{6AE8D2E5-A5D9-40E2-B580-EE0A16AC9256}"/>
              </a:ext>
            </a:extLst>
          </p:cNvPr>
          <p:cNvSpPr>
            <a:spLocks noGrp="1"/>
          </p:cNvSpPr>
          <p:nvPr>
            <p:ph type="title"/>
            <p:custDataLst>
              <p:tags r:id="rId2"/>
            </p:custDataLst>
          </p:nvPr>
        </p:nvSpPr>
        <p:spPr/>
        <p:txBody>
          <a:bodyPr/>
          <a:lstStyle/>
          <a:p>
            <a:r>
              <a:rPr lang="fr-CA"/>
              <a:t>BigQuery ML</a:t>
            </a:r>
          </a:p>
        </p:txBody>
      </p:sp>
      <p:sp>
        <p:nvSpPr>
          <p:cNvPr id="4" name="Slide Number Placeholder 3">
            <a:extLst>
              <a:ext uri="{FF2B5EF4-FFF2-40B4-BE49-F238E27FC236}">
                <a16:creationId xmlns:a16="http://schemas.microsoft.com/office/drawing/2014/main" id="{00178CE2-C8A3-4916-9058-CCAEB2906631}"/>
              </a:ext>
            </a:extLst>
          </p:cNvPr>
          <p:cNvSpPr>
            <a:spLocks noGrp="1"/>
          </p:cNvSpPr>
          <p:nvPr>
            <p:ph type="sldNum" sz="quarter" idx="16"/>
            <p:custDataLst>
              <p:tags r:id="rId3"/>
            </p:custDataLst>
          </p:nvPr>
        </p:nvSpPr>
        <p:spPr/>
        <p:txBody>
          <a:bodyPr/>
          <a:lstStyle/>
          <a:p>
            <a:pPr defTabSz="913920"/>
            <a:fld id="{00EC7536-4046-4F46-856D-63BE82C36B30}" type="slidenum">
              <a:rPr lang="fr-CA" smtClean="0">
                <a:solidFill>
                  <a:srgbClr val="000000">
                    <a:tint val="75000"/>
                  </a:srgbClr>
                </a:solidFill>
              </a:rPr>
              <a:pPr defTabSz="913920"/>
              <a:t>17</a:t>
            </a:fld>
            <a:endParaRPr lang="fr-CA">
              <a:solidFill>
                <a:srgbClr val="000000">
                  <a:tint val="75000"/>
                </a:srgbClr>
              </a:solidFill>
            </a:endParaRPr>
          </a:p>
        </p:txBody>
      </p:sp>
    </p:spTree>
    <p:extLst>
      <p:ext uri="{BB962C8B-B14F-4D97-AF65-F5344CB8AC3E}">
        <p14:creationId xmlns:p14="http://schemas.microsoft.com/office/powerpoint/2010/main" val="2062434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369A2D-EE38-403D-BFD5-E26EBF03FAB3}"/>
              </a:ext>
            </a:extLst>
          </p:cNvPr>
          <p:cNvSpPr>
            <a:spLocks noGrp="1"/>
          </p:cNvSpPr>
          <p:nvPr>
            <p:ph sz="quarter" idx="13"/>
            <p:custDataLst>
              <p:tags r:id="rId1"/>
            </p:custDataLst>
          </p:nvPr>
        </p:nvSpPr>
        <p:spPr/>
        <p:txBody>
          <a:bodyPr/>
          <a:lstStyle/>
          <a:p>
            <a:endParaRPr lang="fr-CA"/>
          </a:p>
          <a:p>
            <a:endParaRPr lang="fr-CA"/>
          </a:p>
          <a:p>
            <a:endParaRPr lang="fr-CA"/>
          </a:p>
          <a:p>
            <a:endParaRPr lang="fr-CA"/>
          </a:p>
          <a:p>
            <a:endParaRPr lang="fr-CA"/>
          </a:p>
          <a:p>
            <a:endParaRPr lang="fr-CA"/>
          </a:p>
          <a:p>
            <a:endParaRPr lang="fr-CA"/>
          </a:p>
          <a:p>
            <a:endParaRPr lang="fr-CA"/>
          </a:p>
          <a:p>
            <a:endParaRPr lang="fr-CA"/>
          </a:p>
          <a:p>
            <a:endParaRPr lang="fr-CA"/>
          </a:p>
          <a:p>
            <a:endParaRPr lang="fr-CA"/>
          </a:p>
          <a:p>
            <a:endParaRPr lang="fr-CA"/>
          </a:p>
          <a:p>
            <a:endParaRPr lang="fr-CA"/>
          </a:p>
          <a:p>
            <a:endParaRPr lang="fr-CA"/>
          </a:p>
          <a:p>
            <a:r>
              <a:rPr lang="fr-CA">
                <a:hlinkClick r:id="rId6"/>
              </a:rPr>
              <a:t>https://www.youtube.com/watch?v=kehG0CJw2wo</a:t>
            </a:r>
            <a:endParaRPr lang="fr-CA"/>
          </a:p>
        </p:txBody>
      </p:sp>
      <p:sp>
        <p:nvSpPr>
          <p:cNvPr id="3" name="Title 2">
            <a:extLst>
              <a:ext uri="{FF2B5EF4-FFF2-40B4-BE49-F238E27FC236}">
                <a16:creationId xmlns:a16="http://schemas.microsoft.com/office/drawing/2014/main" id="{2AD0F89F-F0EA-42FC-A0FF-0EC027A003B9}"/>
              </a:ext>
            </a:extLst>
          </p:cNvPr>
          <p:cNvSpPr>
            <a:spLocks noGrp="1"/>
          </p:cNvSpPr>
          <p:nvPr>
            <p:ph type="title"/>
            <p:custDataLst>
              <p:tags r:id="rId2"/>
            </p:custDataLst>
          </p:nvPr>
        </p:nvSpPr>
        <p:spPr/>
        <p:txBody>
          <a:bodyPr/>
          <a:lstStyle/>
          <a:p>
            <a:r>
              <a:rPr lang="fr-CA" dirty="0"/>
              <a:t>Cloud Data Fusion</a:t>
            </a:r>
          </a:p>
        </p:txBody>
      </p:sp>
      <p:sp>
        <p:nvSpPr>
          <p:cNvPr id="4" name="Slide Number Placeholder 3">
            <a:extLst>
              <a:ext uri="{FF2B5EF4-FFF2-40B4-BE49-F238E27FC236}">
                <a16:creationId xmlns:a16="http://schemas.microsoft.com/office/drawing/2014/main" id="{73544DB1-ACEE-4446-9DFF-F8EBC10920C2}"/>
              </a:ext>
            </a:extLst>
          </p:cNvPr>
          <p:cNvSpPr>
            <a:spLocks noGrp="1"/>
          </p:cNvSpPr>
          <p:nvPr>
            <p:ph type="sldNum" sz="quarter" idx="16"/>
            <p:custDataLst>
              <p:tags r:id="rId3"/>
            </p:custDataLst>
          </p:nvPr>
        </p:nvSpPr>
        <p:spPr/>
        <p:txBody>
          <a:bodyPr/>
          <a:lstStyle/>
          <a:p>
            <a:pPr defTabSz="913920"/>
            <a:fld id="{00EC7536-4046-4F46-856D-63BE82C36B30}" type="slidenum">
              <a:rPr lang="fr-CA" smtClean="0">
                <a:solidFill>
                  <a:srgbClr val="000000">
                    <a:tint val="75000"/>
                  </a:srgbClr>
                </a:solidFill>
              </a:rPr>
              <a:pPr defTabSz="913920"/>
              <a:t>18</a:t>
            </a:fld>
            <a:endParaRPr lang="fr-CA">
              <a:solidFill>
                <a:srgbClr val="000000">
                  <a:tint val="75000"/>
                </a:srgbClr>
              </a:solidFill>
            </a:endParaRPr>
          </a:p>
        </p:txBody>
      </p:sp>
      <p:pic>
        <p:nvPicPr>
          <p:cNvPr id="5" name="Picture 4">
            <a:extLst>
              <a:ext uri="{FF2B5EF4-FFF2-40B4-BE49-F238E27FC236}">
                <a16:creationId xmlns:a16="http://schemas.microsoft.com/office/drawing/2014/main" id="{3182C6D4-63EE-4527-9D04-F22FD244C06A}"/>
              </a:ext>
            </a:extLst>
          </p:cNvPr>
          <p:cNvPicPr>
            <a:picLocks noChangeAspect="1"/>
          </p:cNvPicPr>
          <p:nvPr>
            <p:custDataLst>
              <p:tags r:id="rId4"/>
            </p:custDataLst>
          </p:nvPr>
        </p:nvPicPr>
        <p:blipFill>
          <a:blip r:embed="rId7"/>
          <a:stretch>
            <a:fillRect/>
          </a:stretch>
        </p:blipFill>
        <p:spPr>
          <a:xfrm>
            <a:off x="323848" y="1112204"/>
            <a:ext cx="8613965" cy="4404358"/>
          </a:xfrm>
          <a:prstGeom prst="rect">
            <a:avLst/>
          </a:prstGeom>
        </p:spPr>
      </p:pic>
    </p:spTree>
    <p:extLst>
      <p:ext uri="{BB962C8B-B14F-4D97-AF65-F5344CB8AC3E}">
        <p14:creationId xmlns:p14="http://schemas.microsoft.com/office/powerpoint/2010/main" val="302686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408C22-680F-401A-9AB9-1522411D8214}"/>
              </a:ext>
            </a:extLst>
          </p:cNvPr>
          <p:cNvSpPr>
            <a:spLocks noGrp="1"/>
          </p:cNvSpPr>
          <p:nvPr>
            <p:ph sz="quarter" idx="13"/>
            <p:custDataLst>
              <p:tags r:id="rId1"/>
            </p:custDataLst>
          </p:nvPr>
        </p:nvSpPr>
        <p:spPr/>
        <p:txBody>
          <a:bodyPr>
            <a:normAutofit lnSpcReduction="10000"/>
          </a:bodyPr>
          <a:lstStyle/>
          <a:p>
            <a:r>
              <a:rPr lang="en-US" dirty="0"/>
              <a:t>Connected sheets: access the power of BigQuery through a spreadsheet interface</a:t>
            </a:r>
          </a:p>
          <a:p>
            <a:r>
              <a:rPr lang="en-US" dirty="0"/>
              <a:t>A wide range of business users rely on spreadsheets as an indispensable tool for data analysis. Today we’re announcing connected sheets, a new type of spreadsheet that combines the simplicity of a spreadsheet interface with the power of BigQuery. That means no row limits with this connected sheet—it works with the full dataset from BigQuery, whether that’s millions or even billions of rows of data. It also means you don’t need to learn SQL—you're simply using regular Sheets functionality, including formulas, pivot tables, and charts, to do the analysis.</a:t>
            </a:r>
          </a:p>
          <a:p>
            <a:endParaRPr lang="en-US" dirty="0"/>
          </a:p>
          <a:p>
            <a:r>
              <a:rPr lang="en-US" dirty="0"/>
              <a:t>With a few clicks, you can visualize data as a dashboard in Sheets and securely share it with anyone in your organization.</a:t>
            </a:r>
          </a:p>
          <a:p>
            <a:endParaRPr lang="en-US" dirty="0"/>
          </a:p>
          <a:p>
            <a:r>
              <a:rPr lang="en-US" dirty="0"/>
              <a:t>Ne </a:t>
            </a:r>
            <a:r>
              <a:rPr lang="en-US" dirty="0" err="1"/>
              <a:t>devrait</a:t>
            </a:r>
            <a:r>
              <a:rPr lang="en-US" dirty="0"/>
              <a:t> marcher que via G Suite et non pas Google Drive.</a:t>
            </a:r>
          </a:p>
          <a:p>
            <a:endParaRPr lang="en-US" dirty="0"/>
          </a:p>
          <a:p>
            <a:r>
              <a:rPr lang="fr-CA" dirty="0">
                <a:hlinkClick r:id="rId5"/>
              </a:rPr>
              <a:t>https://www.youtube.com/watch?v=8Jlr2dE49QY</a:t>
            </a:r>
            <a:endParaRPr lang="fr-CA" dirty="0"/>
          </a:p>
          <a:p>
            <a:pPr marL="0" indent="0">
              <a:buNone/>
            </a:pPr>
            <a:br>
              <a:rPr lang="en-US" dirty="0"/>
            </a:br>
            <a:endParaRPr lang="fr-CA" dirty="0"/>
          </a:p>
        </p:txBody>
      </p:sp>
      <p:sp>
        <p:nvSpPr>
          <p:cNvPr id="3" name="Title 2">
            <a:extLst>
              <a:ext uri="{FF2B5EF4-FFF2-40B4-BE49-F238E27FC236}">
                <a16:creationId xmlns:a16="http://schemas.microsoft.com/office/drawing/2014/main" id="{5DDDA39E-8106-400B-B80A-B026A5B33D0E}"/>
              </a:ext>
            </a:extLst>
          </p:cNvPr>
          <p:cNvSpPr>
            <a:spLocks noGrp="1"/>
          </p:cNvSpPr>
          <p:nvPr>
            <p:ph type="title"/>
            <p:custDataLst>
              <p:tags r:id="rId2"/>
            </p:custDataLst>
          </p:nvPr>
        </p:nvSpPr>
        <p:spPr/>
        <p:txBody>
          <a:bodyPr/>
          <a:lstStyle/>
          <a:p>
            <a:r>
              <a:rPr lang="fr-CA" dirty="0" err="1"/>
              <a:t>Connected</a:t>
            </a:r>
            <a:r>
              <a:rPr lang="fr-CA" dirty="0"/>
              <a:t> Sheets</a:t>
            </a:r>
          </a:p>
        </p:txBody>
      </p:sp>
      <p:sp>
        <p:nvSpPr>
          <p:cNvPr id="4" name="Slide Number Placeholder 3">
            <a:extLst>
              <a:ext uri="{FF2B5EF4-FFF2-40B4-BE49-F238E27FC236}">
                <a16:creationId xmlns:a16="http://schemas.microsoft.com/office/drawing/2014/main" id="{07051426-D414-4C99-A6E2-138A9C83615F}"/>
              </a:ext>
            </a:extLst>
          </p:cNvPr>
          <p:cNvSpPr>
            <a:spLocks noGrp="1"/>
          </p:cNvSpPr>
          <p:nvPr>
            <p:ph type="sldNum" sz="quarter" idx="16"/>
            <p:custDataLst>
              <p:tags r:id="rId3"/>
            </p:custDataLst>
          </p:nvPr>
        </p:nvSpPr>
        <p:spPr/>
        <p:txBody>
          <a:bodyPr/>
          <a:lstStyle/>
          <a:p>
            <a:pPr defTabSz="913920"/>
            <a:fld id="{00EC7536-4046-4F46-856D-63BE82C36B30}" type="slidenum">
              <a:rPr lang="fr-CA" smtClean="0">
                <a:solidFill>
                  <a:srgbClr val="000000">
                    <a:tint val="75000"/>
                  </a:srgbClr>
                </a:solidFill>
              </a:rPr>
              <a:pPr defTabSz="913920"/>
              <a:t>19</a:t>
            </a:fld>
            <a:endParaRPr lang="fr-CA">
              <a:solidFill>
                <a:srgbClr val="000000">
                  <a:tint val="75000"/>
                </a:srgbClr>
              </a:solidFill>
            </a:endParaRPr>
          </a:p>
        </p:txBody>
      </p:sp>
    </p:spTree>
    <p:extLst>
      <p:ext uri="{BB962C8B-B14F-4D97-AF65-F5344CB8AC3E}">
        <p14:creationId xmlns:p14="http://schemas.microsoft.com/office/powerpoint/2010/main" val="369976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4540B1-CC32-4770-BC4E-934B48E5634D}"/>
              </a:ext>
            </a:extLst>
          </p:cNvPr>
          <p:cNvSpPr>
            <a:spLocks noGrp="1"/>
          </p:cNvSpPr>
          <p:nvPr>
            <p:ph type="title"/>
          </p:nvPr>
        </p:nvSpPr>
        <p:spPr/>
        <p:txBody>
          <a:bodyPr/>
          <a:lstStyle/>
          <a:p>
            <a:r>
              <a:rPr lang="fr-CA" dirty="0"/>
              <a:t>L’équipe de cybermétrie de Desjardins.com</a:t>
            </a:r>
          </a:p>
        </p:txBody>
      </p:sp>
      <p:sp>
        <p:nvSpPr>
          <p:cNvPr id="4" name="Slide Number Placeholder 3">
            <a:extLst>
              <a:ext uri="{FF2B5EF4-FFF2-40B4-BE49-F238E27FC236}">
                <a16:creationId xmlns:a16="http://schemas.microsoft.com/office/drawing/2014/main" id="{0D0DFDB9-928C-438A-9FBB-34D9DC6BF89D}"/>
              </a:ext>
            </a:extLst>
          </p:cNvPr>
          <p:cNvSpPr>
            <a:spLocks noGrp="1"/>
          </p:cNvSpPr>
          <p:nvPr>
            <p:ph type="sldNum" sz="quarter" idx="16"/>
          </p:nvPr>
        </p:nvSpPr>
        <p:spPr/>
        <p:txBody>
          <a:bodyPr/>
          <a:lstStyle/>
          <a:p>
            <a:pPr defTabSz="913920"/>
            <a:fld id="{00EC7536-4046-4F46-856D-63BE82C36B30}" type="slidenum">
              <a:rPr lang="fr-CA" smtClean="0">
                <a:solidFill>
                  <a:srgbClr val="000000">
                    <a:tint val="75000"/>
                  </a:srgbClr>
                </a:solidFill>
              </a:rPr>
              <a:pPr defTabSz="913920"/>
              <a:t>2</a:t>
            </a:fld>
            <a:endParaRPr lang="fr-CA">
              <a:solidFill>
                <a:srgbClr val="000000">
                  <a:tint val="75000"/>
                </a:srgbClr>
              </a:solidFill>
            </a:endParaRPr>
          </a:p>
        </p:txBody>
      </p:sp>
      <p:pic>
        <p:nvPicPr>
          <p:cNvPr id="8" name="Content Placeholder 7">
            <a:extLst>
              <a:ext uri="{FF2B5EF4-FFF2-40B4-BE49-F238E27FC236}">
                <a16:creationId xmlns:a16="http://schemas.microsoft.com/office/drawing/2014/main" id="{C81755AF-465E-468A-8A06-D0AE299D2920}"/>
              </a:ext>
            </a:extLst>
          </p:cNvPr>
          <p:cNvPicPr>
            <a:picLocks noGrp="1" noChangeAspect="1"/>
          </p:cNvPicPr>
          <p:nvPr>
            <p:ph sz="quarter" idx="13"/>
          </p:nvPr>
        </p:nvPicPr>
        <p:blipFill>
          <a:blip r:embed="rId3"/>
          <a:stretch>
            <a:fillRect/>
          </a:stretch>
        </p:blipFill>
        <p:spPr>
          <a:xfrm>
            <a:off x="429143" y="1605190"/>
            <a:ext cx="8285714" cy="3647619"/>
          </a:xfrm>
          <a:prstGeom prst="rect">
            <a:avLst/>
          </a:prstGeom>
        </p:spPr>
      </p:pic>
    </p:spTree>
    <p:extLst>
      <p:ext uri="{BB962C8B-B14F-4D97-AF65-F5344CB8AC3E}">
        <p14:creationId xmlns:p14="http://schemas.microsoft.com/office/powerpoint/2010/main" val="749500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2A1148-C78B-4EE2-97A5-BF949803D047}"/>
              </a:ext>
            </a:extLst>
          </p:cNvPr>
          <p:cNvSpPr>
            <a:spLocks noGrp="1"/>
          </p:cNvSpPr>
          <p:nvPr>
            <p:ph sz="quarter" idx="13"/>
            <p:custDataLst>
              <p:tags r:id="rId1"/>
            </p:custDataLst>
          </p:nvPr>
        </p:nvSpPr>
        <p:spPr/>
        <p:txBody>
          <a:bodyPr/>
          <a:lstStyle/>
          <a:p>
            <a:r>
              <a:rPr lang="fr-CA" dirty="0">
                <a:hlinkClick r:id="rId5"/>
              </a:rPr>
              <a:t>https://cloud.google.com/bigquery/docs/third-party-transfer</a:t>
            </a:r>
            <a:endParaRPr lang="fr-CA" dirty="0"/>
          </a:p>
          <a:p>
            <a:endParaRPr lang="fr-CA" dirty="0"/>
          </a:p>
        </p:txBody>
      </p:sp>
      <p:sp>
        <p:nvSpPr>
          <p:cNvPr id="3" name="Title 2">
            <a:extLst>
              <a:ext uri="{FF2B5EF4-FFF2-40B4-BE49-F238E27FC236}">
                <a16:creationId xmlns:a16="http://schemas.microsoft.com/office/drawing/2014/main" id="{86632D6E-6D49-44EB-A64F-E0BC61BED20C}"/>
              </a:ext>
            </a:extLst>
          </p:cNvPr>
          <p:cNvSpPr>
            <a:spLocks noGrp="1"/>
          </p:cNvSpPr>
          <p:nvPr>
            <p:ph type="title"/>
            <p:custDataLst>
              <p:tags r:id="rId2"/>
            </p:custDataLst>
          </p:nvPr>
        </p:nvSpPr>
        <p:spPr/>
        <p:txBody>
          <a:bodyPr/>
          <a:lstStyle/>
          <a:p>
            <a:r>
              <a:rPr lang="fr-CA" dirty="0"/>
              <a:t>BigQuery Data Transfer Service</a:t>
            </a:r>
          </a:p>
        </p:txBody>
      </p:sp>
      <p:sp>
        <p:nvSpPr>
          <p:cNvPr id="4" name="Slide Number Placeholder 3">
            <a:extLst>
              <a:ext uri="{FF2B5EF4-FFF2-40B4-BE49-F238E27FC236}">
                <a16:creationId xmlns:a16="http://schemas.microsoft.com/office/drawing/2014/main" id="{ED1B69CA-9550-413F-8AB1-F5C14A5F9E47}"/>
              </a:ext>
            </a:extLst>
          </p:cNvPr>
          <p:cNvSpPr>
            <a:spLocks noGrp="1"/>
          </p:cNvSpPr>
          <p:nvPr>
            <p:ph type="sldNum" sz="quarter" idx="16"/>
            <p:custDataLst>
              <p:tags r:id="rId3"/>
            </p:custDataLst>
          </p:nvPr>
        </p:nvSpPr>
        <p:spPr/>
        <p:txBody>
          <a:bodyPr/>
          <a:lstStyle/>
          <a:p>
            <a:pPr defTabSz="913920"/>
            <a:fld id="{00EC7536-4046-4F46-856D-63BE82C36B30}" type="slidenum">
              <a:rPr lang="fr-CA" smtClean="0">
                <a:solidFill>
                  <a:srgbClr val="000000">
                    <a:tint val="75000"/>
                  </a:srgbClr>
                </a:solidFill>
              </a:rPr>
              <a:pPr defTabSz="913920"/>
              <a:t>20</a:t>
            </a:fld>
            <a:endParaRPr lang="fr-CA">
              <a:solidFill>
                <a:srgbClr val="000000">
                  <a:tint val="75000"/>
                </a:srgbClr>
              </a:solidFill>
            </a:endParaRPr>
          </a:p>
        </p:txBody>
      </p:sp>
      <p:pic>
        <p:nvPicPr>
          <p:cNvPr id="5" name="Picture 4">
            <a:extLst>
              <a:ext uri="{FF2B5EF4-FFF2-40B4-BE49-F238E27FC236}">
                <a16:creationId xmlns:a16="http://schemas.microsoft.com/office/drawing/2014/main" id="{772A55CA-1D06-4B81-8645-F3252CB8598B}"/>
              </a:ext>
            </a:extLst>
          </p:cNvPr>
          <p:cNvPicPr>
            <a:picLocks noChangeAspect="1"/>
          </p:cNvPicPr>
          <p:nvPr/>
        </p:nvPicPr>
        <p:blipFill>
          <a:blip r:embed="rId6"/>
          <a:stretch>
            <a:fillRect/>
          </a:stretch>
        </p:blipFill>
        <p:spPr>
          <a:xfrm>
            <a:off x="1338278" y="1709266"/>
            <a:ext cx="6467443" cy="4884984"/>
          </a:xfrm>
          <a:prstGeom prst="rect">
            <a:avLst/>
          </a:prstGeom>
        </p:spPr>
      </p:pic>
    </p:spTree>
    <p:extLst>
      <p:ext uri="{BB962C8B-B14F-4D97-AF65-F5344CB8AC3E}">
        <p14:creationId xmlns:p14="http://schemas.microsoft.com/office/powerpoint/2010/main" val="149631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8E22DF-BC04-450F-82D3-4CDC83F4757B}"/>
              </a:ext>
            </a:extLst>
          </p:cNvPr>
          <p:cNvSpPr>
            <a:spLocks noGrp="1"/>
          </p:cNvSpPr>
          <p:nvPr>
            <p:ph sz="quarter" idx="13"/>
            <p:custDataLst>
              <p:tags r:id="rId1"/>
            </p:custDataLst>
          </p:nvPr>
        </p:nvSpPr>
        <p:spPr/>
        <p:txBody>
          <a:bodyPr/>
          <a:lstStyle/>
          <a:p>
            <a:r>
              <a:rPr lang="en-US" dirty="0"/>
              <a:t>Dataflow </a:t>
            </a:r>
            <a:r>
              <a:rPr lang="en-US" dirty="0" err="1"/>
              <a:t>est</a:t>
            </a:r>
            <a:r>
              <a:rPr lang="en-US" dirty="0"/>
              <a:t> un </a:t>
            </a:r>
            <a:r>
              <a:rPr lang="en-US" dirty="0" err="1"/>
              <a:t>outil</a:t>
            </a:r>
            <a:r>
              <a:rPr lang="en-US" dirty="0"/>
              <a:t> de ETC </a:t>
            </a:r>
            <a:r>
              <a:rPr lang="en-US" dirty="0" err="1"/>
              <a:t>complètement</a:t>
            </a:r>
            <a:r>
              <a:rPr lang="en-US" dirty="0"/>
              <a:t> </a:t>
            </a:r>
            <a:r>
              <a:rPr lang="en-US" dirty="0" err="1"/>
              <a:t>géré</a:t>
            </a:r>
            <a:r>
              <a:rPr lang="en-US" dirty="0"/>
              <a:t> par Google.  Il sera </a:t>
            </a:r>
            <a:r>
              <a:rPr lang="en-US" dirty="0" err="1"/>
              <a:t>maintenant</a:t>
            </a:r>
            <a:r>
              <a:rPr lang="en-US" dirty="0"/>
              <a:t> possible de </a:t>
            </a:r>
            <a:r>
              <a:rPr lang="en-US" dirty="0" err="1"/>
              <a:t>créer</a:t>
            </a:r>
            <a:r>
              <a:rPr lang="en-US" dirty="0"/>
              <a:t> des pipelines Dataflow </a:t>
            </a:r>
            <a:r>
              <a:rPr lang="en-US" dirty="0" err="1"/>
              <a:t>en</a:t>
            </a:r>
            <a:r>
              <a:rPr lang="en-US" dirty="0"/>
              <a:t> SQL. (Avant, nous </a:t>
            </a:r>
            <a:r>
              <a:rPr lang="en-US" dirty="0" err="1"/>
              <a:t>devions</a:t>
            </a:r>
            <a:r>
              <a:rPr lang="en-US" dirty="0"/>
              <a:t> </a:t>
            </a:r>
            <a:r>
              <a:rPr lang="en-US" dirty="0" err="1"/>
              <a:t>écrire</a:t>
            </a:r>
            <a:r>
              <a:rPr lang="en-US" dirty="0"/>
              <a:t> les pipelines </a:t>
            </a:r>
            <a:r>
              <a:rPr lang="en-US" dirty="0" err="1"/>
              <a:t>en</a:t>
            </a:r>
            <a:r>
              <a:rPr lang="en-US" dirty="0"/>
              <a:t> Java </a:t>
            </a:r>
            <a:r>
              <a:rPr lang="en-US" dirty="0" err="1"/>
              <a:t>ou</a:t>
            </a:r>
            <a:r>
              <a:rPr lang="en-US" dirty="0"/>
              <a:t> </a:t>
            </a:r>
            <a:r>
              <a:rPr lang="en-US" dirty="0" err="1"/>
              <a:t>en</a:t>
            </a:r>
            <a:r>
              <a:rPr lang="en-US" dirty="0"/>
              <a:t> Python.)</a:t>
            </a:r>
          </a:p>
          <a:p>
            <a:endParaRPr lang="en-US" dirty="0"/>
          </a:p>
          <a:p>
            <a:r>
              <a:rPr lang="fr-CA" dirty="0">
                <a:hlinkClick r:id="rId5"/>
              </a:rPr>
              <a:t>https://cloud.google.com/dataflow/docs/reference/sql/</a:t>
            </a:r>
            <a:endParaRPr lang="fr-CA" dirty="0"/>
          </a:p>
        </p:txBody>
      </p:sp>
      <p:sp>
        <p:nvSpPr>
          <p:cNvPr id="3" name="Title 2">
            <a:extLst>
              <a:ext uri="{FF2B5EF4-FFF2-40B4-BE49-F238E27FC236}">
                <a16:creationId xmlns:a16="http://schemas.microsoft.com/office/drawing/2014/main" id="{68665ED0-D739-4C15-A82F-07AD4AB206A4}"/>
              </a:ext>
            </a:extLst>
          </p:cNvPr>
          <p:cNvSpPr>
            <a:spLocks noGrp="1"/>
          </p:cNvSpPr>
          <p:nvPr>
            <p:ph type="title"/>
            <p:custDataLst>
              <p:tags r:id="rId2"/>
            </p:custDataLst>
          </p:nvPr>
        </p:nvSpPr>
        <p:spPr/>
        <p:txBody>
          <a:bodyPr/>
          <a:lstStyle/>
          <a:p>
            <a:r>
              <a:rPr lang="fr-CA" dirty="0"/>
              <a:t>Cloud </a:t>
            </a:r>
            <a:r>
              <a:rPr lang="fr-CA" dirty="0" err="1"/>
              <a:t>Dataflow</a:t>
            </a:r>
            <a:r>
              <a:rPr lang="fr-CA" dirty="0"/>
              <a:t> SQL</a:t>
            </a:r>
          </a:p>
        </p:txBody>
      </p:sp>
      <p:sp>
        <p:nvSpPr>
          <p:cNvPr id="4" name="Slide Number Placeholder 3">
            <a:extLst>
              <a:ext uri="{FF2B5EF4-FFF2-40B4-BE49-F238E27FC236}">
                <a16:creationId xmlns:a16="http://schemas.microsoft.com/office/drawing/2014/main" id="{AC4D2FE8-9DED-4550-B9BC-2581797153F7}"/>
              </a:ext>
            </a:extLst>
          </p:cNvPr>
          <p:cNvSpPr>
            <a:spLocks noGrp="1"/>
          </p:cNvSpPr>
          <p:nvPr>
            <p:ph type="sldNum" sz="quarter" idx="16"/>
            <p:custDataLst>
              <p:tags r:id="rId3"/>
            </p:custDataLst>
          </p:nvPr>
        </p:nvSpPr>
        <p:spPr/>
        <p:txBody>
          <a:bodyPr/>
          <a:lstStyle/>
          <a:p>
            <a:pPr defTabSz="913920"/>
            <a:fld id="{00EC7536-4046-4F46-856D-63BE82C36B30}" type="slidenum">
              <a:rPr lang="fr-CA" smtClean="0">
                <a:solidFill>
                  <a:srgbClr val="000000">
                    <a:tint val="75000"/>
                  </a:srgbClr>
                </a:solidFill>
              </a:rPr>
              <a:pPr defTabSz="913920"/>
              <a:t>21</a:t>
            </a:fld>
            <a:endParaRPr lang="fr-CA">
              <a:solidFill>
                <a:srgbClr val="000000">
                  <a:tint val="75000"/>
                </a:srgbClr>
              </a:solidFill>
            </a:endParaRPr>
          </a:p>
        </p:txBody>
      </p:sp>
    </p:spTree>
    <p:extLst>
      <p:ext uri="{BB962C8B-B14F-4D97-AF65-F5344CB8AC3E}">
        <p14:creationId xmlns:p14="http://schemas.microsoft.com/office/powerpoint/2010/main" val="260564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874E"/>
        </a:solid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30409F8-C60B-47C9-8B69-7A1437007163}"/>
              </a:ext>
            </a:extLst>
          </p:cNvPr>
          <p:cNvSpPr>
            <a:spLocks noGrp="1"/>
          </p:cNvSpPr>
          <p:nvPr>
            <p:ph type="sldNum" sz="quarter" idx="10"/>
            <p:custDataLst>
              <p:tags r:id="rId1"/>
            </p:custDataLst>
          </p:nvPr>
        </p:nvSpPr>
        <p:spPr>
          <a:xfrm>
            <a:off x="8306982" y="6347523"/>
            <a:ext cx="642146" cy="360574"/>
          </a:xfrm>
        </p:spPr>
        <p:txBody>
          <a:bodyPr/>
          <a:lstStyle/>
          <a:p>
            <a:pPr defTabSz="685800" fontAlgn="base">
              <a:spcBef>
                <a:spcPct val="0"/>
              </a:spcBef>
              <a:spcAft>
                <a:spcPct val="0"/>
              </a:spcAft>
            </a:pPr>
            <a:fld id="{77F59921-B11C-4899-8BBE-5971739B1201}" type="slidenum">
              <a:rPr lang="fr-CA">
                <a:latin typeface="Arial Rounded MT Bold" panose="020F0704030504030204" pitchFamily="34" charset="0"/>
                <a:cs typeface="Arial"/>
              </a:rPr>
              <a:pPr defTabSz="685800" fontAlgn="base">
                <a:spcBef>
                  <a:spcPct val="0"/>
                </a:spcBef>
                <a:spcAft>
                  <a:spcPct val="0"/>
                </a:spcAft>
              </a:pPr>
              <a:t>3</a:t>
            </a:fld>
            <a:endParaRPr lang="fr-CA" dirty="0">
              <a:latin typeface="Arial Rounded MT Bold" panose="020F0704030504030204" pitchFamily="34" charset="0"/>
              <a:cs typeface="Arial"/>
            </a:endParaRPr>
          </a:p>
        </p:txBody>
      </p:sp>
      <p:sp>
        <p:nvSpPr>
          <p:cNvPr id="16" name="ZoneTexte 15"/>
          <p:cNvSpPr txBox="1"/>
          <p:nvPr>
            <p:custDataLst>
              <p:tags r:id="rId2"/>
            </p:custDataLst>
          </p:nvPr>
        </p:nvSpPr>
        <p:spPr>
          <a:xfrm>
            <a:off x="1591345" y="1655172"/>
            <a:ext cx="1412950" cy="646331"/>
          </a:xfrm>
          <a:prstGeom prst="rect">
            <a:avLst/>
          </a:prstGeom>
          <a:noFill/>
        </p:spPr>
        <p:txBody>
          <a:bodyPr wrap="square" rtlCol="0" anchor="ctr">
            <a:spAutoFit/>
          </a:bodyPr>
          <a:lstStyle/>
          <a:p>
            <a:pPr defTabSz="685800" fontAlgn="base">
              <a:spcBef>
                <a:spcPct val="0"/>
              </a:spcBef>
              <a:spcAft>
                <a:spcPct val="0"/>
              </a:spcAft>
            </a:pPr>
            <a:r>
              <a:rPr lang="en-CA" sz="3600" dirty="0">
                <a:solidFill>
                  <a:srgbClr val="FFFFFF"/>
                </a:solidFill>
                <a:latin typeface="Arial Rounded MT Bold" panose="020F0704030504030204" pitchFamily="34" charset="0"/>
                <a:cs typeface="Segoe UI" panose="020B0502040204020203" pitchFamily="34" charset="0"/>
              </a:rPr>
              <a:t>2.7 M</a:t>
            </a:r>
            <a:endParaRPr lang="fr-CA" sz="3600" dirty="0">
              <a:solidFill>
                <a:srgbClr val="FFFFFF"/>
              </a:solidFill>
              <a:latin typeface="Arial Rounded MT Bold" panose="020F0704030504030204" pitchFamily="34" charset="0"/>
              <a:cs typeface="Segoe UI" panose="020B0502040204020203" pitchFamily="34" charset="0"/>
            </a:endParaRPr>
          </a:p>
        </p:txBody>
      </p:sp>
      <p:sp>
        <p:nvSpPr>
          <p:cNvPr id="37" name="ZoneTexte 36"/>
          <p:cNvSpPr txBox="1"/>
          <p:nvPr>
            <p:custDataLst>
              <p:tags r:id="rId3"/>
            </p:custDataLst>
          </p:nvPr>
        </p:nvSpPr>
        <p:spPr>
          <a:xfrm>
            <a:off x="1111932" y="3975500"/>
            <a:ext cx="1997294" cy="646331"/>
          </a:xfrm>
          <a:prstGeom prst="rect">
            <a:avLst/>
          </a:prstGeom>
          <a:noFill/>
        </p:spPr>
        <p:txBody>
          <a:bodyPr wrap="square" rtlCol="0" anchor="ctr">
            <a:spAutoFit/>
          </a:bodyPr>
          <a:lstStyle/>
          <a:p>
            <a:pPr algn="ctr" defTabSz="685800" fontAlgn="base">
              <a:spcBef>
                <a:spcPct val="0"/>
              </a:spcBef>
              <a:spcAft>
                <a:spcPct val="0"/>
              </a:spcAft>
            </a:pPr>
            <a:r>
              <a:rPr lang="en-CA" sz="3600" dirty="0">
                <a:solidFill>
                  <a:srgbClr val="FFFFFF"/>
                </a:solidFill>
                <a:latin typeface="Arial Rounded MT Bold" panose="020F0704030504030204" pitchFamily="34" charset="0"/>
                <a:cs typeface="Segoe UI" panose="020B0502040204020203" pitchFamily="34" charset="0"/>
              </a:rPr>
              <a:t>32 M</a:t>
            </a:r>
            <a:endParaRPr lang="fr-CA" sz="3600" dirty="0">
              <a:solidFill>
                <a:srgbClr val="FFFFFF"/>
              </a:solidFill>
              <a:latin typeface="Arial Rounded MT Bold" panose="020F0704030504030204" pitchFamily="34" charset="0"/>
              <a:cs typeface="Segoe UI" panose="020B0502040204020203" pitchFamily="34" charset="0"/>
            </a:endParaRPr>
          </a:p>
        </p:txBody>
      </p:sp>
      <p:sp>
        <p:nvSpPr>
          <p:cNvPr id="21" name="ZoneTexte 36">
            <a:extLst>
              <a:ext uri="{FF2B5EF4-FFF2-40B4-BE49-F238E27FC236}">
                <a16:creationId xmlns:a16="http://schemas.microsoft.com/office/drawing/2014/main" id="{ED94BA5F-DC0C-419B-A001-8227135C08BB}"/>
              </a:ext>
            </a:extLst>
          </p:cNvPr>
          <p:cNvSpPr txBox="1"/>
          <p:nvPr>
            <p:custDataLst>
              <p:tags r:id="rId4"/>
            </p:custDataLst>
          </p:nvPr>
        </p:nvSpPr>
        <p:spPr>
          <a:xfrm>
            <a:off x="1552833" y="2922560"/>
            <a:ext cx="1997295" cy="646331"/>
          </a:xfrm>
          <a:prstGeom prst="rect">
            <a:avLst/>
          </a:prstGeom>
          <a:noFill/>
        </p:spPr>
        <p:txBody>
          <a:bodyPr wrap="square" rtlCol="0" anchor="ctr">
            <a:spAutoFit/>
          </a:bodyPr>
          <a:lstStyle/>
          <a:p>
            <a:pPr defTabSz="685800" fontAlgn="base">
              <a:spcBef>
                <a:spcPct val="0"/>
              </a:spcBef>
              <a:spcAft>
                <a:spcPct val="0"/>
              </a:spcAft>
            </a:pPr>
            <a:r>
              <a:rPr lang="en-CA" sz="3600" dirty="0">
                <a:solidFill>
                  <a:srgbClr val="FFFFFF"/>
                </a:solidFill>
                <a:latin typeface="Arial Rounded MT Bold" panose="020F0704030504030204" pitchFamily="34" charset="0"/>
                <a:cs typeface="Segoe UI" panose="020B0502040204020203" pitchFamily="34" charset="0"/>
              </a:rPr>
              <a:t>56 M</a:t>
            </a:r>
          </a:p>
        </p:txBody>
      </p:sp>
      <p:sp>
        <p:nvSpPr>
          <p:cNvPr id="14" name="Rectangle 13">
            <a:extLst>
              <a:ext uri="{FF2B5EF4-FFF2-40B4-BE49-F238E27FC236}">
                <a16:creationId xmlns:a16="http://schemas.microsoft.com/office/drawing/2014/main" id="{3CE8D532-BE75-4F38-AE17-26C157DE67A0}"/>
              </a:ext>
            </a:extLst>
          </p:cNvPr>
          <p:cNvSpPr/>
          <p:nvPr>
            <p:custDataLst>
              <p:tags r:id="rId5"/>
            </p:custDataLst>
          </p:nvPr>
        </p:nvSpPr>
        <p:spPr>
          <a:xfrm>
            <a:off x="2372199" y="5802059"/>
            <a:ext cx="3251679" cy="300082"/>
          </a:xfrm>
          <a:prstGeom prst="rect">
            <a:avLst/>
          </a:prstGeom>
        </p:spPr>
        <p:txBody>
          <a:bodyPr wrap="square">
            <a:spAutoFit/>
          </a:bodyPr>
          <a:lstStyle/>
          <a:p>
            <a:pPr defTabSz="685800" fontAlgn="base">
              <a:spcBef>
                <a:spcPct val="0"/>
              </a:spcBef>
              <a:spcAft>
                <a:spcPct val="0"/>
              </a:spcAft>
            </a:pPr>
            <a:r>
              <a:rPr lang="fr-CA" sz="1350" kern="0" dirty="0">
                <a:solidFill>
                  <a:srgbClr val="FFFFFF"/>
                </a:solidFill>
                <a:latin typeface="Arial Rounded MT Bold" panose="020F0704030504030204" pitchFamily="34" charset="0"/>
                <a:cs typeface="Arial"/>
              </a:rPr>
              <a:t>de données collectés par mois.</a:t>
            </a:r>
          </a:p>
        </p:txBody>
      </p:sp>
      <p:sp>
        <p:nvSpPr>
          <p:cNvPr id="15" name="TextBox 14">
            <a:extLst>
              <a:ext uri="{FF2B5EF4-FFF2-40B4-BE49-F238E27FC236}">
                <a16:creationId xmlns:a16="http://schemas.microsoft.com/office/drawing/2014/main" id="{E53DC8C9-9064-4378-AF24-2C148AC3BDA7}"/>
              </a:ext>
            </a:extLst>
          </p:cNvPr>
          <p:cNvSpPr txBox="1"/>
          <p:nvPr>
            <p:custDataLst>
              <p:tags r:id="rId6"/>
            </p:custDataLst>
          </p:nvPr>
        </p:nvSpPr>
        <p:spPr>
          <a:xfrm>
            <a:off x="2311908" y="2276229"/>
            <a:ext cx="5995074" cy="553998"/>
          </a:xfrm>
          <a:prstGeom prst="rect">
            <a:avLst/>
          </a:prstGeom>
          <a:noFill/>
        </p:spPr>
        <p:txBody>
          <a:bodyPr wrap="square" rtlCol="0">
            <a:spAutoFit/>
          </a:bodyPr>
          <a:lstStyle/>
          <a:p>
            <a:pPr defTabSz="685800" fontAlgn="base">
              <a:spcBef>
                <a:spcPts val="900"/>
              </a:spcBef>
              <a:spcAft>
                <a:spcPct val="0"/>
              </a:spcAft>
            </a:pPr>
            <a:r>
              <a:rPr lang="fr-CA" sz="1500" dirty="0">
                <a:solidFill>
                  <a:srgbClr val="FFFFFF"/>
                </a:solidFill>
                <a:latin typeface="Arial"/>
                <a:cs typeface="Arial"/>
              </a:rPr>
              <a:t>de membres utilisent </a:t>
            </a:r>
            <a:r>
              <a:rPr lang="fr-CA" sz="1500" b="1" dirty="0">
                <a:solidFill>
                  <a:srgbClr val="FFFFFF"/>
                </a:solidFill>
                <a:latin typeface="Arial"/>
                <a:cs typeface="Arial"/>
              </a:rPr>
              <a:t>AccèsD ou SMD </a:t>
            </a:r>
            <a:r>
              <a:rPr lang="fr-CA" sz="1500" dirty="0">
                <a:solidFill>
                  <a:srgbClr val="FFFFFF"/>
                </a:solidFill>
                <a:latin typeface="Arial"/>
                <a:cs typeface="Arial"/>
              </a:rPr>
              <a:t>pour réaliser ses transactions ou consulter information sur ses produits </a:t>
            </a:r>
          </a:p>
        </p:txBody>
      </p:sp>
      <p:sp>
        <p:nvSpPr>
          <p:cNvPr id="28" name="TextBox 27">
            <a:extLst>
              <a:ext uri="{FF2B5EF4-FFF2-40B4-BE49-F238E27FC236}">
                <a16:creationId xmlns:a16="http://schemas.microsoft.com/office/drawing/2014/main" id="{27C5BB3D-A6DF-427D-A5F4-1CBCF5212AA0}"/>
              </a:ext>
            </a:extLst>
          </p:cNvPr>
          <p:cNvSpPr txBox="1"/>
          <p:nvPr>
            <p:custDataLst>
              <p:tags r:id="rId7"/>
            </p:custDataLst>
          </p:nvPr>
        </p:nvSpPr>
        <p:spPr>
          <a:xfrm>
            <a:off x="2222298" y="4598748"/>
            <a:ext cx="4556081" cy="323165"/>
          </a:xfrm>
          <a:prstGeom prst="rect">
            <a:avLst/>
          </a:prstGeom>
          <a:noFill/>
        </p:spPr>
        <p:txBody>
          <a:bodyPr wrap="square" rtlCol="0">
            <a:spAutoFit/>
          </a:bodyPr>
          <a:lstStyle/>
          <a:p>
            <a:pPr defTabSz="685800" fontAlgn="base">
              <a:spcBef>
                <a:spcPts val="900"/>
              </a:spcBef>
              <a:spcAft>
                <a:spcPct val="0"/>
              </a:spcAft>
            </a:pPr>
            <a:r>
              <a:rPr lang="fr-CA" sz="1500" dirty="0">
                <a:solidFill>
                  <a:srgbClr val="FFFFFF"/>
                </a:solidFill>
                <a:latin typeface="Arial"/>
                <a:cs typeface="Arial"/>
              </a:rPr>
              <a:t>de hits par jour (ou 1 </a:t>
            </a:r>
            <a:r>
              <a:rPr lang="fr-CA" sz="1500" dirty="0" err="1">
                <a:solidFill>
                  <a:srgbClr val="FFFFFF"/>
                </a:solidFill>
                <a:latin typeface="Arial"/>
                <a:cs typeface="Arial"/>
              </a:rPr>
              <a:t>millard</a:t>
            </a:r>
            <a:r>
              <a:rPr lang="fr-CA" sz="1500" dirty="0">
                <a:solidFill>
                  <a:srgbClr val="FFFFFF"/>
                </a:solidFill>
                <a:latin typeface="Arial"/>
                <a:cs typeface="Arial"/>
              </a:rPr>
              <a:t> par mois.)</a:t>
            </a:r>
          </a:p>
        </p:txBody>
      </p:sp>
      <p:sp>
        <p:nvSpPr>
          <p:cNvPr id="29" name="TextBox 28">
            <a:extLst>
              <a:ext uri="{FF2B5EF4-FFF2-40B4-BE49-F238E27FC236}">
                <a16:creationId xmlns:a16="http://schemas.microsoft.com/office/drawing/2014/main" id="{2490AA68-CDFF-4795-A8D5-6F4B3A27F518}"/>
              </a:ext>
            </a:extLst>
          </p:cNvPr>
          <p:cNvSpPr txBox="1"/>
          <p:nvPr>
            <p:custDataLst>
              <p:tags r:id="rId8"/>
            </p:custDataLst>
          </p:nvPr>
        </p:nvSpPr>
        <p:spPr>
          <a:xfrm>
            <a:off x="2355135" y="3490752"/>
            <a:ext cx="5594306" cy="323165"/>
          </a:xfrm>
          <a:prstGeom prst="rect">
            <a:avLst/>
          </a:prstGeom>
          <a:noFill/>
        </p:spPr>
        <p:txBody>
          <a:bodyPr wrap="square" rtlCol="0">
            <a:spAutoFit/>
          </a:bodyPr>
          <a:lstStyle/>
          <a:p>
            <a:pPr defTabSz="685800" fontAlgn="base">
              <a:spcBef>
                <a:spcPts val="900"/>
              </a:spcBef>
              <a:spcAft>
                <a:spcPct val="0"/>
              </a:spcAft>
            </a:pPr>
            <a:r>
              <a:rPr lang="fr-CA" sz="1500" dirty="0">
                <a:solidFill>
                  <a:srgbClr val="FFFFFF"/>
                </a:solidFill>
                <a:latin typeface="Arial"/>
                <a:cs typeface="Arial"/>
              </a:rPr>
              <a:t>visites par mois</a:t>
            </a:r>
          </a:p>
        </p:txBody>
      </p:sp>
      <p:sp>
        <p:nvSpPr>
          <p:cNvPr id="35" name="Rectangle 34">
            <a:extLst>
              <a:ext uri="{FF2B5EF4-FFF2-40B4-BE49-F238E27FC236}">
                <a16:creationId xmlns:a16="http://schemas.microsoft.com/office/drawing/2014/main" id="{AA0BFB71-8934-488D-B059-C1E3233881D2}"/>
              </a:ext>
            </a:extLst>
          </p:cNvPr>
          <p:cNvSpPr/>
          <p:nvPr>
            <p:custDataLst>
              <p:tags r:id="rId9"/>
            </p:custDataLst>
          </p:nvPr>
        </p:nvSpPr>
        <p:spPr>
          <a:xfrm>
            <a:off x="295275" y="707268"/>
            <a:ext cx="7847010" cy="553998"/>
          </a:xfrm>
          <a:prstGeom prst="rect">
            <a:avLst/>
          </a:prstGeom>
        </p:spPr>
        <p:txBody>
          <a:bodyPr wrap="square">
            <a:spAutoFit/>
          </a:bodyPr>
          <a:lstStyle/>
          <a:p>
            <a:pPr defTabSz="685800" fontAlgn="base">
              <a:spcBef>
                <a:spcPct val="0"/>
              </a:spcBef>
              <a:spcAft>
                <a:spcPct val="0"/>
              </a:spcAft>
            </a:pPr>
            <a:r>
              <a:rPr lang="fr-CA" sz="3000" b="1" dirty="0">
                <a:solidFill>
                  <a:srgbClr val="FFFFFF"/>
                </a:solidFill>
                <a:latin typeface="Arial" charset="0"/>
                <a:cs typeface="Arial"/>
              </a:rPr>
              <a:t>Desjardins.com c’est…</a:t>
            </a:r>
          </a:p>
        </p:txBody>
      </p:sp>
      <p:sp>
        <p:nvSpPr>
          <p:cNvPr id="13" name="ZoneTexte 36">
            <a:extLst>
              <a:ext uri="{FF2B5EF4-FFF2-40B4-BE49-F238E27FC236}">
                <a16:creationId xmlns:a16="http://schemas.microsoft.com/office/drawing/2014/main" id="{1AD7E310-26A9-4C2E-A676-5B21FA4B6C8F}"/>
              </a:ext>
            </a:extLst>
          </p:cNvPr>
          <p:cNvSpPr txBox="1"/>
          <p:nvPr>
            <p:custDataLst>
              <p:tags r:id="rId10"/>
            </p:custDataLst>
          </p:nvPr>
        </p:nvSpPr>
        <p:spPr>
          <a:xfrm>
            <a:off x="1552834" y="5155728"/>
            <a:ext cx="1997294" cy="646331"/>
          </a:xfrm>
          <a:prstGeom prst="rect">
            <a:avLst/>
          </a:prstGeom>
          <a:noFill/>
        </p:spPr>
        <p:txBody>
          <a:bodyPr wrap="square" rtlCol="0" anchor="ctr">
            <a:spAutoFit/>
          </a:bodyPr>
          <a:lstStyle/>
          <a:p>
            <a:pPr algn="ctr" defTabSz="685800" fontAlgn="base">
              <a:spcBef>
                <a:spcPct val="0"/>
              </a:spcBef>
              <a:spcAft>
                <a:spcPct val="0"/>
              </a:spcAft>
            </a:pPr>
            <a:r>
              <a:rPr lang="en-CA" sz="3600" dirty="0">
                <a:solidFill>
                  <a:srgbClr val="FFFFFF"/>
                </a:solidFill>
                <a:latin typeface="Arial Rounded MT Bold" panose="020F0704030504030204" pitchFamily="34" charset="0"/>
                <a:cs typeface="Segoe UI" panose="020B0502040204020203" pitchFamily="34" charset="0"/>
              </a:rPr>
              <a:t>805 GB</a:t>
            </a:r>
            <a:endParaRPr lang="fr-CA" sz="3600" dirty="0">
              <a:solidFill>
                <a:srgbClr val="FFFFFF"/>
              </a:solidFill>
              <a:latin typeface="Arial Rounded MT Bold" panose="020F0704030504030204" pitchFamily="34" charset="0"/>
              <a:cs typeface="Segoe UI" panose="020B0502040204020203" pitchFamily="34" charset="0"/>
            </a:endParaRPr>
          </a:p>
        </p:txBody>
      </p:sp>
    </p:spTree>
    <p:extLst>
      <p:ext uri="{BB962C8B-B14F-4D97-AF65-F5344CB8AC3E}">
        <p14:creationId xmlns:p14="http://schemas.microsoft.com/office/powerpoint/2010/main" val="197457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BE74D99A-5734-45A7-8232-525F83785847}"/>
              </a:ext>
            </a:extLst>
          </p:cNvPr>
          <p:cNvPicPr>
            <a:picLocks noGrp="1" noChangeAspect="1"/>
          </p:cNvPicPr>
          <p:nvPr>
            <p:ph sz="quarter" idx="13"/>
            <p:custDataLst>
              <p:tags r:id="rId1"/>
            </p:custDataLst>
          </p:nvPr>
        </p:nvPicPr>
        <p:blipFill>
          <a:blip r:embed="rId6"/>
          <a:stretch>
            <a:fillRect/>
          </a:stretch>
        </p:blipFill>
        <p:spPr>
          <a:xfrm>
            <a:off x="744336" y="1341438"/>
            <a:ext cx="7655328" cy="4895850"/>
          </a:xfrm>
          <a:prstGeom prst="rect">
            <a:avLst/>
          </a:prstGeom>
        </p:spPr>
      </p:pic>
      <p:sp>
        <p:nvSpPr>
          <p:cNvPr id="18" name="Titre 17"/>
          <p:cNvSpPr>
            <a:spLocks noGrp="1"/>
          </p:cNvSpPr>
          <p:nvPr>
            <p:ph type="title"/>
            <p:custDataLst>
              <p:tags r:id="rId2"/>
            </p:custDataLst>
          </p:nvPr>
        </p:nvSpPr>
        <p:spPr/>
        <p:txBody>
          <a:bodyPr/>
          <a:lstStyle/>
          <a:p>
            <a:r>
              <a:rPr lang="fr-CA"/>
              <a:t>Qu’est-ce que Google Cloud Platform?</a:t>
            </a:r>
          </a:p>
        </p:txBody>
      </p:sp>
      <p:sp>
        <p:nvSpPr>
          <p:cNvPr id="2" name="Espace réservé du numéro de diapositive 1"/>
          <p:cNvSpPr>
            <a:spLocks noGrp="1"/>
          </p:cNvSpPr>
          <p:nvPr>
            <p:ph type="sldNum" sz="quarter" idx="16"/>
            <p:custDataLst>
              <p:tags r:id="rId3"/>
            </p:custDataLst>
          </p:nvPr>
        </p:nvSpPr>
        <p:spPr/>
        <p:txBody>
          <a:bodyPr/>
          <a:lstStyle/>
          <a:p>
            <a:fld id="{00EC7536-4046-4F46-856D-63BE82C36B30}" type="slidenum">
              <a:rPr lang="fr-CA" smtClean="0"/>
              <a:pPr/>
              <a:t>4</a:t>
            </a:fld>
            <a:endParaRPr lang="fr-CA"/>
          </a:p>
        </p:txBody>
      </p:sp>
      <p:sp>
        <p:nvSpPr>
          <p:cNvPr id="4" name="Rectangle 3">
            <a:extLst>
              <a:ext uri="{FF2B5EF4-FFF2-40B4-BE49-F238E27FC236}">
                <a16:creationId xmlns:a16="http://schemas.microsoft.com/office/drawing/2014/main" id="{8CC89D61-1427-49E0-85F5-D6A3DA1E3560}"/>
              </a:ext>
            </a:extLst>
          </p:cNvPr>
          <p:cNvSpPr/>
          <p:nvPr/>
        </p:nvSpPr>
        <p:spPr>
          <a:xfrm>
            <a:off x="841972" y="2181885"/>
            <a:ext cx="1394234" cy="760491"/>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CA"/>
          </a:p>
        </p:txBody>
      </p:sp>
      <p:sp>
        <p:nvSpPr>
          <p:cNvPr id="8" name="Rectangle 7">
            <a:extLst>
              <a:ext uri="{FF2B5EF4-FFF2-40B4-BE49-F238E27FC236}">
                <a16:creationId xmlns:a16="http://schemas.microsoft.com/office/drawing/2014/main" id="{1860C384-F564-4E63-AAAF-C34D0838CC35}"/>
              </a:ext>
            </a:extLst>
          </p:cNvPr>
          <p:cNvSpPr/>
          <p:nvPr/>
        </p:nvSpPr>
        <p:spPr>
          <a:xfrm>
            <a:off x="4620818" y="2193202"/>
            <a:ext cx="1394234" cy="760491"/>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CA"/>
          </a:p>
        </p:txBody>
      </p:sp>
      <p:sp>
        <p:nvSpPr>
          <p:cNvPr id="9" name="Rectangle 8">
            <a:extLst>
              <a:ext uri="{FF2B5EF4-FFF2-40B4-BE49-F238E27FC236}">
                <a16:creationId xmlns:a16="http://schemas.microsoft.com/office/drawing/2014/main" id="{FCD69DE4-DFF2-46B5-9C4E-41C524D2AC85}"/>
              </a:ext>
            </a:extLst>
          </p:cNvPr>
          <p:cNvSpPr/>
          <p:nvPr/>
        </p:nvSpPr>
        <p:spPr>
          <a:xfrm>
            <a:off x="4620818" y="3028552"/>
            <a:ext cx="1394234" cy="760491"/>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CA"/>
          </a:p>
        </p:txBody>
      </p:sp>
      <p:pic>
        <p:nvPicPr>
          <p:cNvPr id="5" name="Picture 4">
            <a:extLst>
              <a:ext uri="{FF2B5EF4-FFF2-40B4-BE49-F238E27FC236}">
                <a16:creationId xmlns:a16="http://schemas.microsoft.com/office/drawing/2014/main" id="{17D85FE4-93F4-4023-84C5-C511AF658026}"/>
              </a:ext>
            </a:extLst>
          </p:cNvPr>
          <p:cNvPicPr>
            <a:picLocks noChangeAspect="1"/>
          </p:cNvPicPr>
          <p:nvPr>
            <p:custDataLst>
              <p:tags r:id="rId4"/>
            </p:custDataLst>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flipH="1">
            <a:off x="744336" y="1112649"/>
            <a:ext cx="7655328" cy="5124639"/>
          </a:xfrm>
          <a:prstGeom prst="rect">
            <a:avLst/>
          </a:prstGeom>
        </p:spPr>
      </p:pic>
    </p:spTree>
    <p:extLst>
      <p:ext uri="{BB962C8B-B14F-4D97-AF65-F5344CB8AC3E}">
        <p14:creationId xmlns:p14="http://schemas.microsoft.com/office/powerpoint/2010/main" val="218373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E42319-6F03-44F6-AA12-CEF79B6A23E5}"/>
              </a:ext>
            </a:extLst>
          </p:cNvPr>
          <p:cNvSpPr>
            <a:spLocks noGrp="1"/>
          </p:cNvSpPr>
          <p:nvPr>
            <p:ph type="title"/>
          </p:nvPr>
        </p:nvSpPr>
        <p:spPr/>
        <p:txBody>
          <a:bodyPr/>
          <a:lstStyle/>
          <a:p>
            <a:r>
              <a:rPr lang="fr-CA" dirty="0"/>
              <a:t>Création d’un modèle d’attribution maison</a:t>
            </a:r>
          </a:p>
        </p:txBody>
      </p:sp>
      <p:sp>
        <p:nvSpPr>
          <p:cNvPr id="4" name="Slide Number Placeholder 3">
            <a:extLst>
              <a:ext uri="{FF2B5EF4-FFF2-40B4-BE49-F238E27FC236}">
                <a16:creationId xmlns:a16="http://schemas.microsoft.com/office/drawing/2014/main" id="{01B80635-49B0-4A0F-BFB0-6CCC2E5CAF6F}"/>
              </a:ext>
            </a:extLst>
          </p:cNvPr>
          <p:cNvSpPr>
            <a:spLocks noGrp="1"/>
          </p:cNvSpPr>
          <p:nvPr>
            <p:ph type="sldNum" sz="quarter" idx="16"/>
          </p:nvPr>
        </p:nvSpPr>
        <p:spPr/>
        <p:txBody>
          <a:bodyPr/>
          <a:lstStyle/>
          <a:p>
            <a:pPr defTabSz="913920"/>
            <a:fld id="{00EC7536-4046-4F46-856D-63BE82C36B30}" type="slidenum">
              <a:rPr lang="fr-CA" smtClean="0">
                <a:solidFill>
                  <a:srgbClr val="000000">
                    <a:tint val="75000"/>
                  </a:srgbClr>
                </a:solidFill>
              </a:rPr>
              <a:pPr defTabSz="913920"/>
              <a:t>5</a:t>
            </a:fld>
            <a:endParaRPr lang="fr-CA">
              <a:solidFill>
                <a:srgbClr val="000000">
                  <a:tint val="75000"/>
                </a:srgbClr>
              </a:solidFill>
            </a:endParaRPr>
          </a:p>
        </p:txBody>
      </p:sp>
      <p:pic>
        <p:nvPicPr>
          <p:cNvPr id="9" name="Picture 8">
            <a:extLst>
              <a:ext uri="{FF2B5EF4-FFF2-40B4-BE49-F238E27FC236}">
                <a16:creationId xmlns:a16="http://schemas.microsoft.com/office/drawing/2014/main" id="{CB7FDA63-10D3-4310-9D78-A0DEF4FFD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350" y="1446876"/>
            <a:ext cx="6591300" cy="4934471"/>
          </a:xfrm>
          <a:prstGeom prst="rect">
            <a:avLst/>
          </a:prstGeom>
        </p:spPr>
      </p:pic>
    </p:spTree>
    <p:extLst>
      <p:ext uri="{BB962C8B-B14F-4D97-AF65-F5344CB8AC3E}">
        <p14:creationId xmlns:p14="http://schemas.microsoft.com/office/powerpoint/2010/main" val="3741046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F052C-2383-4013-9B02-24D8EDA2FE7D}"/>
              </a:ext>
            </a:extLst>
          </p:cNvPr>
          <p:cNvSpPr>
            <a:spLocks noGrp="1"/>
          </p:cNvSpPr>
          <p:nvPr>
            <p:ph type="title"/>
          </p:nvPr>
        </p:nvSpPr>
        <p:spPr/>
        <p:txBody>
          <a:bodyPr/>
          <a:lstStyle/>
          <a:p>
            <a:r>
              <a:rPr lang="fr-CA" dirty="0"/>
              <a:t>Création d’un modèle d’attribution maison</a:t>
            </a:r>
          </a:p>
        </p:txBody>
      </p:sp>
      <p:sp>
        <p:nvSpPr>
          <p:cNvPr id="4" name="Slide Number Placeholder 3">
            <a:extLst>
              <a:ext uri="{FF2B5EF4-FFF2-40B4-BE49-F238E27FC236}">
                <a16:creationId xmlns:a16="http://schemas.microsoft.com/office/drawing/2014/main" id="{F5B6891F-A191-475E-A43A-000245B3EFBD}"/>
              </a:ext>
            </a:extLst>
          </p:cNvPr>
          <p:cNvSpPr>
            <a:spLocks noGrp="1"/>
          </p:cNvSpPr>
          <p:nvPr>
            <p:ph type="sldNum" sz="quarter" idx="16"/>
          </p:nvPr>
        </p:nvSpPr>
        <p:spPr/>
        <p:txBody>
          <a:bodyPr/>
          <a:lstStyle/>
          <a:p>
            <a:pPr defTabSz="913920"/>
            <a:fld id="{00EC7536-4046-4F46-856D-63BE82C36B30}" type="slidenum">
              <a:rPr lang="fr-CA" smtClean="0">
                <a:solidFill>
                  <a:srgbClr val="000000">
                    <a:tint val="75000"/>
                  </a:srgbClr>
                </a:solidFill>
              </a:rPr>
              <a:pPr defTabSz="913920"/>
              <a:t>6</a:t>
            </a:fld>
            <a:endParaRPr lang="fr-CA">
              <a:solidFill>
                <a:srgbClr val="000000">
                  <a:tint val="75000"/>
                </a:srgbClr>
              </a:solidFill>
            </a:endParaRPr>
          </a:p>
        </p:txBody>
      </p:sp>
      <p:sp>
        <p:nvSpPr>
          <p:cNvPr id="5" name="Rectangle 4">
            <a:extLst>
              <a:ext uri="{FF2B5EF4-FFF2-40B4-BE49-F238E27FC236}">
                <a16:creationId xmlns:a16="http://schemas.microsoft.com/office/drawing/2014/main" id="{2AC627A4-B566-417A-B141-ECFBD0E6474D}"/>
              </a:ext>
            </a:extLst>
          </p:cNvPr>
          <p:cNvSpPr/>
          <p:nvPr/>
        </p:nvSpPr>
        <p:spPr>
          <a:xfrm>
            <a:off x="2806133" y="2967335"/>
            <a:ext cx="3531736" cy="923330"/>
          </a:xfrm>
          <a:prstGeom prst="rect">
            <a:avLst/>
          </a:prstGeom>
          <a:noFill/>
        </p:spPr>
        <p:txBody>
          <a:bodyPr wrap="none" lIns="91440" tIns="45720" rIns="91440" bIns="45720">
            <a:spAutoFit/>
          </a:bodyPr>
          <a:lstStyle/>
          <a:p>
            <a:pPr algn="ctr"/>
            <a:r>
              <a:rPr lang="en-US" sz="5400" b="0" cap="none" spc="0" dirty="0" err="1">
                <a:ln w="0"/>
                <a:solidFill>
                  <a:schemeClr val="tx1"/>
                </a:solidFill>
                <a:effectLst>
                  <a:outerShdw blurRad="38100" dist="19050" dir="2700000" algn="tl" rotWithShape="0">
                    <a:schemeClr val="dk1">
                      <a:alpha val="40000"/>
                    </a:schemeClr>
                  </a:outerShdw>
                </a:effectLst>
              </a:rPr>
              <a:t>Pourquoi</a:t>
            </a:r>
            <a:r>
              <a:rPr lang="en-US" sz="5400" b="0" cap="none" spc="0" dirty="0">
                <a:ln w="0"/>
                <a:solidFill>
                  <a:schemeClr val="tx1"/>
                </a:solidFill>
                <a:effectLst>
                  <a:outerShdw blurRad="38100" dist="19050" dir="2700000" algn="tl" rotWithShape="0">
                    <a:schemeClr val="dk1">
                      <a:alpha val="40000"/>
                    </a:schemeClr>
                  </a:outerShdw>
                </a:effectLst>
              </a:rPr>
              <a:t> ?</a:t>
            </a:r>
          </a:p>
        </p:txBody>
      </p:sp>
    </p:spTree>
    <p:extLst>
      <p:ext uri="{BB962C8B-B14F-4D97-AF65-F5344CB8AC3E}">
        <p14:creationId xmlns:p14="http://schemas.microsoft.com/office/powerpoint/2010/main" val="396409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977CA0-B128-4FD5-B767-8A3D97B74453}"/>
              </a:ext>
            </a:extLst>
          </p:cNvPr>
          <p:cNvSpPr>
            <a:spLocks noGrp="1"/>
          </p:cNvSpPr>
          <p:nvPr>
            <p:ph type="title"/>
          </p:nvPr>
        </p:nvSpPr>
        <p:spPr/>
        <p:txBody>
          <a:bodyPr/>
          <a:lstStyle/>
          <a:p>
            <a:r>
              <a:rPr lang="fr-CA" dirty="0"/>
              <a:t>Multitudes de visites</a:t>
            </a:r>
          </a:p>
        </p:txBody>
      </p:sp>
      <p:sp>
        <p:nvSpPr>
          <p:cNvPr id="4" name="Slide Number Placeholder 3">
            <a:extLst>
              <a:ext uri="{FF2B5EF4-FFF2-40B4-BE49-F238E27FC236}">
                <a16:creationId xmlns:a16="http://schemas.microsoft.com/office/drawing/2014/main" id="{4DB35861-14A6-4874-A67B-295A745CDDCA}"/>
              </a:ext>
            </a:extLst>
          </p:cNvPr>
          <p:cNvSpPr>
            <a:spLocks noGrp="1"/>
          </p:cNvSpPr>
          <p:nvPr>
            <p:ph type="sldNum" sz="quarter" idx="16"/>
          </p:nvPr>
        </p:nvSpPr>
        <p:spPr/>
        <p:txBody>
          <a:bodyPr/>
          <a:lstStyle/>
          <a:p>
            <a:pPr defTabSz="913920"/>
            <a:fld id="{00EC7536-4046-4F46-856D-63BE82C36B30}" type="slidenum">
              <a:rPr lang="fr-CA" smtClean="0">
                <a:solidFill>
                  <a:srgbClr val="000000">
                    <a:tint val="75000"/>
                  </a:srgbClr>
                </a:solidFill>
              </a:rPr>
              <a:pPr defTabSz="913920"/>
              <a:t>7</a:t>
            </a:fld>
            <a:endParaRPr lang="fr-CA">
              <a:solidFill>
                <a:srgbClr val="000000">
                  <a:tint val="75000"/>
                </a:srgbClr>
              </a:solidFill>
            </a:endParaRPr>
          </a:p>
        </p:txBody>
      </p:sp>
      <p:graphicFrame>
        <p:nvGraphicFramePr>
          <p:cNvPr id="7" name="Content Placeholder 6">
            <a:extLst>
              <a:ext uri="{FF2B5EF4-FFF2-40B4-BE49-F238E27FC236}">
                <a16:creationId xmlns:a16="http://schemas.microsoft.com/office/drawing/2014/main" id="{4344F491-B629-4DEC-80F1-40248E2F2EC7}"/>
              </a:ext>
            </a:extLst>
          </p:cNvPr>
          <p:cNvGraphicFramePr>
            <a:graphicFrameLocks noGrp="1"/>
          </p:cNvGraphicFramePr>
          <p:nvPr>
            <p:ph sz="quarter" idx="13"/>
            <p:extLst>
              <p:ext uri="{D42A27DB-BD31-4B8C-83A1-F6EECF244321}">
                <p14:modId xmlns:p14="http://schemas.microsoft.com/office/powerpoint/2010/main" val="3903903404"/>
              </p:ext>
            </p:extLst>
          </p:nvPr>
        </p:nvGraphicFramePr>
        <p:xfrm>
          <a:off x="989924" y="1546592"/>
          <a:ext cx="7164152" cy="3764816"/>
        </p:xfrm>
        <a:graphic>
          <a:graphicData uri="http://schemas.openxmlformats.org/drawingml/2006/table">
            <a:tbl>
              <a:tblPr firstRow="1" bandRow="1">
                <a:tableStyleId>{5940675A-B579-460E-94D1-54222C63F5DA}</a:tableStyleId>
              </a:tblPr>
              <a:tblGrid>
                <a:gridCol w="895519">
                  <a:extLst>
                    <a:ext uri="{9D8B030D-6E8A-4147-A177-3AD203B41FA5}">
                      <a16:colId xmlns:a16="http://schemas.microsoft.com/office/drawing/2014/main" val="2871590960"/>
                    </a:ext>
                  </a:extLst>
                </a:gridCol>
                <a:gridCol w="895519">
                  <a:extLst>
                    <a:ext uri="{9D8B030D-6E8A-4147-A177-3AD203B41FA5}">
                      <a16:colId xmlns:a16="http://schemas.microsoft.com/office/drawing/2014/main" val="2426343984"/>
                    </a:ext>
                  </a:extLst>
                </a:gridCol>
                <a:gridCol w="895519">
                  <a:extLst>
                    <a:ext uri="{9D8B030D-6E8A-4147-A177-3AD203B41FA5}">
                      <a16:colId xmlns:a16="http://schemas.microsoft.com/office/drawing/2014/main" val="2531974047"/>
                    </a:ext>
                  </a:extLst>
                </a:gridCol>
                <a:gridCol w="895519">
                  <a:extLst>
                    <a:ext uri="{9D8B030D-6E8A-4147-A177-3AD203B41FA5}">
                      <a16:colId xmlns:a16="http://schemas.microsoft.com/office/drawing/2014/main" val="1028063035"/>
                    </a:ext>
                  </a:extLst>
                </a:gridCol>
                <a:gridCol w="895519">
                  <a:extLst>
                    <a:ext uri="{9D8B030D-6E8A-4147-A177-3AD203B41FA5}">
                      <a16:colId xmlns:a16="http://schemas.microsoft.com/office/drawing/2014/main" val="278336107"/>
                    </a:ext>
                  </a:extLst>
                </a:gridCol>
                <a:gridCol w="895519">
                  <a:extLst>
                    <a:ext uri="{9D8B030D-6E8A-4147-A177-3AD203B41FA5}">
                      <a16:colId xmlns:a16="http://schemas.microsoft.com/office/drawing/2014/main" val="93303618"/>
                    </a:ext>
                  </a:extLst>
                </a:gridCol>
                <a:gridCol w="895519">
                  <a:extLst>
                    <a:ext uri="{9D8B030D-6E8A-4147-A177-3AD203B41FA5}">
                      <a16:colId xmlns:a16="http://schemas.microsoft.com/office/drawing/2014/main" val="130622472"/>
                    </a:ext>
                  </a:extLst>
                </a:gridCol>
                <a:gridCol w="895519">
                  <a:extLst>
                    <a:ext uri="{9D8B030D-6E8A-4147-A177-3AD203B41FA5}">
                      <a16:colId xmlns:a16="http://schemas.microsoft.com/office/drawing/2014/main" val="531361384"/>
                    </a:ext>
                  </a:extLst>
                </a:gridCol>
              </a:tblGrid>
              <a:tr h="470602">
                <a:tc>
                  <a:txBody>
                    <a:bodyPr/>
                    <a:lstStyle/>
                    <a:p>
                      <a:pPr algn="ctr"/>
                      <a:r>
                        <a:rPr lang="fr-CA" sz="2300" dirty="0"/>
                        <a:t>Sem</a:t>
                      </a:r>
                    </a:p>
                  </a:txBody>
                  <a:tcPr marL="116038" marR="116038" marT="58020" marB="58020">
                    <a:solidFill>
                      <a:schemeClr val="bg1">
                        <a:lumMod val="85000"/>
                      </a:schemeClr>
                    </a:solidFill>
                  </a:tcPr>
                </a:tc>
                <a:tc>
                  <a:txBody>
                    <a:bodyPr/>
                    <a:lstStyle/>
                    <a:p>
                      <a:pPr algn="ctr"/>
                      <a:r>
                        <a:rPr lang="fr-CA" sz="2300" dirty="0"/>
                        <a:t>D</a:t>
                      </a:r>
                    </a:p>
                  </a:txBody>
                  <a:tcPr marL="116038" marR="116038" marT="58020" marB="58020">
                    <a:solidFill>
                      <a:schemeClr val="bg1">
                        <a:lumMod val="85000"/>
                      </a:schemeClr>
                    </a:solidFill>
                  </a:tcPr>
                </a:tc>
                <a:tc>
                  <a:txBody>
                    <a:bodyPr/>
                    <a:lstStyle/>
                    <a:p>
                      <a:pPr algn="ctr"/>
                      <a:r>
                        <a:rPr lang="fr-CA" sz="2300" dirty="0"/>
                        <a:t>L</a:t>
                      </a:r>
                    </a:p>
                  </a:txBody>
                  <a:tcPr marL="116038" marR="116038" marT="58020" marB="58020">
                    <a:solidFill>
                      <a:schemeClr val="bg1">
                        <a:lumMod val="85000"/>
                      </a:schemeClr>
                    </a:solidFill>
                  </a:tcPr>
                </a:tc>
                <a:tc>
                  <a:txBody>
                    <a:bodyPr/>
                    <a:lstStyle/>
                    <a:p>
                      <a:pPr algn="ctr"/>
                      <a:r>
                        <a:rPr lang="fr-CA" sz="2300" dirty="0"/>
                        <a:t>M</a:t>
                      </a:r>
                    </a:p>
                  </a:txBody>
                  <a:tcPr marL="116038" marR="116038" marT="58020" marB="58020">
                    <a:solidFill>
                      <a:schemeClr val="bg1">
                        <a:lumMod val="85000"/>
                      </a:schemeClr>
                    </a:solidFill>
                  </a:tcPr>
                </a:tc>
                <a:tc>
                  <a:txBody>
                    <a:bodyPr/>
                    <a:lstStyle/>
                    <a:p>
                      <a:pPr algn="ctr"/>
                      <a:r>
                        <a:rPr lang="fr-CA" sz="2300" dirty="0"/>
                        <a:t>M</a:t>
                      </a:r>
                    </a:p>
                  </a:txBody>
                  <a:tcPr marL="116038" marR="116038" marT="58020" marB="58020">
                    <a:solidFill>
                      <a:schemeClr val="bg1">
                        <a:lumMod val="85000"/>
                      </a:schemeClr>
                    </a:solidFill>
                  </a:tcPr>
                </a:tc>
                <a:tc>
                  <a:txBody>
                    <a:bodyPr/>
                    <a:lstStyle/>
                    <a:p>
                      <a:pPr algn="ctr"/>
                      <a:r>
                        <a:rPr lang="fr-CA" sz="2300" dirty="0"/>
                        <a:t>J</a:t>
                      </a:r>
                    </a:p>
                  </a:txBody>
                  <a:tcPr marL="116038" marR="116038" marT="58020" marB="58020">
                    <a:solidFill>
                      <a:schemeClr val="bg1">
                        <a:lumMod val="85000"/>
                      </a:schemeClr>
                    </a:solidFill>
                  </a:tcPr>
                </a:tc>
                <a:tc>
                  <a:txBody>
                    <a:bodyPr/>
                    <a:lstStyle/>
                    <a:p>
                      <a:pPr algn="ctr"/>
                      <a:r>
                        <a:rPr lang="fr-CA" sz="2300" dirty="0"/>
                        <a:t>V</a:t>
                      </a:r>
                    </a:p>
                  </a:txBody>
                  <a:tcPr marL="116038" marR="116038" marT="58020" marB="58020">
                    <a:solidFill>
                      <a:schemeClr val="bg1">
                        <a:lumMod val="85000"/>
                      </a:schemeClr>
                    </a:solidFill>
                  </a:tcPr>
                </a:tc>
                <a:tc>
                  <a:txBody>
                    <a:bodyPr/>
                    <a:lstStyle/>
                    <a:p>
                      <a:pPr algn="ctr"/>
                      <a:r>
                        <a:rPr lang="fr-CA" sz="2300" dirty="0"/>
                        <a:t>S</a:t>
                      </a:r>
                    </a:p>
                  </a:txBody>
                  <a:tcPr marL="116038" marR="116038" marT="58020" marB="58020">
                    <a:solidFill>
                      <a:schemeClr val="bg1">
                        <a:lumMod val="85000"/>
                      </a:schemeClr>
                    </a:solidFill>
                  </a:tcPr>
                </a:tc>
                <a:extLst>
                  <a:ext uri="{0D108BD9-81ED-4DB2-BD59-A6C34878D82A}">
                    <a16:rowId xmlns:a16="http://schemas.microsoft.com/office/drawing/2014/main" val="1253648829"/>
                  </a:ext>
                </a:extLst>
              </a:tr>
              <a:tr h="470602">
                <a:tc>
                  <a:txBody>
                    <a:bodyPr/>
                    <a:lstStyle/>
                    <a:p>
                      <a:pPr algn="ctr"/>
                      <a:r>
                        <a:rPr lang="fr-CA" sz="2300" dirty="0"/>
                        <a:t>-6</a:t>
                      </a:r>
                    </a:p>
                  </a:txBody>
                  <a:tcPr marL="116038" marR="116038" marT="58020" marB="58020">
                    <a:solidFill>
                      <a:schemeClr val="bg1">
                        <a:lumMod val="85000"/>
                      </a:schemeClr>
                    </a:solidFill>
                  </a:tcPr>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dirty="0"/>
                    </a:p>
                  </a:txBody>
                  <a:tcPr marL="116038" marR="116038" marT="58020" marB="58020">
                    <a:solidFill>
                      <a:schemeClr val="accent1"/>
                    </a:solidFill>
                  </a:tcPr>
                </a:tc>
                <a:tc>
                  <a:txBody>
                    <a:bodyPr/>
                    <a:lstStyle/>
                    <a:p>
                      <a:endParaRPr lang="fr-CA" sz="2300"/>
                    </a:p>
                  </a:txBody>
                  <a:tcPr marL="116038" marR="116038" marT="58020" marB="58020"/>
                </a:tc>
                <a:tc>
                  <a:txBody>
                    <a:bodyPr/>
                    <a:lstStyle/>
                    <a:p>
                      <a:endParaRPr lang="fr-CA" sz="2300"/>
                    </a:p>
                  </a:txBody>
                  <a:tcPr marL="116038" marR="116038" marT="58020" marB="58020"/>
                </a:tc>
                <a:extLst>
                  <a:ext uri="{0D108BD9-81ED-4DB2-BD59-A6C34878D82A}">
                    <a16:rowId xmlns:a16="http://schemas.microsoft.com/office/drawing/2014/main" val="3406360038"/>
                  </a:ext>
                </a:extLst>
              </a:tr>
              <a:tr h="470602">
                <a:tc>
                  <a:txBody>
                    <a:bodyPr/>
                    <a:lstStyle/>
                    <a:p>
                      <a:pPr algn="ctr"/>
                      <a:r>
                        <a:rPr lang="fr-CA" sz="2300" dirty="0"/>
                        <a:t>-5</a:t>
                      </a:r>
                    </a:p>
                  </a:txBody>
                  <a:tcPr marL="116038" marR="116038" marT="58020" marB="58020">
                    <a:solidFill>
                      <a:schemeClr val="bg1">
                        <a:lumMod val="85000"/>
                      </a:schemeClr>
                    </a:solidFill>
                  </a:tcPr>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dirty="0"/>
                    </a:p>
                  </a:txBody>
                  <a:tcPr marL="116038" marR="116038" marT="58020" marB="58020">
                    <a:solidFill>
                      <a:schemeClr val="accent1"/>
                    </a:solidFill>
                  </a:tcPr>
                </a:tc>
                <a:tc>
                  <a:txBody>
                    <a:bodyPr/>
                    <a:lstStyle/>
                    <a:p>
                      <a:endParaRPr lang="fr-CA" sz="2300"/>
                    </a:p>
                  </a:txBody>
                  <a:tcPr marL="116038" marR="116038" marT="58020" marB="58020"/>
                </a:tc>
                <a:extLst>
                  <a:ext uri="{0D108BD9-81ED-4DB2-BD59-A6C34878D82A}">
                    <a16:rowId xmlns:a16="http://schemas.microsoft.com/office/drawing/2014/main" val="21096909"/>
                  </a:ext>
                </a:extLst>
              </a:tr>
              <a:tr h="470602">
                <a:tc>
                  <a:txBody>
                    <a:bodyPr/>
                    <a:lstStyle/>
                    <a:p>
                      <a:pPr algn="ctr"/>
                      <a:r>
                        <a:rPr lang="fr-CA" sz="2300" dirty="0"/>
                        <a:t>-4</a:t>
                      </a:r>
                    </a:p>
                  </a:txBody>
                  <a:tcPr marL="116038" marR="116038" marT="58020" marB="58020">
                    <a:solidFill>
                      <a:schemeClr val="bg1">
                        <a:lumMod val="85000"/>
                      </a:schemeClr>
                    </a:solidFill>
                  </a:tcPr>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a:p>
                  </a:txBody>
                  <a:tcPr marL="116038" marR="116038" marT="58020" marB="58020"/>
                </a:tc>
                <a:extLst>
                  <a:ext uri="{0D108BD9-81ED-4DB2-BD59-A6C34878D82A}">
                    <a16:rowId xmlns:a16="http://schemas.microsoft.com/office/drawing/2014/main" val="3248803026"/>
                  </a:ext>
                </a:extLst>
              </a:tr>
              <a:tr h="470602">
                <a:tc>
                  <a:txBody>
                    <a:bodyPr/>
                    <a:lstStyle/>
                    <a:p>
                      <a:pPr algn="ctr"/>
                      <a:r>
                        <a:rPr lang="fr-CA" sz="2300" dirty="0"/>
                        <a:t>-3</a:t>
                      </a:r>
                    </a:p>
                  </a:txBody>
                  <a:tcPr marL="116038" marR="116038" marT="58020" marB="58020">
                    <a:solidFill>
                      <a:schemeClr val="bg1">
                        <a:lumMod val="85000"/>
                      </a:schemeClr>
                    </a:solidFill>
                  </a:tcPr>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dirty="0"/>
                    </a:p>
                  </a:txBody>
                  <a:tcPr marL="116038" marR="116038" marT="58020" marB="58020">
                    <a:solidFill>
                      <a:schemeClr val="accent1"/>
                    </a:solidFill>
                  </a:tcPr>
                </a:tc>
                <a:tc>
                  <a:txBody>
                    <a:bodyPr/>
                    <a:lstStyle/>
                    <a:p>
                      <a:endParaRPr lang="fr-CA" sz="2300"/>
                    </a:p>
                  </a:txBody>
                  <a:tcPr marL="116038" marR="116038" marT="58020" marB="58020"/>
                </a:tc>
                <a:tc>
                  <a:txBody>
                    <a:bodyPr/>
                    <a:lstStyle/>
                    <a:p>
                      <a:endParaRPr lang="fr-CA" sz="2300"/>
                    </a:p>
                  </a:txBody>
                  <a:tcPr marL="116038" marR="116038" marT="58020" marB="58020"/>
                </a:tc>
                <a:extLst>
                  <a:ext uri="{0D108BD9-81ED-4DB2-BD59-A6C34878D82A}">
                    <a16:rowId xmlns:a16="http://schemas.microsoft.com/office/drawing/2014/main" val="1352889379"/>
                  </a:ext>
                </a:extLst>
              </a:tr>
              <a:tr h="470602">
                <a:tc>
                  <a:txBody>
                    <a:bodyPr/>
                    <a:lstStyle/>
                    <a:p>
                      <a:pPr algn="ctr"/>
                      <a:r>
                        <a:rPr lang="fr-CA" sz="2300" dirty="0"/>
                        <a:t>-2</a:t>
                      </a:r>
                    </a:p>
                  </a:txBody>
                  <a:tcPr marL="116038" marR="116038" marT="58020" marB="58020">
                    <a:solidFill>
                      <a:schemeClr val="bg1">
                        <a:lumMod val="85000"/>
                      </a:schemeClr>
                    </a:solidFill>
                  </a:tcPr>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dirty="0"/>
                    </a:p>
                  </a:txBody>
                  <a:tcPr marL="116038" marR="116038" marT="58020" marB="58020">
                    <a:solidFill>
                      <a:schemeClr val="accent1"/>
                    </a:solidFill>
                  </a:tcPr>
                </a:tc>
                <a:tc>
                  <a:txBody>
                    <a:bodyPr/>
                    <a:lstStyle/>
                    <a:p>
                      <a:endParaRPr lang="fr-CA" sz="2300"/>
                    </a:p>
                  </a:txBody>
                  <a:tcPr marL="116038" marR="116038" marT="58020" marB="58020"/>
                </a:tc>
                <a:tc>
                  <a:txBody>
                    <a:bodyPr/>
                    <a:lstStyle/>
                    <a:p>
                      <a:endParaRPr lang="fr-CA" sz="2300"/>
                    </a:p>
                  </a:txBody>
                  <a:tcPr marL="116038" marR="116038" marT="58020" marB="58020"/>
                </a:tc>
                <a:extLst>
                  <a:ext uri="{0D108BD9-81ED-4DB2-BD59-A6C34878D82A}">
                    <a16:rowId xmlns:a16="http://schemas.microsoft.com/office/drawing/2014/main" val="3646623839"/>
                  </a:ext>
                </a:extLst>
              </a:tr>
              <a:tr h="470602">
                <a:tc>
                  <a:txBody>
                    <a:bodyPr/>
                    <a:lstStyle/>
                    <a:p>
                      <a:pPr algn="ctr"/>
                      <a:r>
                        <a:rPr lang="fr-CA" sz="2300" dirty="0"/>
                        <a:t>-1</a:t>
                      </a:r>
                    </a:p>
                  </a:txBody>
                  <a:tcPr marL="116038" marR="116038" marT="58020" marB="58020">
                    <a:solidFill>
                      <a:schemeClr val="bg1">
                        <a:lumMod val="85000"/>
                      </a:schemeClr>
                    </a:solidFill>
                  </a:tcPr>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dirty="0"/>
                    </a:p>
                  </a:txBody>
                  <a:tcPr marL="116038" marR="116038" marT="58020" marB="58020">
                    <a:solidFill>
                      <a:schemeClr val="accent1"/>
                    </a:solidFill>
                  </a:tcPr>
                </a:tc>
                <a:tc>
                  <a:txBody>
                    <a:bodyPr/>
                    <a:lstStyle/>
                    <a:p>
                      <a:endParaRPr lang="fr-CA" sz="2300" dirty="0"/>
                    </a:p>
                  </a:txBody>
                  <a:tcPr marL="116038" marR="116038" marT="58020" marB="58020">
                    <a:solidFill>
                      <a:schemeClr val="accent1"/>
                    </a:solidFill>
                  </a:tcPr>
                </a:tc>
                <a:tc>
                  <a:txBody>
                    <a:bodyPr/>
                    <a:lstStyle/>
                    <a:p>
                      <a:endParaRPr lang="fr-CA" sz="2300"/>
                    </a:p>
                  </a:txBody>
                  <a:tcPr marL="116038" marR="116038" marT="58020" marB="58020"/>
                </a:tc>
                <a:extLst>
                  <a:ext uri="{0D108BD9-81ED-4DB2-BD59-A6C34878D82A}">
                    <a16:rowId xmlns:a16="http://schemas.microsoft.com/office/drawing/2014/main" val="2163458848"/>
                  </a:ext>
                </a:extLst>
              </a:tr>
              <a:tr h="470602">
                <a:tc>
                  <a:txBody>
                    <a:bodyPr/>
                    <a:lstStyle/>
                    <a:p>
                      <a:pPr algn="ctr"/>
                      <a:r>
                        <a:rPr lang="fr-CA" sz="2300" dirty="0"/>
                        <a:t>0</a:t>
                      </a:r>
                    </a:p>
                  </a:txBody>
                  <a:tcPr marL="116038" marR="116038" marT="58020" marB="58020">
                    <a:solidFill>
                      <a:schemeClr val="bg1">
                        <a:lumMod val="85000"/>
                      </a:schemeClr>
                    </a:solidFill>
                  </a:tcPr>
                </a:tc>
                <a:tc>
                  <a:txBody>
                    <a:bodyPr/>
                    <a:lstStyle/>
                    <a:p>
                      <a:endParaRPr lang="fr-CA" sz="2300" dirty="0"/>
                    </a:p>
                  </a:txBody>
                  <a:tcPr marL="116038" marR="116038" marT="58020" marB="58020"/>
                </a:tc>
                <a:tc>
                  <a:txBody>
                    <a:bodyPr/>
                    <a:lstStyle/>
                    <a:p>
                      <a:endParaRPr lang="fr-CA" sz="2300" dirty="0"/>
                    </a:p>
                  </a:txBody>
                  <a:tcPr marL="116038" marR="116038" marT="58020" marB="58020">
                    <a:solidFill>
                      <a:schemeClr val="accent1"/>
                    </a:solidFill>
                  </a:tcPr>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dirty="0"/>
                    </a:p>
                  </a:txBody>
                  <a:tcPr marL="116038" marR="116038" marT="58020" marB="58020">
                    <a:noFill/>
                  </a:tcPr>
                </a:tc>
                <a:tc>
                  <a:txBody>
                    <a:bodyPr/>
                    <a:lstStyle/>
                    <a:p>
                      <a:endParaRPr lang="fr-CA" sz="2300"/>
                    </a:p>
                  </a:txBody>
                  <a:tcPr marL="116038" marR="116038" marT="58020" marB="58020"/>
                </a:tc>
                <a:tc>
                  <a:txBody>
                    <a:bodyPr/>
                    <a:lstStyle/>
                    <a:p>
                      <a:endParaRPr lang="fr-CA" sz="2300" dirty="0"/>
                    </a:p>
                  </a:txBody>
                  <a:tcPr marL="116038" marR="116038" marT="58020" marB="58020"/>
                </a:tc>
                <a:extLst>
                  <a:ext uri="{0D108BD9-81ED-4DB2-BD59-A6C34878D82A}">
                    <a16:rowId xmlns:a16="http://schemas.microsoft.com/office/drawing/2014/main" val="2515388142"/>
                  </a:ext>
                </a:extLst>
              </a:tr>
            </a:tbl>
          </a:graphicData>
        </a:graphic>
      </p:graphicFrame>
      <p:pic>
        <p:nvPicPr>
          <p:cNvPr id="9" name="Graphic 8" descr="Star">
            <a:extLst>
              <a:ext uri="{FF2B5EF4-FFF2-40B4-BE49-F238E27FC236}">
                <a16:creationId xmlns:a16="http://schemas.microsoft.com/office/drawing/2014/main" id="{F9352739-1A4E-471D-9EC9-6903C771F9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09417" y="4854208"/>
            <a:ext cx="457200" cy="457200"/>
          </a:xfrm>
          <a:prstGeom prst="rect">
            <a:avLst/>
          </a:prstGeom>
        </p:spPr>
      </p:pic>
      <p:sp>
        <p:nvSpPr>
          <p:cNvPr id="2" name="TextBox 1">
            <a:extLst>
              <a:ext uri="{FF2B5EF4-FFF2-40B4-BE49-F238E27FC236}">
                <a16:creationId xmlns:a16="http://schemas.microsoft.com/office/drawing/2014/main" id="{6614A0CD-24DD-47C8-9BB4-9B56BD386434}"/>
              </a:ext>
            </a:extLst>
          </p:cNvPr>
          <p:cNvSpPr txBox="1"/>
          <p:nvPr/>
        </p:nvSpPr>
        <p:spPr>
          <a:xfrm>
            <a:off x="1855961" y="2030643"/>
            <a:ext cx="3530852" cy="369332"/>
          </a:xfrm>
          <a:prstGeom prst="rect">
            <a:avLst/>
          </a:prstGeom>
          <a:noFill/>
        </p:spPr>
        <p:txBody>
          <a:bodyPr wrap="square" rtlCol="0">
            <a:spAutoFit/>
          </a:bodyPr>
          <a:lstStyle/>
          <a:p>
            <a:pPr algn="r"/>
            <a:r>
              <a:rPr lang="fr-CA" dirty="0"/>
              <a:t>Direct, payer une facture</a:t>
            </a:r>
          </a:p>
        </p:txBody>
      </p:sp>
      <p:sp>
        <p:nvSpPr>
          <p:cNvPr id="8" name="TextBox 7">
            <a:extLst>
              <a:ext uri="{FF2B5EF4-FFF2-40B4-BE49-F238E27FC236}">
                <a16:creationId xmlns:a16="http://schemas.microsoft.com/office/drawing/2014/main" id="{32F1C5A5-9569-4655-8AAE-B23343EC013A}"/>
              </a:ext>
            </a:extLst>
          </p:cNvPr>
          <p:cNvSpPr txBox="1"/>
          <p:nvPr/>
        </p:nvSpPr>
        <p:spPr>
          <a:xfrm>
            <a:off x="2806574" y="2529901"/>
            <a:ext cx="3530852" cy="369332"/>
          </a:xfrm>
          <a:prstGeom prst="rect">
            <a:avLst/>
          </a:prstGeom>
          <a:noFill/>
        </p:spPr>
        <p:txBody>
          <a:bodyPr wrap="square" rtlCol="0">
            <a:spAutoFit/>
          </a:bodyPr>
          <a:lstStyle/>
          <a:p>
            <a:pPr algn="r"/>
            <a:r>
              <a:rPr lang="fr-CA" dirty="0"/>
              <a:t>Direct, virement</a:t>
            </a:r>
          </a:p>
        </p:txBody>
      </p:sp>
      <p:sp>
        <p:nvSpPr>
          <p:cNvPr id="10" name="TextBox 9">
            <a:extLst>
              <a:ext uri="{FF2B5EF4-FFF2-40B4-BE49-F238E27FC236}">
                <a16:creationId xmlns:a16="http://schemas.microsoft.com/office/drawing/2014/main" id="{10462844-A5C3-4F53-BCF2-2F9D91800F93}"/>
              </a:ext>
            </a:extLst>
          </p:cNvPr>
          <p:cNvSpPr txBox="1"/>
          <p:nvPr/>
        </p:nvSpPr>
        <p:spPr>
          <a:xfrm>
            <a:off x="1855961" y="3486359"/>
            <a:ext cx="3530852" cy="369332"/>
          </a:xfrm>
          <a:prstGeom prst="rect">
            <a:avLst/>
          </a:prstGeom>
          <a:noFill/>
        </p:spPr>
        <p:txBody>
          <a:bodyPr wrap="square" rtlCol="0">
            <a:spAutoFit/>
          </a:bodyPr>
          <a:lstStyle/>
          <a:p>
            <a:pPr algn="r"/>
            <a:r>
              <a:rPr lang="fr-CA" dirty="0"/>
              <a:t>Direct, Info-solde</a:t>
            </a:r>
          </a:p>
        </p:txBody>
      </p:sp>
      <p:sp>
        <p:nvSpPr>
          <p:cNvPr id="11" name="TextBox 10">
            <a:extLst>
              <a:ext uri="{FF2B5EF4-FFF2-40B4-BE49-F238E27FC236}">
                <a16:creationId xmlns:a16="http://schemas.microsoft.com/office/drawing/2014/main" id="{FE554489-29CF-417B-8CA2-86CC8D4E8A75}"/>
              </a:ext>
            </a:extLst>
          </p:cNvPr>
          <p:cNvSpPr txBox="1"/>
          <p:nvPr/>
        </p:nvSpPr>
        <p:spPr>
          <a:xfrm>
            <a:off x="1855961" y="3958768"/>
            <a:ext cx="3530852" cy="369332"/>
          </a:xfrm>
          <a:prstGeom prst="rect">
            <a:avLst/>
          </a:prstGeom>
          <a:noFill/>
        </p:spPr>
        <p:txBody>
          <a:bodyPr wrap="square" rtlCol="0">
            <a:spAutoFit/>
          </a:bodyPr>
          <a:lstStyle/>
          <a:p>
            <a:pPr algn="r"/>
            <a:r>
              <a:rPr lang="fr-CA" dirty="0"/>
              <a:t>SEO, Magasine un produit</a:t>
            </a:r>
          </a:p>
        </p:txBody>
      </p:sp>
      <p:sp>
        <p:nvSpPr>
          <p:cNvPr id="12" name="TextBox 11">
            <a:extLst>
              <a:ext uri="{FF2B5EF4-FFF2-40B4-BE49-F238E27FC236}">
                <a16:creationId xmlns:a16="http://schemas.microsoft.com/office/drawing/2014/main" id="{3D1DC529-AB4B-433C-B848-852FDE555FA2}"/>
              </a:ext>
            </a:extLst>
          </p:cNvPr>
          <p:cNvSpPr txBox="1"/>
          <p:nvPr/>
        </p:nvSpPr>
        <p:spPr>
          <a:xfrm>
            <a:off x="1855961" y="4406488"/>
            <a:ext cx="3530852" cy="369332"/>
          </a:xfrm>
          <a:prstGeom prst="rect">
            <a:avLst/>
          </a:prstGeom>
          <a:noFill/>
        </p:spPr>
        <p:txBody>
          <a:bodyPr wrap="square" rtlCol="0">
            <a:spAutoFit/>
          </a:bodyPr>
          <a:lstStyle/>
          <a:p>
            <a:pPr algn="r"/>
            <a:r>
              <a:rPr lang="fr-CA" dirty="0"/>
              <a:t>Direct, payer une facture</a:t>
            </a:r>
          </a:p>
        </p:txBody>
      </p:sp>
      <p:sp>
        <p:nvSpPr>
          <p:cNvPr id="13" name="TextBox 12">
            <a:extLst>
              <a:ext uri="{FF2B5EF4-FFF2-40B4-BE49-F238E27FC236}">
                <a16:creationId xmlns:a16="http://schemas.microsoft.com/office/drawing/2014/main" id="{586FD0F6-88BB-4DB8-B76E-6CD6A36AA916}"/>
              </a:ext>
            </a:extLst>
          </p:cNvPr>
          <p:cNvSpPr txBox="1"/>
          <p:nvPr/>
        </p:nvSpPr>
        <p:spPr>
          <a:xfrm>
            <a:off x="3720684" y="4854208"/>
            <a:ext cx="4433392" cy="369332"/>
          </a:xfrm>
          <a:prstGeom prst="rect">
            <a:avLst/>
          </a:prstGeom>
          <a:noFill/>
        </p:spPr>
        <p:txBody>
          <a:bodyPr wrap="square" rtlCol="0">
            <a:spAutoFit/>
          </a:bodyPr>
          <a:lstStyle/>
          <a:p>
            <a:r>
              <a:rPr lang="fr-CA" dirty="0"/>
              <a:t>Direct, ouverture d’un compte d’épargne</a:t>
            </a:r>
          </a:p>
        </p:txBody>
      </p:sp>
      <p:sp>
        <p:nvSpPr>
          <p:cNvPr id="14" name="TextBox 13">
            <a:extLst>
              <a:ext uri="{FF2B5EF4-FFF2-40B4-BE49-F238E27FC236}">
                <a16:creationId xmlns:a16="http://schemas.microsoft.com/office/drawing/2014/main" id="{0DBC850E-8ABB-4EA8-8DB1-491846649874}"/>
              </a:ext>
            </a:extLst>
          </p:cNvPr>
          <p:cNvSpPr txBox="1"/>
          <p:nvPr/>
        </p:nvSpPr>
        <p:spPr>
          <a:xfrm>
            <a:off x="7288039" y="4395190"/>
            <a:ext cx="1964603" cy="369332"/>
          </a:xfrm>
          <a:prstGeom prst="rect">
            <a:avLst/>
          </a:prstGeom>
          <a:noFill/>
        </p:spPr>
        <p:txBody>
          <a:bodyPr wrap="square" rtlCol="0">
            <a:spAutoFit/>
          </a:bodyPr>
          <a:lstStyle/>
          <a:p>
            <a:r>
              <a:rPr lang="fr-CA" dirty="0"/>
              <a:t>SEM, Simulateur </a:t>
            </a:r>
          </a:p>
        </p:txBody>
      </p:sp>
    </p:spTree>
    <p:extLst>
      <p:ext uri="{BB962C8B-B14F-4D97-AF65-F5344CB8AC3E}">
        <p14:creationId xmlns:p14="http://schemas.microsoft.com/office/powerpoint/2010/main" val="2293953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0" grpId="0"/>
      <p:bldP spid="11"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977CA0-B128-4FD5-B767-8A3D97B74453}"/>
              </a:ext>
            </a:extLst>
          </p:cNvPr>
          <p:cNvSpPr>
            <a:spLocks noGrp="1"/>
          </p:cNvSpPr>
          <p:nvPr>
            <p:ph type="title"/>
          </p:nvPr>
        </p:nvSpPr>
        <p:spPr/>
        <p:txBody>
          <a:bodyPr/>
          <a:lstStyle/>
          <a:p>
            <a:r>
              <a:rPr lang="fr-CA" dirty="0"/>
              <a:t>Certaines seulement sont pertinentes</a:t>
            </a:r>
          </a:p>
        </p:txBody>
      </p:sp>
      <p:sp>
        <p:nvSpPr>
          <p:cNvPr id="4" name="Slide Number Placeholder 3">
            <a:extLst>
              <a:ext uri="{FF2B5EF4-FFF2-40B4-BE49-F238E27FC236}">
                <a16:creationId xmlns:a16="http://schemas.microsoft.com/office/drawing/2014/main" id="{4DB35861-14A6-4874-A67B-295A745CDDCA}"/>
              </a:ext>
            </a:extLst>
          </p:cNvPr>
          <p:cNvSpPr>
            <a:spLocks noGrp="1"/>
          </p:cNvSpPr>
          <p:nvPr>
            <p:ph type="sldNum" sz="quarter" idx="16"/>
          </p:nvPr>
        </p:nvSpPr>
        <p:spPr/>
        <p:txBody>
          <a:bodyPr/>
          <a:lstStyle/>
          <a:p>
            <a:pPr defTabSz="913920"/>
            <a:fld id="{00EC7536-4046-4F46-856D-63BE82C36B30}" type="slidenum">
              <a:rPr lang="fr-CA" smtClean="0">
                <a:solidFill>
                  <a:srgbClr val="000000">
                    <a:tint val="75000"/>
                  </a:srgbClr>
                </a:solidFill>
              </a:rPr>
              <a:pPr defTabSz="913920"/>
              <a:t>8</a:t>
            </a:fld>
            <a:endParaRPr lang="fr-CA">
              <a:solidFill>
                <a:srgbClr val="000000">
                  <a:tint val="75000"/>
                </a:srgbClr>
              </a:solidFill>
            </a:endParaRPr>
          </a:p>
        </p:txBody>
      </p:sp>
      <p:graphicFrame>
        <p:nvGraphicFramePr>
          <p:cNvPr id="7" name="Content Placeholder 6">
            <a:extLst>
              <a:ext uri="{FF2B5EF4-FFF2-40B4-BE49-F238E27FC236}">
                <a16:creationId xmlns:a16="http://schemas.microsoft.com/office/drawing/2014/main" id="{4344F491-B629-4DEC-80F1-40248E2F2EC7}"/>
              </a:ext>
            </a:extLst>
          </p:cNvPr>
          <p:cNvGraphicFramePr>
            <a:graphicFrameLocks noGrp="1"/>
          </p:cNvGraphicFramePr>
          <p:nvPr>
            <p:ph sz="quarter" idx="13"/>
            <p:extLst>
              <p:ext uri="{D42A27DB-BD31-4B8C-83A1-F6EECF244321}">
                <p14:modId xmlns:p14="http://schemas.microsoft.com/office/powerpoint/2010/main" val="1163712022"/>
              </p:ext>
            </p:extLst>
          </p:nvPr>
        </p:nvGraphicFramePr>
        <p:xfrm>
          <a:off x="989924" y="1546592"/>
          <a:ext cx="7164152" cy="3764816"/>
        </p:xfrm>
        <a:graphic>
          <a:graphicData uri="http://schemas.openxmlformats.org/drawingml/2006/table">
            <a:tbl>
              <a:tblPr firstRow="1" bandRow="1">
                <a:tableStyleId>{5940675A-B579-460E-94D1-54222C63F5DA}</a:tableStyleId>
              </a:tblPr>
              <a:tblGrid>
                <a:gridCol w="895519">
                  <a:extLst>
                    <a:ext uri="{9D8B030D-6E8A-4147-A177-3AD203B41FA5}">
                      <a16:colId xmlns:a16="http://schemas.microsoft.com/office/drawing/2014/main" val="2871590960"/>
                    </a:ext>
                  </a:extLst>
                </a:gridCol>
                <a:gridCol w="895519">
                  <a:extLst>
                    <a:ext uri="{9D8B030D-6E8A-4147-A177-3AD203B41FA5}">
                      <a16:colId xmlns:a16="http://schemas.microsoft.com/office/drawing/2014/main" val="2426343984"/>
                    </a:ext>
                  </a:extLst>
                </a:gridCol>
                <a:gridCol w="895519">
                  <a:extLst>
                    <a:ext uri="{9D8B030D-6E8A-4147-A177-3AD203B41FA5}">
                      <a16:colId xmlns:a16="http://schemas.microsoft.com/office/drawing/2014/main" val="2531974047"/>
                    </a:ext>
                  </a:extLst>
                </a:gridCol>
                <a:gridCol w="895519">
                  <a:extLst>
                    <a:ext uri="{9D8B030D-6E8A-4147-A177-3AD203B41FA5}">
                      <a16:colId xmlns:a16="http://schemas.microsoft.com/office/drawing/2014/main" val="1028063035"/>
                    </a:ext>
                  </a:extLst>
                </a:gridCol>
                <a:gridCol w="895519">
                  <a:extLst>
                    <a:ext uri="{9D8B030D-6E8A-4147-A177-3AD203B41FA5}">
                      <a16:colId xmlns:a16="http://schemas.microsoft.com/office/drawing/2014/main" val="278336107"/>
                    </a:ext>
                  </a:extLst>
                </a:gridCol>
                <a:gridCol w="895519">
                  <a:extLst>
                    <a:ext uri="{9D8B030D-6E8A-4147-A177-3AD203B41FA5}">
                      <a16:colId xmlns:a16="http://schemas.microsoft.com/office/drawing/2014/main" val="93303618"/>
                    </a:ext>
                  </a:extLst>
                </a:gridCol>
                <a:gridCol w="895519">
                  <a:extLst>
                    <a:ext uri="{9D8B030D-6E8A-4147-A177-3AD203B41FA5}">
                      <a16:colId xmlns:a16="http://schemas.microsoft.com/office/drawing/2014/main" val="130622472"/>
                    </a:ext>
                  </a:extLst>
                </a:gridCol>
                <a:gridCol w="895519">
                  <a:extLst>
                    <a:ext uri="{9D8B030D-6E8A-4147-A177-3AD203B41FA5}">
                      <a16:colId xmlns:a16="http://schemas.microsoft.com/office/drawing/2014/main" val="531361384"/>
                    </a:ext>
                  </a:extLst>
                </a:gridCol>
              </a:tblGrid>
              <a:tr h="470602">
                <a:tc>
                  <a:txBody>
                    <a:bodyPr/>
                    <a:lstStyle/>
                    <a:p>
                      <a:pPr algn="ctr"/>
                      <a:r>
                        <a:rPr lang="fr-CA" sz="2300" dirty="0"/>
                        <a:t>Sem</a:t>
                      </a:r>
                    </a:p>
                  </a:txBody>
                  <a:tcPr marL="116038" marR="116038" marT="58020" marB="58020">
                    <a:solidFill>
                      <a:schemeClr val="bg1">
                        <a:lumMod val="85000"/>
                      </a:schemeClr>
                    </a:solidFill>
                  </a:tcPr>
                </a:tc>
                <a:tc>
                  <a:txBody>
                    <a:bodyPr/>
                    <a:lstStyle/>
                    <a:p>
                      <a:pPr algn="ctr"/>
                      <a:r>
                        <a:rPr lang="fr-CA" sz="2300" dirty="0"/>
                        <a:t>D</a:t>
                      </a:r>
                    </a:p>
                  </a:txBody>
                  <a:tcPr marL="116038" marR="116038" marT="58020" marB="58020">
                    <a:solidFill>
                      <a:schemeClr val="bg1">
                        <a:lumMod val="85000"/>
                      </a:schemeClr>
                    </a:solidFill>
                  </a:tcPr>
                </a:tc>
                <a:tc>
                  <a:txBody>
                    <a:bodyPr/>
                    <a:lstStyle/>
                    <a:p>
                      <a:pPr algn="ctr"/>
                      <a:r>
                        <a:rPr lang="fr-CA" sz="2300" dirty="0"/>
                        <a:t>L</a:t>
                      </a:r>
                    </a:p>
                  </a:txBody>
                  <a:tcPr marL="116038" marR="116038" marT="58020" marB="58020">
                    <a:solidFill>
                      <a:schemeClr val="bg1">
                        <a:lumMod val="85000"/>
                      </a:schemeClr>
                    </a:solidFill>
                  </a:tcPr>
                </a:tc>
                <a:tc>
                  <a:txBody>
                    <a:bodyPr/>
                    <a:lstStyle/>
                    <a:p>
                      <a:pPr algn="ctr"/>
                      <a:r>
                        <a:rPr lang="fr-CA" sz="2300" dirty="0"/>
                        <a:t>M</a:t>
                      </a:r>
                    </a:p>
                  </a:txBody>
                  <a:tcPr marL="116038" marR="116038" marT="58020" marB="58020">
                    <a:solidFill>
                      <a:schemeClr val="bg1">
                        <a:lumMod val="85000"/>
                      </a:schemeClr>
                    </a:solidFill>
                  </a:tcPr>
                </a:tc>
                <a:tc>
                  <a:txBody>
                    <a:bodyPr/>
                    <a:lstStyle/>
                    <a:p>
                      <a:pPr algn="ctr"/>
                      <a:r>
                        <a:rPr lang="fr-CA" sz="2300" dirty="0"/>
                        <a:t>M</a:t>
                      </a:r>
                    </a:p>
                  </a:txBody>
                  <a:tcPr marL="116038" marR="116038" marT="58020" marB="58020">
                    <a:solidFill>
                      <a:schemeClr val="bg1">
                        <a:lumMod val="85000"/>
                      </a:schemeClr>
                    </a:solidFill>
                  </a:tcPr>
                </a:tc>
                <a:tc>
                  <a:txBody>
                    <a:bodyPr/>
                    <a:lstStyle/>
                    <a:p>
                      <a:pPr algn="ctr"/>
                      <a:r>
                        <a:rPr lang="fr-CA" sz="2300" dirty="0"/>
                        <a:t>J</a:t>
                      </a:r>
                    </a:p>
                  </a:txBody>
                  <a:tcPr marL="116038" marR="116038" marT="58020" marB="58020">
                    <a:solidFill>
                      <a:schemeClr val="bg1">
                        <a:lumMod val="85000"/>
                      </a:schemeClr>
                    </a:solidFill>
                  </a:tcPr>
                </a:tc>
                <a:tc>
                  <a:txBody>
                    <a:bodyPr/>
                    <a:lstStyle/>
                    <a:p>
                      <a:pPr algn="ctr"/>
                      <a:r>
                        <a:rPr lang="fr-CA" sz="2300" dirty="0"/>
                        <a:t>V</a:t>
                      </a:r>
                    </a:p>
                  </a:txBody>
                  <a:tcPr marL="116038" marR="116038" marT="58020" marB="58020">
                    <a:solidFill>
                      <a:schemeClr val="bg1">
                        <a:lumMod val="85000"/>
                      </a:schemeClr>
                    </a:solidFill>
                  </a:tcPr>
                </a:tc>
                <a:tc>
                  <a:txBody>
                    <a:bodyPr/>
                    <a:lstStyle/>
                    <a:p>
                      <a:pPr algn="ctr"/>
                      <a:r>
                        <a:rPr lang="fr-CA" sz="2300" dirty="0"/>
                        <a:t>S</a:t>
                      </a:r>
                    </a:p>
                  </a:txBody>
                  <a:tcPr marL="116038" marR="116038" marT="58020" marB="58020">
                    <a:solidFill>
                      <a:schemeClr val="bg1">
                        <a:lumMod val="85000"/>
                      </a:schemeClr>
                    </a:solidFill>
                  </a:tcPr>
                </a:tc>
                <a:extLst>
                  <a:ext uri="{0D108BD9-81ED-4DB2-BD59-A6C34878D82A}">
                    <a16:rowId xmlns:a16="http://schemas.microsoft.com/office/drawing/2014/main" val="1253648829"/>
                  </a:ext>
                </a:extLst>
              </a:tr>
              <a:tr h="470602">
                <a:tc>
                  <a:txBody>
                    <a:bodyPr/>
                    <a:lstStyle/>
                    <a:p>
                      <a:pPr algn="ctr"/>
                      <a:r>
                        <a:rPr lang="fr-CA" sz="2300" dirty="0"/>
                        <a:t>-6</a:t>
                      </a:r>
                    </a:p>
                  </a:txBody>
                  <a:tcPr marL="116038" marR="116038" marT="58020" marB="58020">
                    <a:solidFill>
                      <a:schemeClr val="bg1">
                        <a:lumMod val="85000"/>
                      </a:schemeClr>
                    </a:solidFill>
                  </a:tcPr>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dirty="0"/>
                    </a:p>
                  </a:txBody>
                  <a:tcPr marL="116038" marR="116038" marT="58020" marB="58020">
                    <a:solidFill>
                      <a:schemeClr val="tx2"/>
                    </a:solidFill>
                  </a:tcPr>
                </a:tc>
                <a:tc>
                  <a:txBody>
                    <a:bodyPr/>
                    <a:lstStyle/>
                    <a:p>
                      <a:endParaRPr lang="fr-CA" sz="2300"/>
                    </a:p>
                  </a:txBody>
                  <a:tcPr marL="116038" marR="116038" marT="58020" marB="58020"/>
                </a:tc>
                <a:tc>
                  <a:txBody>
                    <a:bodyPr/>
                    <a:lstStyle/>
                    <a:p>
                      <a:endParaRPr lang="fr-CA" sz="2300"/>
                    </a:p>
                  </a:txBody>
                  <a:tcPr marL="116038" marR="116038" marT="58020" marB="58020"/>
                </a:tc>
                <a:extLst>
                  <a:ext uri="{0D108BD9-81ED-4DB2-BD59-A6C34878D82A}">
                    <a16:rowId xmlns:a16="http://schemas.microsoft.com/office/drawing/2014/main" val="3406360038"/>
                  </a:ext>
                </a:extLst>
              </a:tr>
              <a:tr h="470602">
                <a:tc>
                  <a:txBody>
                    <a:bodyPr/>
                    <a:lstStyle/>
                    <a:p>
                      <a:pPr algn="ctr"/>
                      <a:r>
                        <a:rPr lang="fr-CA" sz="2300" dirty="0"/>
                        <a:t>-5</a:t>
                      </a:r>
                    </a:p>
                  </a:txBody>
                  <a:tcPr marL="116038" marR="116038" marT="58020" marB="58020">
                    <a:solidFill>
                      <a:schemeClr val="bg1">
                        <a:lumMod val="85000"/>
                      </a:schemeClr>
                    </a:solidFill>
                  </a:tcPr>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dirty="0"/>
                    </a:p>
                  </a:txBody>
                  <a:tcPr marL="116038" marR="116038" marT="58020" marB="58020">
                    <a:solidFill>
                      <a:schemeClr val="tx2"/>
                    </a:solidFill>
                  </a:tcPr>
                </a:tc>
                <a:tc>
                  <a:txBody>
                    <a:bodyPr/>
                    <a:lstStyle/>
                    <a:p>
                      <a:endParaRPr lang="fr-CA" sz="2300"/>
                    </a:p>
                  </a:txBody>
                  <a:tcPr marL="116038" marR="116038" marT="58020" marB="58020"/>
                </a:tc>
                <a:extLst>
                  <a:ext uri="{0D108BD9-81ED-4DB2-BD59-A6C34878D82A}">
                    <a16:rowId xmlns:a16="http://schemas.microsoft.com/office/drawing/2014/main" val="21096909"/>
                  </a:ext>
                </a:extLst>
              </a:tr>
              <a:tr h="470602">
                <a:tc>
                  <a:txBody>
                    <a:bodyPr/>
                    <a:lstStyle/>
                    <a:p>
                      <a:pPr algn="ctr"/>
                      <a:r>
                        <a:rPr lang="fr-CA" sz="2300" dirty="0"/>
                        <a:t>-4</a:t>
                      </a:r>
                    </a:p>
                  </a:txBody>
                  <a:tcPr marL="116038" marR="116038" marT="58020" marB="58020">
                    <a:solidFill>
                      <a:schemeClr val="bg1">
                        <a:lumMod val="85000"/>
                      </a:schemeClr>
                    </a:solidFill>
                  </a:tcPr>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a:p>
                  </a:txBody>
                  <a:tcPr marL="116038" marR="116038" marT="58020" marB="58020"/>
                </a:tc>
                <a:extLst>
                  <a:ext uri="{0D108BD9-81ED-4DB2-BD59-A6C34878D82A}">
                    <a16:rowId xmlns:a16="http://schemas.microsoft.com/office/drawing/2014/main" val="3248803026"/>
                  </a:ext>
                </a:extLst>
              </a:tr>
              <a:tr h="470602">
                <a:tc>
                  <a:txBody>
                    <a:bodyPr/>
                    <a:lstStyle/>
                    <a:p>
                      <a:pPr algn="ctr"/>
                      <a:r>
                        <a:rPr lang="fr-CA" sz="2300" dirty="0"/>
                        <a:t>-3</a:t>
                      </a:r>
                    </a:p>
                  </a:txBody>
                  <a:tcPr marL="116038" marR="116038" marT="58020" marB="58020">
                    <a:solidFill>
                      <a:schemeClr val="bg1">
                        <a:lumMod val="85000"/>
                      </a:schemeClr>
                    </a:solidFill>
                  </a:tcPr>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dirty="0"/>
                    </a:p>
                  </a:txBody>
                  <a:tcPr marL="116038" marR="116038" marT="58020" marB="58020">
                    <a:solidFill>
                      <a:schemeClr val="tx2"/>
                    </a:solidFill>
                  </a:tcPr>
                </a:tc>
                <a:tc>
                  <a:txBody>
                    <a:bodyPr/>
                    <a:lstStyle/>
                    <a:p>
                      <a:endParaRPr lang="fr-CA" sz="2300"/>
                    </a:p>
                  </a:txBody>
                  <a:tcPr marL="116038" marR="116038" marT="58020" marB="58020"/>
                </a:tc>
                <a:tc>
                  <a:txBody>
                    <a:bodyPr/>
                    <a:lstStyle/>
                    <a:p>
                      <a:endParaRPr lang="fr-CA" sz="2300"/>
                    </a:p>
                  </a:txBody>
                  <a:tcPr marL="116038" marR="116038" marT="58020" marB="58020"/>
                </a:tc>
                <a:extLst>
                  <a:ext uri="{0D108BD9-81ED-4DB2-BD59-A6C34878D82A}">
                    <a16:rowId xmlns:a16="http://schemas.microsoft.com/office/drawing/2014/main" val="1352889379"/>
                  </a:ext>
                </a:extLst>
              </a:tr>
              <a:tr h="470602">
                <a:tc>
                  <a:txBody>
                    <a:bodyPr/>
                    <a:lstStyle/>
                    <a:p>
                      <a:pPr algn="ctr"/>
                      <a:r>
                        <a:rPr lang="fr-CA" sz="2300" dirty="0"/>
                        <a:t>-2</a:t>
                      </a:r>
                    </a:p>
                  </a:txBody>
                  <a:tcPr marL="116038" marR="116038" marT="58020" marB="58020">
                    <a:solidFill>
                      <a:schemeClr val="bg1">
                        <a:lumMod val="85000"/>
                      </a:schemeClr>
                    </a:solidFill>
                  </a:tcPr>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dirty="0"/>
                    </a:p>
                  </a:txBody>
                  <a:tcPr marL="116038" marR="116038" marT="58020" marB="58020">
                    <a:solidFill>
                      <a:schemeClr val="accent1"/>
                    </a:solidFill>
                  </a:tcPr>
                </a:tc>
                <a:tc>
                  <a:txBody>
                    <a:bodyPr/>
                    <a:lstStyle/>
                    <a:p>
                      <a:endParaRPr lang="fr-CA" sz="2300"/>
                    </a:p>
                  </a:txBody>
                  <a:tcPr marL="116038" marR="116038" marT="58020" marB="58020"/>
                </a:tc>
                <a:tc>
                  <a:txBody>
                    <a:bodyPr/>
                    <a:lstStyle/>
                    <a:p>
                      <a:endParaRPr lang="fr-CA" sz="2300"/>
                    </a:p>
                  </a:txBody>
                  <a:tcPr marL="116038" marR="116038" marT="58020" marB="58020"/>
                </a:tc>
                <a:extLst>
                  <a:ext uri="{0D108BD9-81ED-4DB2-BD59-A6C34878D82A}">
                    <a16:rowId xmlns:a16="http://schemas.microsoft.com/office/drawing/2014/main" val="3646623839"/>
                  </a:ext>
                </a:extLst>
              </a:tr>
              <a:tr h="470602">
                <a:tc>
                  <a:txBody>
                    <a:bodyPr/>
                    <a:lstStyle/>
                    <a:p>
                      <a:pPr algn="ctr"/>
                      <a:r>
                        <a:rPr lang="fr-CA" sz="2300" dirty="0"/>
                        <a:t>-1</a:t>
                      </a:r>
                    </a:p>
                  </a:txBody>
                  <a:tcPr marL="116038" marR="116038" marT="58020" marB="58020">
                    <a:solidFill>
                      <a:schemeClr val="bg1">
                        <a:lumMod val="85000"/>
                      </a:schemeClr>
                    </a:solidFill>
                  </a:tcPr>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dirty="0"/>
                    </a:p>
                  </a:txBody>
                  <a:tcPr marL="116038" marR="116038" marT="58020" marB="58020">
                    <a:solidFill>
                      <a:schemeClr val="tx2"/>
                    </a:solidFill>
                  </a:tcPr>
                </a:tc>
                <a:tc>
                  <a:txBody>
                    <a:bodyPr/>
                    <a:lstStyle/>
                    <a:p>
                      <a:endParaRPr lang="fr-CA" sz="2300" dirty="0"/>
                    </a:p>
                  </a:txBody>
                  <a:tcPr marL="116038" marR="116038" marT="58020" marB="58020">
                    <a:solidFill>
                      <a:schemeClr val="accent1"/>
                    </a:solidFill>
                  </a:tcPr>
                </a:tc>
                <a:tc>
                  <a:txBody>
                    <a:bodyPr/>
                    <a:lstStyle/>
                    <a:p>
                      <a:endParaRPr lang="fr-CA" sz="2300"/>
                    </a:p>
                  </a:txBody>
                  <a:tcPr marL="116038" marR="116038" marT="58020" marB="58020"/>
                </a:tc>
                <a:extLst>
                  <a:ext uri="{0D108BD9-81ED-4DB2-BD59-A6C34878D82A}">
                    <a16:rowId xmlns:a16="http://schemas.microsoft.com/office/drawing/2014/main" val="2163458848"/>
                  </a:ext>
                </a:extLst>
              </a:tr>
              <a:tr h="470602">
                <a:tc>
                  <a:txBody>
                    <a:bodyPr/>
                    <a:lstStyle/>
                    <a:p>
                      <a:pPr algn="ctr"/>
                      <a:r>
                        <a:rPr lang="fr-CA" sz="2300" dirty="0"/>
                        <a:t>0</a:t>
                      </a:r>
                    </a:p>
                  </a:txBody>
                  <a:tcPr marL="116038" marR="116038" marT="58020" marB="58020">
                    <a:solidFill>
                      <a:schemeClr val="bg1">
                        <a:lumMod val="85000"/>
                      </a:schemeClr>
                    </a:solidFill>
                  </a:tcPr>
                </a:tc>
                <a:tc>
                  <a:txBody>
                    <a:bodyPr/>
                    <a:lstStyle/>
                    <a:p>
                      <a:endParaRPr lang="fr-CA" sz="2300" dirty="0"/>
                    </a:p>
                  </a:txBody>
                  <a:tcPr marL="116038" marR="116038" marT="58020" marB="58020"/>
                </a:tc>
                <a:tc>
                  <a:txBody>
                    <a:bodyPr/>
                    <a:lstStyle/>
                    <a:p>
                      <a:endParaRPr lang="fr-CA" sz="2300" dirty="0"/>
                    </a:p>
                  </a:txBody>
                  <a:tcPr marL="116038" marR="116038" marT="58020" marB="58020">
                    <a:solidFill>
                      <a:schemeClr val="accent1"/>
                    </a:solidFill>
                  </a:tcPr>
                </a:tc>
                <a:tc>
                  <a:txBody>
                    <a:bodyPr/>
                    <a:lstStyle/>
                    <a:p>
                      <a:endParaRPr lang="fr-CA" sz="2300"/>
                    </a:p>
                  </a:txBody>
                  <a:tcPr marL="116038" marR="116038" marT="58020" marB="58020"/>
                </a:tc>
                <a:tc>
                  <a:txBody>
                    <a:bodyPr/>
                    <a:lstStyle/>
                    <a:p>
                      <a:endParaRPr lang="fr-CA" sz="2300"/>
                    </a:p>
                  </a:txBody>
                  <a:tcPr marL="116038" marR="116038" marT="58020" marB="58020"/>
                </a:tc>
                <a:tc>
                  <a:txBody>
                    <a:bodyPr/>
                    <a:lstStyle/>
                    <a:p>
                      <a:endParaRPr lang="fr-CA" sz="2300" dirty="0"/>
                    </a:p>
                  </a:txBody>
                  <a:tcPr marL="116038" marR="116038" marT="58020" marB="58020">
                    <a:noFill/>
                  </a:tcPr>
                </a:tc>
                <a:tc>
                  <a:txBody>
                    <a:bodyPr/>
                    <a:lstStyle/>
                    <a:p>
                      <a:endParaRPr lang="fr-CA" sz="2300"/>
                    </a:p>
                  </a:txBody>
                  <a:tcPr marL="116038" marR="116038" marT="58020" marB="58020"/>
                </a:tc>
                <a:tc>
                  <a:txBody>
                    <a:bodyPr/>
                    <a:lstStyle/>
                    <a:p>
                      <a:endParaRPr lang="fr-CA" sz="2300" dirty="0"/>
                    </a:p>
                  </a:txBody>
                  <a:tcPr marL="116038" marR="116038" marT="58020" marB="58020"/>
                </a:tc>
                <a:extLst>
                  <a:ext uri="{0D108BD9-81ED-4DB2-BD59-A6C34878D82A}">
                    <a16:rowId xmlns:a16="http://schemas.microsoft.com/office/drawing/2014/main" val="2515388142"/>
                  </a:ext>
                </a:extLst>
              </a:tr>
            </a:tbl>
          </a:graphicData>
        </a:graphic>
      </p:graphicFrame>
      <p:pic>
        <p:nvPicPr>
          <p:cNvPr id="5" name="Graphic 4" descr="Star">
            <a:extLst>
              <a:ext uri="{FF2B5EF4-FFF2-40B4-BE49-F238E27FC236}">
                <a16:creationId xmlns:a16="http://schemas.microsoft.com/office/drawing/2014/main" id="{3CE6D907-0983-4516-8954-65EF9D81DE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09417" y="4854208"/>
            <a:ext cx="457200" cy="457200"/>
          </a:xfrm>
          <a:prstGeom prst="rect">
            <a:avLst/>
          </a:prstGeom>
        </p:spPr>
      </p:pic>
      <p:sp>
        <p:nvSpPr>
          <p:cNvPr id="6" name="TextBox 5">
            <a:extLst>
              <a:ext uri="{FF2B5EF4-FFF2-40B4-BE49-F238E27FC236}">
                <a16:creationId xmlns:a16="http://schemas.microsoft.com/office/drawing/2014/main" id="{1EF4F374-6D30-432D-AF91-1FBC0749131D}"/>
              </a:ext>
            </a:extLst>
          </p:cNvPr>
          <p:cNvSpPr txBox="1"/>
          <p:nvPr/>
        </p:nvSpPr>
        <p:spPr>
          <a:xfrm>
            <a:off x="1855961" y="2030643"/>
            <a:ext cx="3530852" cy="369332"/>
          </a:xfrm>
          <a:prstGeom prst="rect">
            <a:avLst/>
          </a:prstGeom>
          <a:noFill/>
        </p:spPr>
        <p:txBody>
          <a:bodyPr wrap="square" rtlCol="0">
            <a:spAutoFit/>
          </a:bodyPr>
          <a:lstStyle/>
          <a:p>
            <a:pPr algn="r"/>
            <a:r>
              <a:rPr lang="fr-CA" dirty="0">
                <a:solidFill>
                  <a:schemeClr val="bg1">
                    <a:lumMod val="85000"/>
                  </a:schemeClr>
                </a:solidFill>
              </a:rPr>
              <a:t>Direct, payer une facture</a:t>
            </a:r>
          </a:p>
        </p:txBody>
      </p:sp>
      <p:sp>
        <p:nvSpPr>
          <p:cNvPr id="8" name="TextBox 7">
            <a:extLst>
              <a:ext uri="{FF2B5EF4-FFF2-40B4-BE49-F238E27FC236}">
                <a16:creationId xmlns:a16="http://schemas.microsoft.com/office/drawing/2014/main" id="{ED10DB80-2440-420C-ACF0-8611D5F951D0}"/>
              </a:ext>
            </a:extLst>
          </p:cNvPr>
          <p:cNvSpPr txBox="1"/>
          <p:nvPr/>
        </p:nvSpPr>
        <p:spPr>
          <a:xfrm>
            <a:off x="2806574" y="2529901"/>
            <a:ext cx="3530852" cy="369332"/>
          </a:xfrm>
          <a:prstGeom prst="rect">
            <a:avLst/>
          </a:prstGeom>
          <a:noFill/>
        </p:spPr>
        <p:txBody>
          <a:bodyPr wrap="square" rtlCol="0">
            <a:spAutoFit/>
          </a:bodyPr>
          <a:lstStyle/>
          <a:p>
            <a:pPr algn="r"/>
            <a:r>
              <a:rPr lang="fr-CA" dirty="0">
                <a:solidFill>
                  <a:schemeClr val="bg1">
                    <a:lumMod val="85000"/>
                  </a:schemeClr>
                </a:solidFill>
              </a:rPr>
              <a:t>Direct, virement</a:t>
            </a:r>
          </a:p>
        </p:txBody>
      </p:sp>
      <p:sp>
        <p:nvSpPr>
          <p:cNvPr id="9" name="TextBox 8">
            <a:extLst>
              <a:ext uri="{FF2B5EF4-FFF2-40B4-BE49-F238E27FC236}">
                <a16:creationId xmlns:a16="http://schemas.microsoft.com/office/drawing/2014/main" id="{DD87BA16-F819-40AD-A534-A1F90243F363}"/>
              </a:ext>
            </a:extLst>
          </p:cNvPr>
          <p:cNvSpPr txBox="1"/>
          <p:nvPr/>
        </p:nvSpPr>
        <p:spPr>
          <a:xfrm>
            <a:off x="1855961" y="3486359"/>
            <a:ext cx="3530852" cy="369332"/>
          </a:xfrm>
          <a:prstGeom prst="rect">
            <a:avLst/>
          </a:prstGeom>
          <a:noFill/>
        </p:spPr>
        <p:txBody>
          <a:bodyPr wrap="square" rtlCol="0">
            <a:spAutoFit/>
          </a:bodyPr>
          <a:lstStyle/>
          <a:p>
            <a:pPr algn="r"/>
            <a:r>
              <a:rPr lang="fr-CA" dirty="0">
                <a:solidFill>
                  <a:schemeClr val="bg1">
                    <a:lumMod val="85000"/>
                  </a:schemeClr>
                </a:solidFill>
              </a:rPr>
              <a:t>Direct, Info-solde</a:t>
            </a:r>
          </a:p>
        </p:txBody>
      </p:sp>
      <p:sp>
        <p:nvSpPr>
          <p:cNvPr id="10" name="TextBox 9">
            <a:extLst>
              <a:ext uri="{FF2B5EF4-FFF2-40B4-BE49-F238E27FC236}">
                <a16:creationId xmlns:a16="http://schemas.microsoft.com/office/drawing/2014/main" id="{FF36B4FB-CAB2-4F14-B131-4858356FF256}"/>
              </a:ext>
            </a:extLst>
          </p:cNvPr>
          <p:cNvSpPr txBox="1"/>
          <p:nvPr/>
        </p:nvSpPr>
        <p:spPr>
          <a:xfrm>
            <a:off x="1855961" y="3958768"/>
            <a:ext cx="3530852" cy="369332"/>
          </a:xfrm>
          <a:prstGeom prst="rect">
            <a:avLst/>
          </a:prstGeom>
          <a:noFill/>
        </p:spPr>
        <p:txBody>
          <a:bodyPr wrap="square" rtlCol="0">
            <a:spAutoFit/>
          </a:bodyPr>
          <a:lstStyle/>
          <a:p>
            <a:pPr algn="r"/>
            <a:r>
              <a:rPr lang="fr-CA" dirty="0"/>
              <a:t>SEO, Magasine un produit</a:t>
            </a:r>
          </a:p>
        </p:txBody>
      </p:sp>
      <p:sp>
        <p:nvSpPr>
          <p:cNvPr id="11" name="TextBox 10">
            <a:extLst>
              <a:ext uri="{FF2B5EF4-FFF2-40B4-BE49-F238E27FC236}">
                <a16:creationId xmlns:a16="http://schemas.microsoft.com/office/drawing/2014/main" id="{8EC47750-38C9-4053-9394-6D88041618E5}"/>
              </a:ext>
            </a:extLst>
          </p:cNvPr>
          <p:cNvSpPr txBox="1"/>
          <p:nvPr/>
        </p:nvSpPr>
        <p:spPr>
          <a:xfrm>
            <a:off x="1855961" y="4406488"/>
            <a:ext cx="3530852" cy="369332"/>
          </a:xfrm>
          <a:prstGeom prst="rect">
            <a:avLst/>
          </a:prstGeom>
          <a:noFill/>
        </p:spPr>
        <p:txBody>
          <a:bodyPr wrap="square" rtlCol="0">
            <a:spAutoFit/>
          </a:bodyPr>
          <a:lstStyle/>
          <a:p>
            <a:pPr algn="r"/>
            <a:r>
              <a:rPr lang="fr-CA" dirty="0">
                <a:solidFill>
                  <a:schemeClr val="bg1">
                    <a:lumMod val="85000"/>
                  </a:schemeClr>
                </a:solidFill>
              </a:rPr>
              <a:t>Direct, payer une facture</a:t>
            </a:r>
          </a:p>
        </p:txBody>
      </p:sp>
      <p:sp>
        <p:nvSpPr>
          <p:cNvPr id="12" name="TextBox 11">
            <a:extLst>
              <a:ext uri="{FF2B5EF4-FFF2-40B4-BE49-F238E27FC236}">
                <a16:creationId xmlns:a16="http://schemas.microsoft.com/office/drawing/2014/main" id="{6902864B-5ACA-41B4-8F08-8D82F02D636A}"/>
              </a:ext>
            </a:extLst>
          </p:cNvPr>
          <p:cNvSpPr txBox="1"/>
          <p:nvPr/>
        </p:nvSpPr>
        <p:spPr>
          <a:xfrm>
            <a:off x="3720684" y="4854208"/>
            <a:ext cx="4433392" cy="369332"/>
          </a:xfrm>
          <a:prstGeom prst="rect">
            <a:avLst/>
          </a:prstGeom>
          <a:noFill/>
        </p:spPr>
        <p:txBody>
          <a:bodyPr wrap="square" rtlCol="0">
            <a:spAutoFit/>
          </a:bodyPr>
          <a:lstStyle/>
          <a:p>
            <a:r>
              <a:rPr lang="fr-CA" dirty="0"/>
              <a:t>Direct, ouverture d’un compte d’épargne</a:t>
            </a:r>
          </a:p>
        </p:txBody>
      </p:sp>
      <p:sp>
        <p:nvSpPr>
          <p:cNvPr id="13" name="TextBox 12">
            <a:extLst>
              <a:ext uri="{FF2B5EF4-FFF2-40B4-BE49-F238E27FC236}">
                <a16:creationId xmlns:a16="http://schemas.microsoft.com/office/drawing/2014/main" id="{BB4CEF4E-F7C3-4760-8F70-D97184806E80}"/>
              </a:ext>
            </a:extLst>
          </p:cNvPr>
          <p:cNvSpPr txBox="1"/>
          <p:nvPr/>
        </p:nvSpPr>
        <p:spPr>
          <a:xfrm>
            <a:off x="7288039" y="4395190"/>
            <a:ext cx="1964603" cy="369332"/>
          </a:xfrm>
          <a:prstGeom prst="rect">
            <a:avLst/>
          </a:prstGeom>
          <a:noFill/>
        </p:spPr>
        <p:txBody>
          <a:bodyPr wrap="square" rtlCol="0">
            <a:spAutoFit/>
          </a:bodyPr>
          <a:lstStyle/>
          <a:p>
            <a:r>
              <a:rPr lang="fr-CA" dirty="0"/>
              <a:t>SEM, Simulateur </a:t>
            </a:r>
          </a:p>
        </p:txBody>
      </p:sp>
      <p:sp>
        <p:nvSpPr>
          <p:cNvPr id="2" name="TextBox 1">
            <a:extLst>
              <a:ext uri="{FF2B5EF4-FFF2-40B4-BE49-F238E27FC236}">
                <a16:creationId xmlns:a16="http://schemas.microsoft.com/office/drawing/2014/main" id="{773D18D0-6F9B-4536-BDE2-5CAB219CA0F8}"/>
              </a:ext>
            </a:extLst>
          </p:cNvPr>
          <p:cNvSpPr txBox="1"/>
          <p:nvPr/>
        </p:nvSpPr>
        <p:spPr>
          <a:xfrm>
            <a:off x="2540900" y="5287177"/>
            <a:ext cx="1394234" cy="307777"/>
          </a:xfrm>
          <a:prstGeom prst="rect">
            <a:avLst/>
          </a:prstGeom>
          <a:noFill/>
        </p:spPr>
        <p:txBody>
          <a:bodyPr wrap="square" rtlCol="0">
            <a:spAutoFit/>
          </a:bodyPr>
          <a:lstStyle/>
          <a:p>
            <a:pPr algn="ctr"/>
            <a:r>
              <a:rPr lang="fr-CA" sz="1400" dirty="0">
                <a:solidFill>
                  <a:srgbClr val="0070C0"/>
                </a:solidFill>
              </a:rPr>
              <a:t>Last click</a:t>
            </a:r>
          </a:p>
        </p:txBody>
      </p:sp>
      <p:sp>
        <p:nvSpPr>
          <p:cNvPr id="14" name="TextBox 13">
            <a:extLst>
              <a:ext uri="{FF2B5EF4-FFF2-40B4-BE49-F238E27FC236}">
                <a16:creationId xmlns:a16="http://schemas.microsoft.com/office/drawing/2014/main" id="{A9FD22F4-4578-4BB5-8F48-497C14249EFD}"/>
              </a:ext>
            </a:extLst>
          </p:cNvPr>
          <p:cNvSpPr txBox="1"/>
          <p:nvPr/>
        </p:nvSpPr>
        <p:spPr>
          <a:xfrm>
            <a:off x="5238979" y="3575042"/>
            <a:ext cx="1360997" cy="307777"/>
          </a:xfrm>
          <a:prstGeom prst="rect">
            <a:avLst/>
          </a:prstGeom>
          <a:noFill/>
        </p:spPr>
        <p:txBody>
          <a:bodyPr wrap="square" rtlCol="0">
            <a:spAutoFit/>
          </a:bodyPr>
          <a:lstStyle/>
          <a:p>
            <a:pPr algn="ctr"/>
            <a:r>
              <a:rPr lang="fr-CA" sz="1400" dirty="0">
                <a:solidFill>
                  <a:srgbClr val="0070C0"/>
                </a:solidFill>
              </a:rPr>
              <a:t>First click</a:t>
            </a:r>
          </a:p>
        </p:txBody>
      </p:sp>
      <p:sp>
        <p:nvSpPr>
          <p:cNvPr id="15" name="TextBox 14">
            <a:extLst>
              <a:ext uri="{FF2B5EF4-FFF2-40B4-BE49-F238E27FC236}">
                <a16:creationId xmlns:a16="http://schemas.microsoft.com/office/drawing/2014/main" id="{F0DE17A9-8C79-4287-9A3E-94EBB0756FD3}"/>
              </a:ext>
            </a:extLst>
          </p:cNvPr>
          <p:cNvSpPr txBox="1"/>
          <p:nvPr/>
        </p:nvSpPr>
        <p:spPr>
          <a:xfrm rot="16200000">
            <a:off x="-597651" y="4004935"/>
            <a:ext cx="2236692" cy="646331"/>
          </a:xfrm>
          <a:prstGeom prst="rect">
            <a:avLst/>
          </a:prstGeom>
          <a:noFill/>
        </p:spPr>
        <p:txBody>
          <a:bodyPr wrap="square" rtlCol="0">
            <a:spAutoFit/>
          </a:bodyPr>
          <a:lstStyle/>
          <a:p>
            <a:pPr algn="ctr"/>
            <a:r>
              <a:rPr lang="fr-CA" dirty="0">
                <a:solidFill>
                  <a:srgbClr val="0070C0"/>
                </a:solidFill>
              </a:rPr>
              <a:t>Fenêtre d’attribution</a:t>
            </a:r>
          </a:p>
          <a:p>
            <a:pPr algn="ctr"/>
            <a:r>
              <a:rPr lang="fr-CA" dirty="0">
                <a:solidFill>
                  <a:srgbClr val="0070C0"/>
                </a:solidFill>
              </a:rPr>
              <a:t>30 jours</a:t>
            </a:r>
          </a:p>
        </p:txBody>
      </p:sp>
    </p:spTree>
    <p:extLst>
      <p:ext uri="{BB962C8B-B14F-4D97-AF65-F5344CB8AC3E}">
        <p14:creationId xmlns:p14="http://schemas.microsoft.com/office/powerpoint/2010/main" val="2452556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E42319-6F03-44F6-AA12-CEF79B6A23E5}"/>
              </a:ext>
            </a:extLst>
          </p:cNvPr>
          <p:cNvSpPr>
            <a:spLocks noGrp="1"/>
          </p:cNvSpPr>
          <p:nvPr>
            <p:ph type="title"/>
          </p:nvPr>
        </p:nvSpPr>
        <p:spPr/>
        <p:txBody>
          <a:bodyPr/>
          <a:lstStyle/>
          <a:p>
            <a:r>
              <a:rPr lang="fr-CA" dirty="0"/>
              <a:t>Création d’un modèle d’attribution maison</a:t>
            </a:r>
          </a:p>
        </p:txBody>
      </p:sp>
      <p:sp>
        <p:nvSpPr>
          <p:cNvPr id="4" name="Slide Number Placeholder 3">
            <a:extLst>
              <a:ext uri="{FF2B5EF4-FFF2-40B4-BE49-F238E27FC236}">
                <a16:creationId xmlns:a16="http://schemas.microsoft.com/office/drawing/2014/main" id="{01B80635-49B0-4A0F-BFB0-6CCC2E5CAF6F}"/>
              </a:ext>
            </a:extLst>
          </p:cNvPr>
          <p:cNvSpPr>
            <a:spLocks noGrp="1"/>
          </p:cNvSpPr>
          <p:nvPr>
            <p:ph type="sldNum" sz="quarter" idx="16"/>
          </p:nvPr>
        </p:nvSpPr>
        <p:spPr/>
        <p:txBody>
          <a:bodyPr/>
          <a:lstStyle/>
          <a:p>
            <a:pPr defTabSz="913920"/>
            <a:fld id="{00EC7536-4046-4F46-856D-63BE82C36B30}" type="slidenum">
              <a:rPr lang="fr-CA" smtClean="0">
                <a:solidFill>
                  <a:srgbClr val="000000">
                    <a:tint val="75000"/>
                  </a:srgbClr>
                </a:solidFill>
              </a:rPr>
              <a:pPr defTabSz="913920"/>
              <a:t>9</a:t>
            </a:fld>
            <a:endParaRPr lang="fr-CA">
              <a:solidFill>
                <a:srgbClr val="000000">
                  <a:tint val="75000"/>
                </a:srgbClr>
              </a:solidFill>
            </a:endParaRPr>
          </a:p>
        </p:txBody>
      </p:sp>
      <p:pic>
        <p:nvPicPr>
          <p:cNvPr id="5" name="Picture 4">
            <a:extLst>
              <a:ext uri="{FF2B5EF4-FFF2-40B4-BE49-F238E27FC236}">
                <a16:creationId xmlns:a16="http://schemas.microsoft.com/office/drawing/2014/main" id="{16511E7E-7291-4E4C-B983-E411688AB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6350" y="1446876"/>
            <a:ext cx="6591300" cy="4934471"/>
          </a:xfrm>
          <a:prstGeom prst="rect">
            <a:avLst/>
          </a:prstGeom>
        </p:spPr>
      </p:pic>
    </p:spTree>
    <p:extLst>
      <p:ext uri="{BB962C8B-B14F-4D97-AF65-F5344CB8AC3E}">
        <p14:creationId xmlns:p14="http://schemas.microsoft.com/office/powerpoint/2010/main" val="95050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7"/>
</p:tagLst>
</file>

<file path=ppt/tags/tag11.xml><?xml version="1.0" encoding="utf-8"?>
<p:tagLst xmlns:a="http://schemas.openxmlformats.org/drawingml/2006/main" xmlns:r="http://schemas.openxmlformats.org/officeDocument/2006/relationships" xmlns:p="http://schemas.openxmlformats.org/presentationml/2006/main">
  <p:tag name="NUM" val="8"/>
</p:tagLst>
</file>

<file path=ppt/tags/tag12.xml><?xml version="1.0" encoding="utf-8"?>
<p:tagLst xmlns:a="http://schemas.openxmlformats.org/drawingml/2006/main" xmlns:r="http://schemas.openxmlformats.org/officeDocument/2006/relationships" xmlns:p="http://schemas.openxmlformats.org/presentationml/2006/main">
  <p:tag name="NUM" val="9"/>
</p:tagLst>
</file>

<file path=ppt/tags/tag13.xml><?xml version="1.0" encoding="utf-8"?>
<p:tagLst xmlns:a="http://schemas.openxmlformats.org/drawingml/2006/main" xmlns:r="http://schemas.openxmlformats.org/officeDocument/2006/relationships" xmlns:p="http://schemas.openxmlformats.org/presentationml/2006/main">
  <p:tag name="NUM" val="10"/>
</p:tagLst>
</file>

<file path=ppt/tags/tag14.xml><?xml version="1.0" encoding="utf-8"?>
<p:tagLst xmlns:a="http://schemas.openxmlformats.org/drawingml/2006/main" xmlns:r="http://schemas.openxmlformats.org/officeDocument/2006/relationships" xmlns:p="http://schemas.openxmlformats.org/presentationml/2006/main">
  <p:tag name="NUM" val="3"/>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6.xml><?xml version="1.0" encoding="utf-8"?>
<p:tagLst xmlns:a="http://schemas.openxmlformats.org/drawingml/2006/main" xmlns:r="http://schemas.openxmlformats.org/officeDocument/2006/relationships" xmlns:p="http://schemas.openxmlformats.org/presentationml/2006/main">
  <p:tag name="NUM" val="2"/>
</p:tagLst>
</file>

<file path=ppt/tags/tag17.xml><?xml version="1.0" encoding="utf-8"?>
<p:tagLst xmlns:a="http://schemas.openxmlformats.org/drawingml/2006/main" xmlns:r="http://schemas.openxmlformats.org/officeDocument/2006/relationships" xmlns:p="http://schemas.openxmlformats.org/presentationml/2006/main">
  <p:tag name="NUM" val="3"/>
</p:tagLst>
</file>

<file path=ppt/tags/tag18.xml><?xml version="1.0" encoding="utf-8"?>
<p:tagLst xmlns:a="http://schemas.openxmlformats.org/drawingml/2006/main" xmlns:r="http://schemas.openxmlformats.org/officeDocument/2006/relationships" xmlns:p="http://schemas.openxmlformats.org/presentationml/2006/main">
  <p:tag name="NUM" val="4"/>
</p:tagLst>
</file>

<file path=ppt/tags/tag19.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2"/>
</p:tagLst>
</file>

<file path=ppt/tags/tag21.xml><?xml version="1.0" encoding="utf-8"?>
<p:tagLst xmlns:a="http://schemas.openxmlformats.org/drawingml/2006/main" xmlns:r="http://schemas.openxmlformats.org/officeDocument/2006/relationships" xmlns:p="http://schemas.openxmlformats.org/presentationml/2006/main">
  <p:tag name="NUM" val="3"/>
</p:tagLst>
</file>

<file path=ppt/tags/tag22.xml><?xml version="1.0" encoding="utf-8"?>
<p:tagLst xmlns:a="http://schemas.openxmlformats.org/drawingml/2006/main" xmlns:r="http://schemas.openxmlformats.org/officeDocument/2006/relationships" xmlns:p="http://schemas.openxmlformats.org/presentationml/2006/main">
  <p:tag name="NUM" val="1"/>
</p:tagLst>
</file>

<file path=ppt/tags/tag23.xml><?xml version="1.0" encoding="utf-8"?>
<p:tagLst xmlns:a="http://schemas.openxmlformats.org/drawingml/2006/main" xmlns:r="http://schemas.openxmlformats.org/officeDocument/2006/relationships" xmlns:p="http://schemas.openxmlformats.org/presentationml/2006/main">
  <p:tag name="NUM" val="2"/>
</p:tagLst>
</file>

<file path=ppt/tags/tag24.xml><?xml version="1.0" encoding="utf-8"?>
<p:tagLst xmlns:a="http://schemas.openxmlformats.org/drawingml/2006/main" xmlns:r="http://schemas.openxmlformats.org/officeDocument/2006/relationships" xmlns:p="http://schemas.openxmlformats.org/presentationml/2006/main">
  <p:tag name="NUM" val="3"/>
</p:tagLst>
</file>

<file path=ppt/tags/tag25.xml><?xml version="1.0" encoding="utf-8"?>
<p:tagLst xmlns:a="http://schemas.openxmlformats.org/drawingml/2006/main" xmlns:r="http://schemas.openxmlformats.org/officeDocument/2006/relationships" xmlns:p="http://schemas.openxmlformats.org/presentationml/2006/main">
  <p:tag name="NUM" val="1"/>
</p:tagLst>
</file>

<file path=ppt/tags/tag26.xml><?xml version="1.0" encoding="utf-8"?>
<p:tagLst xmlns:a="http://schemas.openxmlformats.org/drawingml/2006/main" xmlns:r="http://schemas.openxmlformats.org/officeDocument/2006/relationships" xmlns:p="http://schemas.openxmlformats.org/presentationml/2006/main">
  <p:tag name="NUM" val="2"/>
</p:tagLst>
</file>

<file path=ppt/tags/tag27.xml><?xml version="1.0" encoding="utf-8"?>
<p:tagLst xmlns:a="http://schemas.openxmlformats.org/drawingml/2006/main" xmlns:r="http://schemas.openxmlformats.org/officeDocument/2006/relationships" xmlns:p="http://schemas.openxmlformats.org/presentationml/2006/main">
  <p:tag name="NUM" val="3"/>
</p:tagLst>
</file>

<file path=ppt/tags/tag28.xml><?xml version="1.0" encoding="utf-8"?>
<p:tagLst xmlns:a="http://schemas.openxmlformats.org/drawingml/2006/main" xmlns:r="http://schemas.openxmlformats.org/officeDocument/2006/relationships" xmlns:p="http://schemas.openxmlformats.org/presentationml/2006/main">
  <p:tag name="NUM" val="1"/>
</p:tagLst>
</file>

<file path=ppt/tags/tag29.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30.xml><?xml version="1.0" encoding="utf-8"?>
<p:tagLst xmlns:a="http://schemas.openxmlformats.org/drawingml/2006/main" xmlns:r="http://schemas.openxmlformats.org/officeDocument/2006/relationships" xmlns:p="http://schemas.openxmlformats.org/presentationml/2006/main">
  <p:tag name="NUM" val="3"/>
</p:tagLst>
</file>

<file path=ppt/tags/tag31.xml><?xml version="1.0" encoding="utf-8"?>
<p:tagLst xmlns:a="http://schemas.openxmlformats.org/drawingml/2006/main" xmlns:r="http://schemas.openxmlformats.org/officeDocument/2006/relationships" xmlns:p="http://schemas.openxmlformats.org/presentationml/2006/main">
  <p:tag name="NUM" val="1"/>
</p:tagLst>
</file>

<file path=ppt/tags/tag32.xml><?xml version="1.0" encoding="utf-8"?>
<p:tagLst xmlns:a="http://schemas.openxmlformats.org/drawingml/2006/main" xmlns:r="http://schemas.openxmlformats.org/officeDocument/2006/relationships" xmlns:p="http://schemas.openxmlformats.org/presentationml/2006/main">
  <p:tag name="NUM" val="2"/>
</p:tagLst>
</file>

<file path=ppt/tags/tag33.xml><?xml version="1.0" encoding="utf-8"?>
<p:tagLst xmlns:a="http://schemas.openxmlformats.org/drawingml/2006/main" xmlns:r="http://schemas.openxmlformats.org/officeDocument/2006/relationships" xmlns:p="http://schemas.openxmlformats.org/presentationml/2006/main">
  <p:tag name="NUM" val="3"/>
</p:tagLst>
</file>

<file path=ppt/tags/tag34.xml><?xml version="1.0" encoding="utf-8"?>
<p:tagLst xmlns:a="http://schemas.openxmlformats.org/drawingml/2006/main" xmlns:r="http://schemas.openxmlformats.org/officeDocument/2006/relationships" xmlns:p="http://schemas.openxmlformats.org/presentationml/2006/main">
  <p:tag name="NUM" val="1"/>
</p:tagLst>
</file>

<file path=ppt/tags/tag35.xml><?xml version="1.0" encoding="utf-8"?>
<p:tagLst xmlns:a="http://schemas.openxmlformats.org/drawingml/2006/main" xmlns:r="http://schemas.openxmlformats.org/officeDocument/2006/relationships" xmlns:p="http://schemas.openxmlformats.org/presentationml/2006/main">
  <p:tag name="NUM" val="2"/>
</p:tagLst>
</file>

<file path=ppt/tags/tag36.xml><?xml version="1.0" encoding="utf-8"?>
<p:tagLst xmlns:a="http://schemas.openxmlformats.org/drawingml/2006/main" xmlns:r="http://schemas.openxmlformats.org/officeDocument/2006/relationships" xmlns:p="http://schemas.openxmlformats.org/presentationml/2006/main">
  <p:tag name="NUM" val="3"/>
</p:tagLst>
</file>

<file path=ppt/tags/tag37.xml><?xml version="1.0" encoding="utf-8"?>
<p:tagLst xmlns:a="http://schemas.openxmlformats.org/drawingml/2006/main" xmlns:r="http://schemas.openxmlformats.org/officeDocument/2006/relationships" xmlns:p="http://schemas.openxmlformats.org/presentationml/2006/main">
  <p:tag name="NUM" val="4"/>
</p:tagLst>
</file>

<file path=ppt/tags/tag38.xml><?xml version="1.0" encoding="utf-8"?>
<p:tagLst xmlns:a="http://schemas.openxmlformats.org/drawingml/2006/main" xmlns:r="http://schemas.openxmlformats.org/officeDocument/2006/relationships" xmlns:p="http://schemas.openxmlformats.org/presentationml/2006/main">
  <p:tag name="NUM" val="1"/>
</p:tagLst>
</file>

<file path=ppt/tags/tag39.xml><?xml version="1.0" encoding="utf-8"?>
<p:tagLst xmlns:a="http://schemas.openxmlformats.org/drawingml/2006/main" xmlns:r="http://schemas.openxmlformats.org/officeDocument/2006/relationships" xmlns:p="http://schemas.openxmlformats.org/presentationml/2006/main">
  <p:tag name="NUM" val="2"/>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40.xml><?xml version="1.0" encoding="utf-8"?>
<p:tagLst xmlns:a="http://schemas.openxmlformats.org/drawingml/2006/main" xmlns:r="http://schemas.openxmlformats.org/officeDocument/2006/relationships" xmlns:p="http://schemas.openxmlformats.org/presentationml/2006/main">
  <p:tag name="NUM" val="3"/>
</p:tagLst>
</file>

<file path=ppt/tags/tag41.xml><?xml version="1.0" encoding="utf-8"?>
<p:tagLst xmlns:a="http://schemas.openxmlformats.org/drawingml/2006/main" xmlns:r="http://schemas.openxmlformats.org/officeDocument/2006/relationships" xmlns:p="http://schemas.openxmlformats.org/presentationml/2006/main">
  <p:tag name="NUM" val="1"/>
</p:tagLst>
</file>

<file path=ppt/tags/tag42.xml><?xml version="1.0" encoding="utf-8"?>
<p:tagLst xmlns:a="http://schemas.openxmlformats.org/drawingml/2006/main" xmlns:r="http://schemas.openxmlformats.org/officeDocument/2006/relationships" xmlns:p="http://schemas.openxmlformats.org/presentationml/2006/main">
  <p:tag name="NUM" val="2"/>
</p:tagLst>
</file>

<file path=ppt/tags/tag43.xml><?xml version="1.0" encoding="utf-8"?>
<p:tagLst xmlns:a="http://schemas.openxmlformats.org/drawingml/2006/main" xmlns:r="http://schemas.openxmlformats.org/officeDocument/2006/relationships" xmlns:p="http://schemas.openxmlformats.org/presentationml/2006/main">
  <p:tag name="NUM" val="3"/>
</p:tagLst>
</file>

<file path=ppt/tags/tag44.xml><?xml version="1.0" encoding="utf-8"?>
<p:tagLst xmlns:a="http://schemas.openxmlformats.org/drawingml/2006/main" xmlns:r="http://schemas.openxmlformats.org/officeDocument/2006/relationships" xmlns:p="http://schemas.openxmlformats.org/presentationml/2006/main">
  <p:tag name="NUM" val="1"/>
</p:tagLst>
</file>

<file path=ppt/tags/tag45.xml><?xml version="1.0" encoding="utf-8"?>
<p:tagLst xmlns:a="http://schemas.openxmlformats.org/drawingml/2006/main" xmlns:r="http://schemas.openxmlformats.org/officeDocument/2006/relationships" xmlns:p="http://schemas.openxmlformats.org/presentationml/2006/main">
  <p:tag name="NUM" val="2"/>
</p:tagLst>
</file>

<file path=ppt/tags/tag46.xml><?xml version="1.0" encoding="utf-8"?>
<p:tagLst xmlns:a="http://schemas.openxmlformats.org/drawingml/2006/main" xmlns:r="http://schemas.openxmlformats.org/officeDocument/2006/relationships" xmlns:p="http://schemas.openxmlformats.org/presentationml/2006/main">
  <p:tag name="NUM" val="3"/>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6.xml><?xml version="1.0" encoding="utf-8"?>
<p:tagLst xmlns:a="http://schemas.openxmlformats.org/drawingml/2006/main" xmlns:r="http://schemas.openxmlformats.org/officeDocument/2006/relationships" xmlns:p="http://schemas.openxmlformats.org/presentationml/2006/main">
  <p:tag name="NUM" val="2"/>
</p:tagLst>
</file>

<file path=ppt/tags/tag7.xml><?xml version="1.0" encoding="utf-8"?>
<p:tagLst xmlns:a="http://schemas.openxmlformats.org/drawingml/2006/main" xmlns:r="http://schemas.openxmlformats.org/officeDocument/2006/relationships" xmlns:p="http://schemas.openxmlformats.org/presentationml/2006/main">
  <p:tag name="NUM" val="3"/>
</p:tagLst>
</file>

<file path=ppt/tags/tag8.xml><?xml version="1.0" encoding="utf-8"?>
<p:tagLst xmlns:a="http://schemas.openxmlformats.org/drawingml/2006/main" xmlns:r="http://schemas.openxmlformats.org/officeDocument/2006/relationships" xmlns:p="http://schemas.openxmlformats.org/presentationml/2006/main">
  <p:tag name="NUM" val="5"/>
</p:tagLst>
</file>

<file path=ppt/tags/tag9.xml><?xml version="1.0" encoding="utf-8"?>
<p:tagLst xmlns:a="http://schemas.openxmlformats.org/drawingml/2006/main" xmlns:r="http://schemas.openxmlformats.org/officeDocument/2006/relationships" xmlns:p="http://schemas.openxmlformats.org/presentationml/2006/main">
  <p:tag name="NUM" val="6"/>
</p:tagLst>
</file>

<file path=ppt/theme/theme1.xml><?xml version="1.0" encoding="utf-8"?>
<a:theme xmlns:a="http://schemas.openxmlformats.org/drawingml/2006/main" name="Desjardins2018_4_3_V1">
  <a:themeElements>
    <a:clrScheme name="Desjardins (maquette)">
      <a:dk1>
        <a:srgbClr val="000000"/>
      </a:dk1>
      <a:lt1>
        <a:srgbClr val="FFFFFF"/>
      </a:lt1>
      <a:dk2>
        <a:srgbClr val="CCE7DC"/>
      </a:dk2>
      <a:lt2>
        <a:srgbClr val="A0D955"/>
      </a:lt2>
      <a:accent1>
        <a:srgbClr val="008C53"/>
      </a:accent1>
      <a:accent2>
        <a:srgbClr val="969696"/>
      </a:accent2>
      <a:accent3>
        <a:srgbClr val="5F5F5F"/>
      </a:accent3>
      <a:accent4>
        <a:srgbClr val="74B553"/>
      </a:accent4>
      <a:accent5>
        <a:srgbClr val="F8B307"/>
      </a:accent5>
      <a:accent6>
        <a:srgbClr val="53C988"/>
      </a:accent6>
      <a:hlink>
        <a:srgbClr val="D66F36"/>
      </a:hlink>
      <a:folHlink>
        <a:srgbClr val="F09D5E"/>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esjardins-4_3.potx" id="{C2D01611-ADA8-4AB3-B327-26024D671896}" vid="{A9AC9745-AF3E-487E-A9BE-06D7379BBC38}"/>
    </a:ext>
  </a:extLst>
</a:theme>
</file>

<file path=ppt/theme/theme2.xml><?xml version="1.0" encoding="utf-8"?>
<a:theme xmlns:a="http://schemas.openxmlformats.org/drawingml/2006/main" name="Gabarit FCDQ par PrezExpert Déc 2018">
  <a:themeElements>
    <a:clrScheme name="Desjadins Nouveau">
      <a:dk1>
        <a:srgbClr val="000000"/>
      </a:dk1>
      <a:lt1>
        <a:srgbClr val="FFFFFF"/>
      </a:lt1>
      <a:dk2>
        <a:srgbClr val="CCE7DC"/>
      </a:dk2>
      <a:lt2>
        <a:srgbClr val="A0D955"/>
      </a:lt2>
      <a:accent1>
        <a:srgbClr val="008C53"/>
      </a:accent1>
      <a:accent2>
        <a:srgbClr val="969696"/>
      </a:accent2>
      <a:accent3>
        <a:srgbClr val="5F5F5F"/>
      </a:accent3>
      <a:accent4>
        <a:srgbClr val="74B553"/>
      </a:accent4>
      <a:accent5>
        <a:srgbClr val="F8B307"/>
      </a:accent5>
      <a:accent6>
        <a:srgbClr val="53C988"/>
      </a:accent6>
      <a:hlink>
        <a:srgbClr val="D66F36"/>
      </a:hlink>
      <a:folHlink>
        <a:srgbClr val="F09D5E"/>
      </a:folHlink>
    </a:clrScheme>
    <a:fontScheme name="3_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1200"/>
          </a:spcBef>
          <a:defRPr b="1"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Bef>
            <a:spcPts val="1200"/>
          </a:spcBef>
          <a:defRPr dirty="0" err="1" smtClean="0">
            <a:solidFill>
              <a:schemeClr val="tx1">
                <a:lumMod val="75000"/>
                <a:lumOff val="25000"/>
              </a:schemeClr>
            </a:solidFill>
          </a:defRPr>
        </a:defPPr>
      </a:lstStyle>
    </a:txDef>
  </a:objectDefaults>
  <a:extraClrSchemeLst>
    <a:extraClrScheme>
      <a:clrScheme name="3_Modèle par défaut 1">
        <a:dk1>
          <a:srgbClr val="8D8D8D"/>
        </a:dk1>
        <a:lt1>
          <a:srgbClr val="BDBDBD"/>
        </a:lt1>
        <a:dk2>
          <a:srgbClr val="339F3D"/>
        </a:dk2>
        <a:lt2>
          <a:srgbClr val="00A96B"/>
        </a:lt2>
        <a:accent1>
          <a:srgbClr val="6D9539"/>
        </a:accent1>
        <a:accent2>
          <a:srgbClr val="B9C945"/>
        </a:accent2>
        <a:accent3>
          <a:srgbClr val="DBDBDB"/>
        </a:accent3>
        <a:accent4>
          <a:srgbClr val="787878"/>
        </a:accent4>
        <a:accent5>
          <a:srgbClr val="BAC8AE"/>
        </a:accent5>
        <a:accent6>
          <a:srgbClr val="A7B63E"/>
        </a:accent6>
        <a:hlink>
          <a:srgbClr val="71DDD0"/>
        </a:hlink>
        <a:folHlink>
          <a:srgbClr val="1F8F87"/>
        </a:folHlink>
      </a:clrScheme>
      <a:clrMap bg1="lt1" tx1="dk1" bg2="lt2" tx2="dk2" accent1="accent1" accent2="accent2" accent3="accent3" accent4="accent4" accent5="accent5" accent6="accent6" hlink="hlink" folHlink="folHlink"/>
    </a:extraClrScheme>
    <a:extraClrScheme>
      <a:clrScheme name="3_Modèle par défaut 2">
        <a:dk1>
          <a:srgbClr val="DCDCDD"/>
        </a:dk1>
        <a:lt1>
          <a:srgbClr val="A6A8A8"/>
        </a:lt1>
        <a:dk2>
          <a:srgbClr val="494949"/>
        </a:dk2>
        <a:lt2>
          <a:srgbClr val="532705"/>
        </a:lt2>
        <a:accent1>
          <a:srgbClr val="87471B"/>
        </a:accent1>
        <a:accent2>
          <a:srgbClr val="C39265"/>
        </a:accent2>
        <a:accent3>
          <a:srgbClr val="B1B1B1"/>
        </a:accent3>
        <a:accent4>
          <a:srgbClr val="8D8F8F"/>
        </a:accent4>
        <a:accent5>
          <a:srgbClr val="C3B1AB"/>
        </a:accent5>
        <a:accent6>
          <a:srgbClr val="B0845B"/>
        </a:accent6>
        <a:hlink>
          <a:srgbClr val="82CDAA"/>
        </a:hlink>
        <a:folHlink>
          <a:srgbClr val="396450"/>
        </a:folHlink>
      </a:clrScheme>
      <a:clrMap bg1="dk2" tx1="lt1" bg2="dk1" tx2="lt2" accent1="accent1" accent2="accent2" accent3="accent3" accent4="accent4" accent5="accent5" accent6="accent6" hlink="hlink" folHlink="folHlink"/>
    </a:extraClrScheme>
    <a:extraClrScheme>
      <a:clrScheme name="3_Modèle par défaut 3">
        <a:dk1>
          <a:srgbClr val="D2DCD7"/>
        </a:dk1>
        <a:lt1>
          <a:srgbClr val="84988C"/>
        </a:lt1>
        <a:dk2>
          <a:srgbClr val="405245"/>
        </a:dk2>
        <a:lt2>
          <a:srgbClr val="ECC020"/>
        </a:lt2>
        <a:accent1>
          <a:srgbClr val="8E3114"/>
        </a:accent1>
        <a:accent2>
          <a:srgbClr val="D38B55"/>
        </a:accent2>
        <a:accent3>
          <a:srgbClr val="AFB3B0"/>
        </a:accent3>
        <a:accent4>
          <a:srgbClr val="708177"/>
        </a:accent4>
        <a:accent5>
          <a:srgbClr val="C6ADAA"/>
        </a:accent5>
        <a:accent6>
          <a:srgbClr val="BF7D4C"/>
        </a:accent6>
        <a:hlink>
          <a:srgbClr val="22543C"/>
        </a:hlink>
        <a:folHlink>
          <a:srgbClr val="90D8B1"/>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717</Words>
  <Application>Microsoft Office PowerPoint</Application>
  <PresentationFormat>On-screen Show (4:3)</PresentationFormat>
  <Paragraphs>153</Paragraphs>
  <Slides>21</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ＭＳ Ｐゴシック</vt:lpstr>
      <vt:lpstr>Arial</vt:lpstr>
      <vt:lpstr>Arial Rounded MT Bold</vt:lpstr>
      <vt:lpstr>Calibri</vt:lpstr>
      <vt:lpstr>Gotham-Medium</vt:lpstr>
      <vt:lpstr>Segoe UI</vt:lpstr>
      <vt:lpstr>Wingdings</vt:lpstr>
      <vt:lpstr>Desjardins2018_4_3_V1</vt:lpstr>
      <vt:lpstr>Gabarit FCDQ par PrezExpert Déc 2018</vt:lpstr>
      <vt:lpstr>DAMM – Juin 2019</vt:lpstr>
      <vt:lpstr>L’équipe de cybermétrie de Desjardins.com</vt:lpstr>
      <vt:lpstr>PowerPoint Presentation</vt:lpstr>
      <vt:lpstr>Qu’est-ce que Google Cloud Platform?</vt:lpstr>
      <vt:lpstr>Création d’un modèle d’attribution maison</vt:lpstr>
      <vt:lpstr>Création d’un modèle d’attribution maison</vt:lpstr>
      <vt:lpstr>Multitudes de visites</vt:lpstr>
      <vt:lpstr>Certaines seulement sont pertinentes</vt:lpstr>
      <vt:lpstr>Création d’un modèle d’attribution maison</vt:lpstr>
      <vt:lpstr>PowerPoint Presentation</vt:lpstr>
      <vt:lpstr>Création d’une extension Google Chrome</vt:lpstr>
      <vt:lpstr>PowerPoint Presentation</vt:lpstr>
      <vt:lpstr>Google Cloud Next 2019</vt:lpstr>
      <vt:lpstr>PowerPoint Presentation</vt:lpstr>
      <vt:lpstr>PowerPoint Presentation</vt:lpstr>
      <vt:lpstr>Annonces pertinentes faite à Google Cloud Next 2019</vt:lpstr>
      <vt:lpstr>BigQuery ML</vt:lpstr>
      <vt:lpstr>Cloud Data Fusion</vt:lpstr>
      <vt:lpstr>Connected Sheets</vt:lpstr>
      <vt:lpstr>BigQuery Data Transfer Service</vt:lpstr>
      <vt:lpstr>Cloud Dataflow SQL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Cloud Next 2019</dc:title>
  <dc:creator/>
  <cp:lastModifiedBy/>
  <cp:revision>3</cp:revision>
  <dcterms:created xsi:type="dcterms:W3CDTF">2019-05-09T14:33:16Z</dcterms:created>
  <dcterms:modified xsi:type="dcterms:W3CDTF">2019-06-14T14:20:39Z</dcterms:modified>
</cp:coreProperties>
</file>