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4485" y="870585"/>
            <a:ext cx="3178175" cy="564769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482600" y="1257935"/>
            <a:ext cx="2734945" cy="3448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/>
              <a:t>En Tay</a:t>
            </a:r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1228725" y="1624330"/>
            <a:ext cx="1378585" cy="321310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Pesan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75125" y="870585"/>
            <a:ext cx="3178175" cy="5647690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>
            <a:off x="4531995" y="1371600"/>
            <a:ext cx="2413635" cy="419100"/>
          </a:xfrm>
          <a:prstGeom prst="roundRect">
            <a:avLst/>
          </a:prstGeom>
          <a:solidFill>
            <a:schemeClr val="bg1"/>
          </a:solidFill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en-US" i="1"/>
              <a:t>Nama</a:t>
            </a:r>
            <a:endParaRPr lang="en-US" i="1"/>
          </a:p>
        </p:txBody>
      </p:sp>
      <p:sp>
        <p:nvSpPr>
          <p:cNvPr id="12" name="Rounded Rectangle 11"/>
          <p:cNvSpPr/>
          <p:nvPr/>
        </p:nvSpPr>
        <p:spPr>
          <a:xfrm>
            <a:off x="4531995" y="1946275"/>
            <a:ext cx="2413635" cy="419100"/>
          </a:xfrm>
          <a:prstGeom prst="roundRect">
            <a:avLst/>
          </a:prstGeom>
          <a:solidFill>
            <a:schemeClr val="bg1"/>
          </a:solidFill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l">
              <a:buClrTx/>
              <a:buSzTx/>
              <a:buFontTx/>
            </a:pPr>
            <a:r>
              <a:rPr lang="en-US" i="1">
                <a:sym typeface="+mn-ea"/>
              </a:rPr>
              <a:t>Pesan</a:t>
            </a:r>
            <a:endParaRPr lang="en-US" i="1">
              <a:sym typeface="+mn-ea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39030" y="2598420"/>
            <a:ext cx="354330" cy="304165"/>
          </a:xfrm>
          <a:prstGeom prst="rect">
            <a:avLst/>
          </a:prstGeom>
        </p:spPr>
      </p:pic>
      <p:sp>
        <p:nvSpPr>
          <p:cNvPr id="14" name="Text Box 13"/>
          <p:cNvSpPr txBox="1"/>
          <p:nvPr/>
        </p:nvSpPr>
        <p:spPr>
          <a:xfrm>
            <a:off x="4864735" y="2875915"/>
            <a:ext cx="530225" cy="2870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1200"/>
              <a:t>Send</a:t>
            </a:r>
            <a:endParaRPr lang="en-US" sz="1200"/>
          </a:p>
        </p:txBody>
      </p:sp>
      <p:sp>
        <p:nvSpPr>
          <p:cNvPr id="16" name="Text Box 15"/>
          <p:cNvSpPr txBox="1"/>
          <p:nvPr/>
        </p:nvSpPr>
        <p:spPr>
          <a:xfrm>
            <a:off x="6210935" y="2875915"/>
            <a:ext cx="530225" cy="2870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1200"/>
              <a:t>Send</a:t>
            </a:r>
            <a:endParaRPr lang="en-US" sz="120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86500" y="2550795"/>
            <a:ext cx="338455" cy="356870"/>
          </a:xfrm>
          <a:prstGeom prst="rect">
            <a:avLst/>
          </a:prstGeom>
        </p:spPr>
      </p:pic>
      <p:sp>
        <p:nvSpPr>
          <p:cNvPr id="18" name="Rectangles 17"/>
          <p:cNvSpPr/>
          <p:nvPr/>
        </p:nvSpPr>
        <p:spPr>
          <a:xfrm>
            <a:off x="344170" y="388620"/>
            <a:ext cx="3164205" cy="48323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/>
              <a:t>UTS</a:t>
            </a:r>
            <a:endParaRPr lang="en-US"/>
          </a:p>
        </p:txBody>
      </p:sp>
      <p:sp>
        <p:nvSpPr>
          <p:cNvPr id="19" name="Rectangles 18"/>
          <p:cNvSpPr/>
          <p:nvPr/>
        </p:nvSpPr>
        <p:spPr>
          <a:xfrm>
            <a:off x="4175125" y="387350"/>
            <a:ext cx="3164205" cy="48323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2400"/>
              <a:t> ⬅</a:t>
            </a:r>
            <a:r>
              <a:rPr lang="en-US"/>
              <a:t> Halaman 2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4485" y="870585"/>
            <a:ext cx="3178175" cy="564769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482600" y="1257935"/>
            <a:ext cx="2734945" cy="3448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/>
              <a:t>En Tay</a:t>
            </a:r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1228725" y="1624330"/>
            <a:ext cx="1378585" cy="321310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Pesan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75125" y="870585"/>
            <a:ext cx="3178175" cy="564769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39030" y="1945640"/>
            <a:ext cx="354330" cy="304165"/>
          </a:xfrm>
          <a:prstGeom prst="rect">
            <a:avLst/>
          </a:prstGeom>
        </p:spPr>
      </p:pic>
      <p:sp>
        <p:nvSpPr>
          <p:cNvPr id="14" name="Text Box 13"/>
          <p:cNvSpPr txBox="1"/>
          <p:nvPr/>
        </p:nvSpPr>
        <p:spPr>
          <a:xfrm>
            <a:off x="4864735" y="2223135"/>
            <a:ext cx="530225" cy="2870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1200"/>
              <a:t>Send</a:t>
            </a:r>
            <a:endParaRPr lang="en-US" sz="1200"/>
          </a:p>
        </p:txBody>
      </p:sp>
      <p:sp>
        <p:nvSpPr>
          <p:cNvPr id="16" name="Text Box 15"/>
          <p:cNvSpPr txBox="1"/>
          <p:nvPr/>
        </p:nvSpPr>
        <p:spPr>
          <a:xfrm>
            <a:off x="6210935" y="2223135"/>
            <a:ext cx="530225" cy="2870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1200"/>
              <a:t>Send</a:t>
            </a:r>
            <a:endParaRPr lang="en-US" sz="120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86500" y="1898015"/>
            <a:ext cx="338455" cy="356870"/>
          </a:xfrm>
          <a:prstGeom prst="rect">
            <a:avLst/>
          </a:prstGeom>
        </p:spPr>
      </p:pic>
      <p:sp>
        <p:nvSpPr>
          <p:cNvPr id="18" name="Rectangles 17"/>
          <p:cNvSpPr/>
          <p:nvPr/>
        </p:nvSpPr>
        <p:spPr>
          <a:xfrm>
            <a:off x="344170" y="388620"/>
            <a:ext cx="3164205" cy="48323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/>
              <a:t>UTS</a:t>
            </a:r>
            <a:endParaRPr lang="en-US"/>
          </a:p>
        </p:txBody>
      </p:sp>
      <p:sp>
        <p:nvSpPr>
          <p:cNvPr id="19" name="Rectangles 18"/>
          <p:cNvSpPr/>
          <p:nvPr/>
        </p:nvSpPr>
        <p:spPr>
          <a:xfrm>
            <a:off x="4175125" y="387350"/>
            <a:ext cx="3164205" cy="48323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2400"/>
              <a:t> ⬅</a:t>
            </a:r>
            <a:r>
              <a:rPr lang="en-US"/>
              <a:t> Halaman 2</a:t>
            </a:r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4709795" y="1386205"/>
            <a:ext cx="2158365" cy="337820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Kembali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1" name="Picture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75125" y="870585"/>
            <a:ext cx="3165475" cy="562356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3535" y="870585"/>
            <a:ext cx="3165475" cy="562356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4604385" y="1082040"/>
            <a:ext cx="2136140" cy="5200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sz="3200">
                <a:solidFill>
                  <a:schemeClr val="bg1"/>
                </a:solidFill>
              </a:rPr>
              <a:t>En Tay</a:t>
            </a:r>
            <a:endParaRPr lang="en-US" sz="3200">
              <a:solidFill>
                <a:schemeClr val="bg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202690" y="2708910"/>
            <a:ext cx="1508125" cy="45402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LOGIN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Rectangles 17"/>
          <p:cNvSpPr/>
          <p:nvPr/>
        </p:nvSpPr>
        <p:spPr>
          <a:xfrm>
            <a:off x="344170" y="388620"/>
            <a:ext cx="3164205" cy="48323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/>
              <a:t>UTS Susulan</a:t>
            </a:r>
            <a:endParaRPr lang="en-US"/>
          </a:p>
        </p:txBody>
      </p:sp>
      <p:sp>
        <p:nvSpPr>
          <p:cNvPr id="19" name="Rectangles 18"/>
          <p:cNvSpPr/>
          <p:nvPr/>
        </p:nvSpPr>
        <p:spPr>
          <a:xfrm>
            <a:off x="4175125" y="387350"/>
            <a:ext cx="3164205" cy="48323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2400"/>
              <a:t> ⬅</a:t>
            </a:r>
            <a:r>
              <a:rPr lang="en-US"/>
              <a:t> HALAMAN LOGIN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8890" y="1257300"/>
            <a:ext cx="1293495" cy="129349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833620" y="2372995"/>
            <a:ext cx="354330" cy="304165"/>
          </a:xfrm>
          <a:prstGeom prst="rect">
            <a:avLst/>
          </a:prstGeom>
        </p:spPr>
      </p:pic>
      <p:sp>
        <p:nvSpPr>
          <p:cNvPr id="14" name="Text Box 13"/>
          <p:cNvSpPr txBox="1"/>
          <p:nvPr/>
        </p:nvSpPr>
        <p:spPr>
          <a:xfrm>
            <a:off x="4759325" y="2650490"/>
            <a:ext cx="530225" cy="2870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1200"/>
              <a:t>Send</a:t>
            </a:r>
            <a:endParaRPr lang="en-US" sz="1200"/>
          </a:p>
        </p:txBody>
      </p:sp>
      <p:sp>
        <p:nvSpPr>
          <p:cNvPr id="16" name="Text Box 15"/>
          <p:cNvSpPr txBox="1"/>
          <p:nvPr/>
        </p:nvSpPr>
        <p:spPr>
          <a:xfrm>
            <a:off x="6105525" y="2650490"/>
            <a:ext cx="530225" cy="2870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1200"/>
              <a:t>Send</a:t>
            </a:r>
            <a:endParaRPr lang="en-US" sz="120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181090" y="2325370"/>
            <a:ext cx="338455" cy="356870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4604385" y="1813560"/>
            <a:ext cx="2158365" cy="3378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Kembali</a:t>
            </a:r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137</Words>
  <Application>WPS Presentation</Application>
  <PresentationFormat>Widescreen</PresentationFormat>
  <Paragraphs>44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Arial</vt:lpstr>
      <vt:lpstr>SimSun</vt:lpstr>
      <vt:lpstr>Wingdings</vt:lpstr>
      <vt:lpstr>Calibri</vt:lpstr>
      <vt:lpstr>Microsoft YaHei</vt:lpstr>
      <vt:lpstr>Arial Unicode MS</vt:lpstr>
      <vt:lpstr>Calibri Light</vt:lpstr>
      <vt:lpstr>Office Theme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En Tay</dc:creator>
  <cp:lastModifiedBy>En Tay</cp:lastModifiedBy>
  <cp:revision>5</cp:revision>
  <dcterms:created xsi:type="dcterms:W3CDTF">2023-12-01T15:05:00Z</dcterms:created>
  <dcterms:modified xsi:type="dcterms:W3CDTF">2023-12-13T15:41:02Z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441D825955DF47E29CFBA6992312CF33_11</vt:lpwstr>
  </property>
  <property fmtid="{D5CDD505-2E9C-101B-9397-08002B2CF9AE}" pid="3" name="KSOProductBuildVer">
    <vt:lpwstr>1033-12.2.0.13215</vt:lpwstr>
  </property>
</Properties>
</file>