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129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1E94-5654-337A-D61D-D5711F44A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51062-DC41-7BFE-5810-AF6FC2AF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2AEF-8C5E-E88B-814C-81CF061F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C22B-0879-ACE0-054F-C441AD16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3615-CC0B-5689-2F25-58E4874A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5E42-380C-8D55-EE3A-18D27B2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19C37-E657-1CD9-5D09-B3CE96FE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FA28-E92E-1BC5-8A22-F3CE3A29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C862-DBB9-01AE-0CBE-36DD8B05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28F7-6E00-F268-7828-DC2DCABF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3AEA9-0509-F85D-1771-FAE34C8E6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5BA1-D29C-7541-2A9B-5FD49B39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DC2D-C300-97E8-BE04-BBC5BC4D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54B8-E79E-1447-A465-00E4DF74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2B33-F519-1A94-005F-3C98A458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6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4C5-517C-444F-B657-44EF4C81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1472-069A-3E37-E4E2-C2679187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8714-9A52-3D02-3920-81F27CAB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E659-6AB1-23BE-9357-C457342B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872F-C202-9904-822D-DAF351E1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636C-0330-BB85-C41B-2C0C1434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E4146-8661-310A-F62A-9D98AECB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BE927-748C-AF96-84AB-F0FBE0E4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3602-9E56-ED57-699A-8EFBAF83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5D7E-6077-7D7A-B82C-6F236998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592C-A050-EC0C-221C-6422852F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0C6A-2A95-C95E-0D93-62A54656A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7F503-E94B-72D2-597B-BD53F00C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31D0-6502-0EBE-D5EF-20E25C60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4EDC5-2049-89CB-5701-F58FC6BD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F1643-E26F-52EC-9AFF-64C4B5AE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DF7-83B0-4A7C-EED2-39C9526F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161B6-DA38-E49C-4F79-7988C9F1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39B8-79D1-A1D9-0749-CE0A0E20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02647-97F4-2724-4885-36D1EB305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87D52-483A-27C4-4837-22D71DB3D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A6B9E-0FC5-5B12-9BA2-4981F3C9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C90EC-3532-3E98-CB06-22A51B7B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A0213-1A82-A91A-C436-55E426F1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4632-C12C-FEBF-CA42-2262107D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7B6A4-6E22-41C7-AE8A-8646689A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EF82D-6F0B-5EA7-EDB0-DA2D136F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D397A-7F10-13D1-B618-D6062E4B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9AD99-6592-627F-DC78-489EAAFC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128BD-BA80-FF9A-79E5-383AA660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53F7C-02DB-2E33-A778-40CD80ED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3B80-7E26-44F6-94F0-743DB8A6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0404-9DD6-AAD1-C57E-48D97E7D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5EE6C-EBA6-08A0-B059-16BA3E2A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F668-4926-502C-0300-4B1D69E9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BE98A-583D-7222-DB41-F3E48EA3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E061E-DE3F-54B6-C5BB-C0342AA1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A4BB-28C6-C7E9-EAF3-D7BDB1F6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7002B-5679-2BD1-9CBD-8363775FD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8B58-7816-BDA2-0F19-0AA30D81A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800E-3DFB-BAEB-211A-BE60B60F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B4F8-AE4F-1F62-3C98-DFCD4A09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A496C-DFAE-C049-E6DF-2077DD7D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CDE0E-2A99-A1C7-9B69-99B97455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6217-069F-C7DC-533E-EEEC68EE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EDFA-68A7-3469-137C-5C44A6A16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0B22-9929-4E68-A27F-D2CBCAE15DB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10BF7-A218-A9BF-76F9-3C28BDC11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2B02-94FC-77CC-7956-5772763E3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9DE1-63B1-4236-9834-D2D35045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4592-5028-68C9-C427-9836D5039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Baseball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E5758-EE79-4606-824B-348387995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Project 1 </a:t>
            </a:r>
          </a:p>
          <a:p>
            <a:r>
              <a:rPr lang="en-US" dirty="0"/>
              <a:t>Grace Palmer, Devin Trapp, Ryan Vasquez, Alec Banerji, Ashley </a:t>
            </a:r>
            <a:r>
              <a:rPr lang="en-US" dirty="0" err="1"/>
              <a:t>Paillet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5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51F0-4EA6-D531-6974-35F637E8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Runs Per Game by Decade (Devin)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C2630C2-D7BC-F9D2-054B-4CBAEF07D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87" y="1825625"/>
            <a:ext cx="7813625" cy="4351338"/>
          </a:xfrm>
        </p:spPr>
      </p:pic>
    </p:spTree>
    <p:extLst>
      <p:ext uri="{BB962C8B-B14F-4D97-AF65-F5344CB8AC3E}">
        <p14:creationId xmlns:p14="http://schemas.microsoft.com/office/powerpoint/2010/main" val="39956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7269-D116-6A6D-454F-742A1DFA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Baseball Stats by Decade (Devin)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AB2ACC-7413-173E-660B-8C82A753A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625" y="1825625"/>
            <a:ext cx="7580749" cy="4351338"/>
          </a:xfrm>
        </p:spPr>
      </p:pic>
    </p:spTree>
    <p:extLst>
      <p:ext uri="{BB962C8B-B14F-4D97-AF65-F5344CB8AC3E}">
        <p14:creationId xmlns:p14="http://schemas.microsoft.com/office/powerpoint/2010/main" val="198282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7754-0E95-A377-033A-5A26B144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Baseball Stats by Decade (Devin)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F0CDA-9781-EADB-719D-803C025B1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732" y="1825625"/>
            <a:ext cx="7636535" cy="4351338"/>
          </a:xfrm>
        </p:spPr>
      </p:pic>
    </p:spTree>
    <p:extLst>
      <p:ext uri="{BB962C8B-B14F-4D97-AF65-F5344CB8AC3E}">
        <p14:creationId xmlns:p14="http://schemas.microsoft.com/office/powerpoint/2010/main" val="33817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5482-0E75-2769-F400-21F0B585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Whisker (Grace)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4FC7-8F57-A53E-516E-D4784A21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D2AD-0326-B04D-F05C-61BF7F4B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(Grace)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B297-DA32-4F12-919E-06A41F46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3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1049-3F2D-8F03-8E9E-31EB7A51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and Goals (Ryan)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8014-7D04-63B1-E992-0E79085C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stats correlate most closely with scoring runs?</a:t>
            </a:r>
          </a:p>
          <a:p>
            <a:pPr lvl="1"/>
            <a:r>
              <a:rPr lang="en-US" dirty="0"/>
              <a:t>BA &amp; OPS </a:t>
            </a:r>
          </a:p>
          <a:p>
            <a:r>
              <a:rPr lang="en-US" dirty="0"/>
              <a:t>What unexpected trends can we uncover? </a:t>
            </a:r>
          </a:p>
          <a:p>
            <a:pPr lvl="1"/>
            <a:r>
              <a:rPr lang="en-US" dirty="0"/>
              <a:t>HR &amp; SB</a:t>
            </a:r>
          </a:p>
        </p:txBody>
      </p:sp>
    </p:spTree>
    <p:extLst>
      <p:ext uri="{BB962C8B-B14F-4D97-AF65-F5344CB8AC3E}">
        <p14:creationId xmlns:p14="http://schemas.microsoft.com/office/powerpoint/2010/main" val="265730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A0FB-1314-5534-6D10-06F5CD8E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Workable </a:t>
            </a:r>
            <a:r>
              <a:rPr lang="en-US" dirty="0" err="1"/>
              <a:t>DataFrame</a:t>
            </a:r>
            <a:r>
              <a:rPr lang="en-US" dirty="0"/>
              <a:t> (Alec)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C393-BE96-154C-E49D-8EF025C4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</a:t>
            </a:r>
          </a:p>
          <a:p>
            <a:pPr lvl="1"/>
            <a:r>
              <a:rPr lang="en-US" dirty="0"/>
              <a:t>Renaming &amp; removing columns </a:t>
            </a:r>
          </a:p>
          <a:p>
            <a:pPr lvl="1"/>
            <a:r>
              <a:rPr lang="en-US" dirty="0"/>
              <a:t>Refining timeframe by removing rows</a:t>
            </a:r>
          </a:p>
          <a:p>
            <a:r>
              <a:rPr lang="en-US" dirty="0"/>
              <a:t>Creating columns</a:t>
            </a:r>
          </a:p>
          <a:p>
            <a:pPr lvl="1"/>
            <a:r>
              <a:rPr lang="en-US" dirty="0"/>
              <a:t>Calculating averages to compare stats</a:t>
            </a:r>
          </a:p>
          <a:p>
            <a:r>
              <a:rPr lang="en-US" dirty="0"/>
              <a:t>Calculating correlation</a:t>
            </a:r>
          </a:p>
          <a:p>
            <a:pPr lvl="1"/>
            <a:r>
              <a:rPr lang="en-US" dirty="0"/>
              <a:t>Identifying strong positive and negative correlations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B583-4DFB-54FE-D3F2-F2E189B2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(Ashley)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4CA4-59CE-EFAF-928D-197C7A79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3D8-6228-0B4B-A56C-2BC29E92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(Ashley)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37BD-1403-BC89-A8D1-D9B0BE83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C87-0033-CEDB-2A16-AFD6761B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Stolen Bases vs. Runs Per Game (Ryan)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DACB5-08D0-158C-DF8B-1C23C28F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774" y="1825625"/>
            <a:ext cx="5314452" cy="4351338"/>
          </a:xfrm>
        </p:spPr>
      </p:pic>
    </p:spTree>
    <p:extLst>
      <p:ext uri="{BB962C8B-B14F-4D97-AF65-F5344CB8AC3E}">
        <p14:creationId xmlns:p14="http://schemas.microsoft.com/office/powerpoint/2010/main" val="27354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EB7-9AC9-6C3E-785B-AA796937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Batting Average vs. Runs Per Game (Ryan)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606F0-2004-CBC0-3DC5-5763D00B0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943" y="1825625"/>
            <a:ext cx="5312113" cy="4351338"/>
          </a:xfrm>
        </p:spPr>
      </p:pic>
    </p:spTree>
    <p:extLst>
      <p:ext uri="{BB962C8B-B14F-4D97-AF65-F5344CB8AC3E}">
        <p14:creationId xmlns:p14="http://schemas.microsoft.com/office/powerpoint/2010/main" val="32634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6EF6-90B5-E8F7-6E8C-73DD1CFB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OPS v. Runs Per Game (Ryan)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3A0C1-CD84-C158-7A84-D26EBC213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873" y="1825625"/>
            <a:ext cx="5470253" cy="4351338"/>
          </a:xfrm>
        </p:spPr>
      </p:pic>
    </p:spTree>
    <p:extLst>
      <p:ext uri="{BB962C8B-B14F-4D97-AF65-F5344CB8AC3E}">
        <p14:creationId xmlns:p14="http://schemas.microsoft.com/office/powerpoint/2010/main" val="167614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C49C-5064-9FC2-96A2-BE13ED90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by Decade (Devin)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0DA7-4A70-E0DD-DC06-66E94306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Binning</a:t>
            </a:r>
          </a:p>
          <a:p>
            <a:pPr lvl="1"/>
            <a:r>
              <a:rPr lang="en-US" dirty="0"/>
              <a:t>Reorganizing data by decade for further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7021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164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Baseball Exploratory Analysis</vt:lpstr>
      <vt:lpstr>Proposal and Goals (Ryan)</vt:lpstr>
      <vt:lpstr>Creating a Workable DataFrame (Alec)</vt:lpstr>
      <vt:lpstr>ANOVA (Ashley)</vt:lpstr>
      <vt:lpstr>Histogram (Ashley)</vt:lpstr>
      <vt:lpstr>Stolen Bases vs. Runs Per Game (Ryan)</vt:lpstr>
      <vt:lpstr>Batting Average vs. Runs Per Game (Ryan)</vt:lpstr>
      <vt:lpstr>OPS v. Runs Per Game (Ryan) </vt:lpstr>
      <vt:lpstr>Analyzing by Decade (Devin)</vt:lpstr>
      <vt:lpstr>Runs Per Game by Decade (Devin)</vt:lpstr>
      <vt:lpstr>Baseball Stats by Decade (Devin)</vt:lpstr>
      <vt:lpstr>Baseball Stats by Decade (Devin)</vt:lpstr>
      <vt:lpstr>Box and Whisker (Grace)</vt:lpstr>
      <vt:lpstr>Conclusion (Grace)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Exploratory Analysis</dc:title>
  <dc:creator>Grace</dc:creator>
  <cp:lastModifiedBy>Grace</cp:lastModifiedBy>
  <cp:revision>2</cp:revision>
  <dcterms:created xsi:type="dcterms:W3CDTF">2023-08-01T07:44:35Z</dcterms:created>
  <dcterms:modified xsi:type="dcterms:W3CDTF">2023-08-01T09:00:36Z</dcterms:modified>
</cp:coreProperties>
</file>