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94"/>
    <a:srgbClr val="415063"/>
    <a:srgbClr val="273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FE5F9-A9C9-4D77-9218-ED59D3E4230E}" type="doc">
      <dgm:prSet loTypeId="urn:microsoft.com/office/officeart/2008/layout/AccentedPicture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93244-DFF6-429E-9651-4EF084ACE686}">
      <dgm:prSet phldrT="[Text]" custT="1"/>
      <dgm:spPr/>
      <dgm:t>
        <a:bodyPr/>
        <a:lstStyle/>
        <a:p>
          <a:pPr algn="l"/>
          <a:r>
            <a:rPr lang="en-US" sz="5400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rPr>
            <a:t>Project 4: </a:t>
          </a:r>
        </a:p>
        <a:p>
          <a:pPr algn="l"/>
          <a:r>
            <a:rPr lang="en-US" sz="4000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rPr>
            <a:t>Heart Stroke Risk Prediction</a:t>
          </a:r>
        </a:p>
      </dgm:t>
    </dgm:pt>
    <dgm:pt modelId="{3D7AFCEE-0930-4CE6-83A1-4163570B1EC5}" type="parTrans" cxnId="{86208B2D-6461-4708-9C0C-DC138DC7CAA4}">
      <dgm:prSet/>
      <dgm:spPr/>
      <dgm:t>
        <a:bodyPr/>
        <a:lstStyle/>
        <a:p>
          <a:endParaRPr lang="en-US"/>
        </a:p>
      </dgm:t>
    </dgm:pt>
    <dgm:pt modelId="{B7BA8854-1BB7-41BE-A936-94BCC20DA37A}" type="sibTrans" cxnId="{86208B2D-6461-4708-9C0C-DC138DC7CAA4}">
      <dgm:prSet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 anchor="ctr" anchorCtr="0"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97E755C-470E-415D-BC7B-6598AA784558}">
      <dgm:prSet custT="1"/>
      <dgm:spPr/>
      <dgm:t>
        <a:bodyPr/>
        <a:lstStyle/>
        <a:p>
          <a:r>
            <a: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rPr>
            <a:t>Alec Banerji</a:t>
          </a:r>
        </a:p>
      </dgm:t>
    </dgm:pt>
    <dgm:pt modelId="{D88E3BB0-2E7F-439E-95B8-50A633D55858}" type="parTrans" cxnId="{B2E9A7D7-FE17-4E9C-9B06-5838697E9C02}">
      <dgm:prSet/>
      <dgm:spPr/>
      <dgm:t>
        <a:bodyPr/>
        <a:lstStyle/>
        <a:p>
          <a:endParaRPr lang="en-US"/>
        </a:p>
      </dgm:t>
    </dgm:pt>
    <dgm:pt modelId="{40A42317-6A82-4EF3-8322-1A2CC76ED9FB}" type="sibTrans" cxnId="{B2E9A7D7-FE17-4E9C-9B06-5838697E9C02}">
      <dgm:prSet/>
      <dgm:spPr/>
      <dgm:t>
        <a:bodyPr/>
        <a:lstStyle/>
        <a:p>
          <a:endParaRPr lang="en-US"/>
        </a:p>
      </dgm:t>
    </dgm:pt>
    <dgm:pt modelId="{46FC8B96-FA3A-49BF-90A0-F1E5AFE7FBFC}">
      <dgm:prSet custT="1"/>
      <dgm:spPr/>
      <dgm:t>
        <a:bodyPr/>
        <a:lstStyle/>
        <a:p>
          <a:r>
            <a: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rPr>
            <a:t>Matthew Burch</a:t>
          </a:r>
        </a:p>
      </dgm:t>
    </dgm:pt>
    <dgm:pt modelId="{C9758B84-24B2-473A-810F-214E83802144}" type="parTrans" cxnId="{571302C8-E4FB-4F91-991C-91CB565A34A2}">
      <dgm:prSet/>
      <dgm:spPr/>
      <dgm:t>
        <a:bodyPr/>
        <a:lstStyle/>
        <a:p>
          <a:endParaRPr lang="en-US"/>
        </a:p>
      </dgm:t>
    </dgm:pt>
    <dgm:pt modelId="{6CFB94C4-C697-43C2-9637-76B8C149B4B1}" type="sibTrans" cxnId="{571302C8-E4FB-4F91-991C-91CB565A34A2}">
      <dgm:prSet/>
      <dgm:spPr/>
      <dgm:t>
        <a:bodyPr/>
        <a:lstStyle/>
        <a:p>
          <a:endParaRPr lang="en-US"/>
        </a:p>
      </dgm:t>
    </dgm:pt>
    <dgm:pt modelId="{B47708DD-45EB-4539-BA59-E890ECF1644A}">
      <dgm:prSet custT="1"/>
      <dgm:spPr/>
      <dgm:t>
        <a:bodyPr/>
        <a:lstStyle/>
        <a:p>
          <a:r>
            <a: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rPr>
            <a:t>Kevin Ladisheff</a:t>
          </a:r>
        </a:p>
      </dgm:t>
    </dgm:pt>
    <dgm:pt modelId="{8BD5E91B-FCE3-45E6-8822-6356A780B8D1}" type="parTrans" cxnId="{8E262C1D-E5C0-4DA2-A14B-D62034691348}">
      <dgm:prSet/>
      <dgm:spPr/>
      <dgm:t>
        <a:bodyPr/>
        <a:lstStyle/>
        <a:p>
          <a:endParaRPr lang="en-US"/>
        </a:p>
      </dgm:t>
    </dgm:pt>
    <dgm:pt modelId="{C5DEFC57-0A88-457C-8D32-804B4892D039}" type="sibTrans" cxnId="{8E262C1D-E5C0-4DA2-A14B-D62034691348}">
      <dgm:prSet/>
      <dgm:spPr/>
      <dgm:t>
        <a:bodyPr/>
        <a:lstStyle/>
        <a:p>
          <a:endParaRPr lang="en-US"/>
        </a:p>
      </dgm:t>
    </dgm:pt>
    <dgm:pt modelId="{9AF40AAB-EA76-48D0-9E94-38D9E9DA3859}">
      <dgm:prSet custT="1"/>
      <dgm:spPr/>
      <dgm:t>
        <a:bodyPr/>
        <a:lstStyle/>
        <a:p>
          <a:r>
            <a: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rPr>
            <a:t>Grace Palmer</a:t>
          </a:r>
        </a:p>
      </dgm:t>
    </dgm:pt>
    <dgm:pt modelId="{E4D3ED40-5BE3-47A1-BCA5-2A568A78FAF5}" type="parTrans" cxnId="{84217714-AEF7-4B77-B772-370F4D0BCB8E}">
      <dgm:prSet/>
      <dgm:spPr/>
      <dgm:t>
        <a:bodyPr/>
        <a:lstStyle/>
        <a:p>
          <a:endParaRPr lang="en-US"/>
        </a:p>
      </dgm:t>
    </dgm:pt>
    <dgm:pt modelId="{40958948-544B-4E2E-9494-BD5B09FD95E1}" type="sibTrans" cxnId="{84217714-AEF7-4B77-B772-370F4D0BCB8E}">
      <dgm:prSet/>
      <dgm:spPr/>
      <dgm:t>
        <a:bodyPr/>
        <a:lstStyle/>
        <a:p>
          <a:endParaRPr lang="en-US"/>
        </a:p>
      </dgm:t>
    </dgm:pt>
    <dgm:pt modelId="{4BB5DF1F-063B-46C1-A4BD-0E371A2DE4FC}">
      <dgm:prSet custT="1"/>
      <dgm:spPr/>
      <dgm:t>
        <a:bodyPr/>
        <a:lstStyle/>
        <a:p>
          <a:r>
            <a: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rPr>
            <a:t>Frank Polus</a:t>
          </a:r>
        </a:p>
      </dgm:t>
    </dgm:pt>
    <dgm:pt modelId="{96276F64-DA7F-4578-97A6-5BC45FB2B897}" type="parTrans" cxnId="{C315269C-DAB0-4735-B1BB-8F0F22E4241C}">
      <dgm:prSet/>
      <dgm:spPr/>
      <dgm:t>
        <a:bodyPr/>
        <a:lstStyle/>
        <a:p>
          <a:endParaRPr lang="en-US"/>
        </a:p>
      </dgm:t>
    </dgm:pt>
    <dgm:pt modelId="{B281B293-C227-4955-9ABF-DA6C4F035356}" type="sibTrans" cxnId="{C315269C-DAB0-4735-B1BB-8F0F22E4241C}">
      <dgm:prSet/>
      <dgm:spPr/>
      <dgm:t>
        <a:bodyPr/>
        <a:lstStyle/>
        <a:p>
          <a:endParaRPr lang="en-US"/>
        </a:p>
      </dgm:t>
    </dgm:pt>
    <dgm:pt modelId="{3C77E315-19B6-4D89-944D-648FFF3C15A9}">
      <dgm:prSet custT="1"/>
      <dgm:spPr/>
      <dgm:t>
        <a:bodyPr/>
        <a:lstStyle/>
        <a:p>
          <a:r>
            <a: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rPr>
            <a:t>Ryan Vasquez</a:t>
          </a:r>
        </a:p>
      </dgm:t>
    </dgm:pt>
    <dgm:pt modelId="{3B7D9AEC-D9A9-43D0-98B2-D7F621F40874}" type="parTrans" cxnId="{59E49C2F-A795-4A59-B33C-256470C503CE}">
      <dgm:prSet/>
      <dgm:spPr/>
      <dgm:t>
        <a:bodyPr/>
        <a:lstStyle/>
        <a:p>
          <a:endParaRPr lang="en-US"/>
        </a:p>
      </dgm:t>
    </dgm:pt>
    <dgm:pt modelId="{54FE8697-2960-4531-8B24-7CF9441C5CBB}" type="sibTrans" cxnId="{59E49C2F-A795-4A59-B33C-256470C503CE}">
      <dgm:prSet/>
      <dgm:spPr/>
      <dgm:t>
        <a:bodyPr/>
        <a:lstStyle/>
        <a:p>
          <a:endParaRPr lang="en-US"/>
        </a:p>
      </dgm:t>
    </dgm:pt>
    <dgm:pt modelId="{4363F4D8-8C8C-46BE-ACEE-040D3A115084}" type="pres">
      <dgm:prSet presAssocID="{D37FE5F9-A9C9-4D77-9218-ED59D3E4230E}" presName="Name0" presStyleCnt="0">
        <dgm:presLayoutVars>
          <dgm:dir/>
        </dgm:presLayoutVars>
      </dgm:prSet>
      <dgm:spPr/>
    </dgm:pt>
    <dgm:pt modelId="{B638BACB-E750-4895-8327-0AB2F3C2C3B3}" type="pres">
      <dgm:prSet presAssocID="{B7BA8854-1BB7-41BE-A936-94BCC20DA37A}" presName="picture_1" presStyleLbl="bgImgPlace1" presStyleIdx="0" presStyleCnt="1"/>
      <dgm:spPr/>
    </dgm:pt>
    <dgm:pt modelId="{E21FEB96-90D2-44A4-84BF-3B37B174B45D}" type="pres">
      <dgm:prSet presAssocID="{3A093244-DFF6-429E-9651-4EF084ACE686}" presName="text_1" presStyleLbl="node1" presStyleIdx="0" presStyleCnt="0" custScaleX="103916" custScaleY="87750" custLinFactNeighborX="4558" custLinFactNeighborY="-7761">
        <dgm:presLayoutVars>
          <dgm:bulletEnabled val="1"/>
        </dgm:presLayoutVars>
      </dgm:prSet>
      <dgm:spPr/>
    </dgm:pt>
    <dgm:pt modelId="{20B6247A-0BDF-4217-AF56-BB3BBBFAFC4A}" type="pres">
      <dgm:prSet presAssocID="{D37FE5F9-A9C9-4D77-9218-ED59D3E4230E}" presName="linV" presStyleCnt="0"/>
      <dgm:spPr/>
    </dgm:pt>
    <dgm:pt modelId="{115D36E0-8463-4BE6-A528-6891E230AC2C}" type="pres">
      <dgm:prSet presAssocID="{097E755C-470E-415D-BC7B-6598AA784558}" presName="pair" presStyleCnt="0"/>
      <dgm:spPr/>
    </dgm:pt>
    <dgm:pt modelId="{269A9F99-035B-477A-B5F9-86C251B571D6}" type="pres">
      <dgm:prSet presAssocID="{097E755C-470E-415D-BC7B-6598AA784558}" presName="spaceH" presStyleLbl="node1" presStyleIdx="0" presStyleCnt="0"/>
      <dgm:spPr/>
    </dgm:pt>
    <dgm:pt modelId="{2EA88FE6-41D0-4BD1-A8C9-FFBDBD31656F}" type="pres">
      <dgm:prSet presAssocID="{097E755C-470E-415D-BC7B-6598AA784558}" presName="desPictures" presStyleLbl="alignImgPlace1" presStyleIdx="0" presStyleCnt="6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 l="-15000" r="-15000"/>
          </a:stretch>
        </a:blipFill>
      </dgm:spPr>
    </dgm:pt>
    <dgm:pt modelId="{BBB7989B-41E7-4AED-A99F-799ED1B8E2D3}" type="pres">
      <dgm:prSet presAssocID="{097E755C-470E-415D-BC7B-6598AA784558}" presName="desTextWrapper" presStyleCnt="0"/>
      <dgm:spPr/>
    </dgm:pt>
    <dgm:pt modelId="{A3C656DC-209D-4A1D-9642-1A33B43F703C}" type="pres">
      <dgm:prSet presAssocID="{097E755C-470E-415D-BC7B-6598AA784558}" presName="desText" presStyleLbl="revTx" presStyleIdx="0" presStyleCnt="6">
        <dgm:presLayoutVars>
          <dgm:bulletEnabled val="1"/>
        </dgm:presLayoutVars>
      </dgm:prSet>
      <dgm:spPr/>
    </dgm:pt>
    <dgm:pt modelId="{413D1D2F-2E1E-4104-9A1B-A18B3546AFE5}" type="pres">
      <dgm:prSet presAssocID="{40A42317-6A82-4EF3-8322-1A2CC76ED9FB}" presName="spaceV" presStyleCnt="0"/>
      <dgm:spPr/>
    </dgm:pt>
    <dgm:pt modelId="{EA1E8EAE-CA21-46D6-A6C3-86A29F6FBCF4}" type="pres">
      <dgm:prSet presAssocID="{46FC8B96-FA3A-49BF-90A0-F1E5AFE7FBFC}" presName="pair" presStyleCnt="0"/>
      <dgm:spPr/>
    </dgm:pt>
    <dgm:pt modelId="{AFF67413-1DE1-4D46-8F09-794530AA9EA3}" type="pres">
      <dgm:prSet presAssocID="{46FC8B96-FA3A-49BF-90A0-F1E5AFE7FBFC}" presName="spaceH" presStyleLbl="node1" presStyleIdx="0" presStyleCnt="0"/>
      <dgm:spPr/>
    </dgm:pt>
    <dgm:pt modelId="{022EDFAD-3C95-4CEA-820F-27BA6B46D66A}" type="pres">
      <dgm:prSet presAssocID="{46FC8B96-FA3A-49BF-90A0-F1E5AFE7FBFC}" presName="desPictures" presStyleLbl="alignImgPlace1" presStyleIdx="1" presStyleCnt="6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</dgm:spPr>
    </dgm:pt>
    <dgm:pt modelId="{7C18385D-6B99-4BE0-8844-3E178A6B18BE}" type="pres">
      <dgm:prSet presAssocID="{46FC8B96-FA3A-49BF-90A0-F1E5AFE7FBFC}" presName="desTextWrapper" presStyleCnt="0"/>
      <dgm:spPr/>
    </dgm:pt>
    <dgm:pt modelId="{022A2562-3FE7-4A2A-AB99-1E6E858425A4}" type="pres">
      <dgm:prSet presAssocID="{46FC8B96-FA3A-49BF-90A0-F1E5AFE7FBFC}" presName="desText" presStyleLbl="revTx" presStyleIdx="1" presStyleCnt="6">
        <dgm:presLayoutVars>
          <dgm:bulletEnabled val="1"/>
        </dgm:presLayoutVars>
      </dgm:prSet>
      <dgm:spPr/>
    </dgm:pt>
    <dgm:pt modelId="{B20B4A2B-6925-49B4-8EB1-B35928653BC1}" type="pres">
      <dgm:prSet presAssocID="{6CFB94C4-C697-43C2-9637-76B8C149B4B1}" presName="spaceV" presStyleCnt="0"/>
      <dgm:spPr/>
    </dgm:pt>
    <dgm:pt modelId="{988A8B9F-1B23-4B4B-AF89-B639D1F810EA}" type="pres">
      <dgm:prSet presAssocID="{B47708DD-45EB-4539-BA59-E890ECF1644A}" presName="pair" presStyleCnt="0"/>
      <dgm:spPr/>
    </dgm:pt>
    <dgm:pt modelId="{090AF583-0645-4A4C-87F6-6F682B36AE1A}" type="pres">
      <dgm:prSet presAssocID="{B47708DD-45EB-4539-BA59-E890ECF1644A}" presName="spaceH" presStyleLbl="node1" presStyleIdx="0" presStyleCnt="0"/>
      <dgm:spPr/>
    </dgm:pt>
    <dgm:pt modelId="{7A5E123E-2394-4DD9-821E-2EB460FF674D}" type="pres">
      <dgm:prSet presAssocID="{B47708DD-45EB-4539-BA59-E890ECF1644A}" presName="desPictures" presStyleLbl="alignImgPlace1" presStyleIdx="2" presStyleCnt="6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</dgm:spPr>
    </dgm:pt>
    <dgm:pt modelId="{33377306-BD48-4DE5-978C-8EF70933F3E7}" type="pres">
      <dgm:prSet presAssocID="{B47708DD-45EB-4539-BA59-E890ECF1644A}" presName="desTextWrapper" presStyleCnt="0"/>
      <dgm:spPr/>
    </dgm:pt>
    <dgm:pt modelId="{7281C8C1-928B-4AB2-8FD2-B5117BEC39B6}" type="pres">
      <dgm:prSet presAssocID="{B47708DD-45EB-4539-BA59-E890ECF1644A}" presName="desText" presStyleLbl="revTx" presStyleIdx="2" presStyleCnt="6">
        <dgm:presLayoutVars>
          <dgm:bulletEnabled val="1"/>
        </dgm:presLayoutVars>
      </dgm:prSet>
      <dgm:spPr/>
    </dgm:pt>
    <dgm:pt modelId="{1C17E479-171C-4EAB-83A8-6256F3721341}" type="pres">
      <dgm:prSet presAssocID="{C5DEFC57-0A88-457C-8D32-804B4892D039}" presName="spaceV" presStyleCnt="0"/>
      <dgm:spPr/>
    </dgm:pt>
    <dgm:pt modelId="{36B16AE3-8910-4D9E-842E-3C6004B99607}" type="pres">
      <dgm:prSet presAssocID="{9AF40AAB-EA76-48D0-9E94-38D9E9DA3859}" presName="pair" presStyleCnt="0"/>
      <dgm:spPr/>
    </dgm:pt>
    <dgm:pt modelId="{59A434FA-20E2-432C-9BDB-DAC32CBC59EF}" type="pres">
      <dgm:prSet presAssocID="{9AF40AAB-EA76-48D0-9E94-38D9E9DA3859}" presName="spaceH" presStyleLbl="node1" presStyleIdx="0" presStyleCnt="0"/>
      <dgm:spPr/>
    </dgm:pt>
    <dgm:pt modelId="{2314D73B-24F8-4EE9-9CD9-362E5BAA37BC}" type="pres">
      <dgm:prSet presAssocID="{9AF40AAB-EA76-48D0-9E94-38D9E9DA3859}" presName="desPictures" presStyleLbl="alignImgPlace1" presStyleIdx="3" presStyleCnt="6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</dgm:spPr>
    </dgm:pt>
    <dgm:pt modelId="{DD0D9EF5-0A42-499F-B099-468B1956F884}" type="pres">
      <dgm:prSet presAssocID="{9AF40AAB-EA76-48D0-9E94-38D9E9DA3859}" presName="desTextWrapper" presStyleCnt="0"/>
      <dgm:spPr/>
    </dgm:pt>
    <dgm:pt modelId="{87863CF8-0EEA-45AC-840B-57A448E7C9B1}" type="pres">
      <dgm:prSet presAssocID="{9AF40AAB-EA76-48D0-9E94-38D9E9DA3859}" presName="desText" presStyleLbl="revTx" presStyleIdx="3" presStyleCnt="6">
        <dgm:presLayoutVars>
          <dgm:bulletEnabled val="1"/>
        </dgm:presLayoutVars>
      </dgm:prSet>
      <dgm:spPr/>
    </dgm:pt>
    <dgm:pt modelId="{FD3C0F2B-6131-4B01-AFF1-EBC12B3D50E1}" type="pres">
      <dgm:prSet presAssocID="{40958948-544B-4E2E-9494-BD5B09FD95E1}" presName="spaceV" presStyleCnt="0"/>
      <dgm:spPr/>
    </dgm:pt>
    <dgm:pt modelId="{6E83DBDF-AD76-49D4-AEEE-F3321C49426B}" type="pres">
      <dgm:prSet presAssocID="{4BB5DF1F-063B-46C1-A4BD-0E371A2DE4FC}" presName="pair" presStyleCnt="0"/>
      <dgm:spPr/>
    </dgm:pt>
    <dgm:pt modelId="{94181752-0348-44FA-A458-1C398694B9B0}" type="pres">
      <dgm:prSet presAssocID="{4BB5DF1F-063B-46C1-A4BD-0E371A2DE4FC}" presName="spaceH" presStyleLbl="node1" presStyleIdx="0" presStyleCnt="0"/>
      <dgm:spPr/>
    </dgm:pt>
    <dgm:pt modelId="{9994B187-7D8A-45A7-91E9-E33A83E9C719}" type="pres">
      <dgm:prSet presAssocID="{4BB5DF1F-063B-46C1-A4BD-0E371A2DE4FC}" presName="desPictures" presStyleLbl="alignImgPlace1" presStyleIdx="4" presStyleCnt="6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</dgm:spPr>
    </dgm:pt>
    <dgm:pt modelId="{96F82345-E0F3-4F2D-A39B-9947136523A4}" type="pres">
      <dgm:prSet presAssocID="{4BB5DF1F-063B-46C1-A4BD-0E371A2DE4FC}" presName="desTextWrapper" presStyleCnt="0"/>
      <dgm:spPr/>
    </dgm:pt>
    <dgm:pt modelId="{1AD6B0A6-46E3-4619-91CF-0BE2BF511D7A}" type="pres">
      <dgm:prSet presAssocID="{4BB5DF1F-063B-46C1-A4BD-0E371A2DE4FC}" presName="desText" presStyleLbl="revTx" presStyleIdx="4" presStyleCnt="6">
        <dgm:presLayoutVars>
          <dgm:bulletEnabled val="1"/>
        </dgm:presLayoutVars>
      </dgm:prSet>
      <dgm:spPr/>
    </dgm:pt>
    <dgm:pt modelId="{DE6D23DB-B1F2-4675-80FD-A8369F917643}" type="pres">
      <dgm:prSet presAssocID="{B281B293-C227-4955-9ABF-DA6C4F035356}" presName="spaceV" presStyleCnt="0"/>
      <dgm:spPr/>
    </dgm:pt>
    <dgm:pt modelId="{1F2525EE-534D-4108-8EE4-549F87C207FE}" type="pres">
      <dgm:prSet presAssocID="{3C77E315-19B6-4D89-944D-648FFF3C15A9}" presName="pair" presStyleCnt="0"/>
      <dgm:spPr/>
    </dgm:pt>
    <dgm:pt modelId="{C69C655A-58D8-44B8-8585-5979391443E3}" type="pres">
      <dgm:prSet presAssocID="{3C77E315-19B6-4D89-944D-648FFF3C15A9}" presName="spaceH" presStyleLbl="node1" presStyleIdx="0" presStyleCnt="0"/>
      <dgm:spPr/>
    </dgm:pt>
    <dgm:pt modelId="{D0427344-0360-4021-ABFE-B41B5A92155F}" type="pres">
      <dgm:prSet presAssocID="{3C77E315-19B6-4D89-944D-648FFF3C15A9}" presName="desPictures" presStyleLbl="alignImgPlace1" presStyleIdx="5" presStyleCnt="6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</dgm:spPr>
    </dgm:pt>
    <dgm:pt modelId="{1A832198-CAE3-4C11-B9CB-2D9BE7D34A7D}" type="pres">
      <dgm:prSet presAssocID="{3C77E315-19B6-4D89-944D-648FFF3C15A9}" presName="desTextWrapper" presStyleCnt="0"/>
      <dgm:spPr/>
    </dgm:pt>
    <dgm:pt modelId="{703F860F-1B43-4D20-BD70-B3B9A2413760}" type="pres">
      <dgm:prSet presAssocID="{3C77E315-19B6-4D89-944D-648FFF3C15A9}" presName="desText" presStyleLbl="revTx" presStyleIdx="5" presStyleCnt="6">
        <dgm:presLayoutVars>
          <dgm:bulletEnabled val="1"/>
        </dgm:presLayoutVars>
      </dgm:prSet>
      <dgm:spPr/>
    </dgm:pt>
    <dgm:pt modelId="{1629EDD0-B884-4D4B-96F0-3F8CFFD3AA06}" type="pres">
      <dgm:prSet presAssocID="{D37FE5F9-A9C9-4D77-9218-ED59D3E4230E}" presName="maxNode" presStyleCnt="0"/>
      <dgm:spPr/>
    </dgm:pt>
    <dgm:pt modelId="{D5DAE42D-2474-412A-9DD1-45E737B269BB}" type="pres">
      <dgm:prSet presAssocID="{D37FE5F9-A9C9-4D77-9218-ED59D3E4230E}" presName="Name33" presStyleCnt="0"/>
      <dgm:spPr/>
    </dgm:pt>
  </dgm:ptLst>
  <dgm:cxnLst>
    <dgm:cxn modelId="{84217714-AEF7-4B77-B772-370F4D0BCB8E}" srcId="{D37FE5F9-A9C9-4D77-9218-ED59D3E4230E}" destId="{9AF40AAB-EA76-48D0-9E94-38D9E9DA3859}" srcOrd="4" destOrd="0" parTransId="{E4D3ED40-5BE3-47A1-BCA5-2A568A78FAF5}" sibTransId="{40958948-544B-4E2E-9494-BD5B09FD95E1}"/>
    <dgm:cxn modelId="{8E262C1D-E5C0-4DA2-A14B-D62034691348}" srcId="{D37FE5F9-A9C9-4D77-9218-ED59D3E4230E}" destId="{B47708DD-45EB-4539-BA59-E890ECF1644A}" srcOrd="3" destOrd="0" parTransId="{8BD5E91B-FCE3-45E6-8822-6356A780B8D1}" sibTransId="{C5DEFC57-0A88-457C-8D32-804B4892D039}"/>
    <dgm:cxn modelId="{86208B2D-6461-4708-9C0C-DC138DC7CAA4}" srcId="{D37FE5F9-A9C9-4D77-9218-ED59D3E4230E}" destId="{3A093244-DFF6-429E-9651-4EF084ACE686}" srcOrd="0" destOrd="0" parTransId="{3D7AFCEE-0930-4CE6-83A1-4163570B1EC5}" sibTransId="{B7BA8854-1BB7-41BE-A936-94BCC20DA37A}"/>
    <dgm:cxn modelId="{59E49C2F-A795-4A59-B33C-256470C503CE}" srcId="{D37FE5F9-A9C9-4D77-9218-ED59D3E4230E}" destId="{3C77E315-19B6-4D89-944D-648FFF3C15A9}" srcOrd="6" destOrd="0" parTransId="{3B7D9AEC-D9A9-43D0-98B2-D7F621F40874}" sibTransId="{54FE8697-2960-4531-8B24-7CF9441C5CBB}"/>
    <dgm:cxn modelId="{8692AA7A-69D9-4474-8E71-180DB6C3A861}" type="presOf" srcId="{B47708DD-45EB-4539-BA59-E890ECF1644A}" destId="{7281C8C1-928B-4AB2-8FD2-B5117BEC39B6}" srcOrd="0" destOrd="0" presId="urn:microsoft.com/office/officeart/2008/layout/AccentedPicture"/>
    <dgm:cxn modelId="{C315269C-DAB0-4735-B1BB-8F0F22E4241C}" srcId="{D37FE5F9-A9C9-4D77-9218-ED59D3E4230E}" destId="{4BB5DF1F-063B-46C1-A4BD-0E371A2DE4FC}" srcOrd="5" destOrd="0" parTransId="{96276F64-DA7F-4578-97A6-5BC45FB2B897}" sibTransId="{B281B293-C227-4955-9ABF-DA6C4F035356}"/>
    <dgm:cxn modelId="{F9C3C2BD-4E2E-4470-8AE4-2092050DFA5E}" type="presOf" srcId="{B7BA8854-1BB7-41BE-A936-94BCC20DA37A}" destId="{B638BACB-E750-4895-8327-0AB2F3C2C3B3}" srcOrd="0" destOrd="0" presId="urn:microsoft.com/office/officeart/2008/layout/AccentedPicture"/>
    <dgm:cxn modelId="{571302C8-E4FB-4F91-991C-91CB565A34A2}" srcId="{D37FE5F9-A9C9-4D77-9218-ED59D3E4230E}" destId="{46FC8B96-FA3A-49BF-90A0-F1E5AFE7FBFC}" srcOrd="2" destOrd="0" parTransId="{C9758B84-24B2-473A-810F-214E83802144}" sibTransId="{6CFB94C4-C697-43C2-9637-76B8C149B4B1}"/>
    <dgm:cxn modelId="{DCF86CCD-EE30-4846-8CEC-69B63350B1BD}" type="presOf" srcId="{4BB5DF1F-063B-46C1-A4BD-0E371A2DE4FC}" destId="{1AD6B0A6-46E3-4619-91CF-0BE2BF511D7A}" srcOrd="0" destOrd="0" presId="urn:microsoft.com/office/officeart/2008/layout/AccentedPicture"/>
    <dgm:cxn modelId="{B2E9A7D7-FE17-4E9C-9B06-5838697E9C02}" srcId="{D37FE5F9-A9C9-4D77-9218-ED59D3E4230E}" destId="{097E755C-470E-415D-BC7B-6598AA784558}" srcOrd="1" destOrd="0" parTransId="{D88E3BB0-2E7F-439E-95B8-50A633D55858}" sibTransId="{40A42317-6A82-4EF3-8322-1A2CC76ED9FB}"/>
    <dgm:cxn modelId="{D38FE5D8-9F60-408B-83E3-D89341EE69CB}" type="presOf" srcId="{3C77E315-19B6-4D89-944D-648FFF3C15A9}" destId="{703F860F-1B43-4D20-BD70-B3B9A2413760}" srcOrd="0" destOrd="0" presId="urn:microsoft.com/office/officeart/2008/layout/AccentedPicture"/>
    <dgm:cxn modelId="{9DDD3BDA-11D6-4D1C-92EA-0911F282E8F6}" type="presOf" srcId="{9AF40AAB-EA76-48D0-9E94-38D9E9DA3859}" destId="{87863CF8-0EEA-45AC-840B-57A448E7C9B1}" srcOrd="0" destOrd="0" presId="urn:microsoft.com/office/officeart/2008/layout/AccentedPicture"/>
    <dgm:cxn modelId="{71618BE6-7CA3-464C-AF4E-1A4F6553F457}" type="presOf" srcId="{3A093244-DFF6-429E-9651-4EF084ACE686}" destId="{E21FEB96-90D2-44A4-84BF-3B37B174B45D}" srcOrd="0" destOrd="0" presId="urn:microsoft.com/office/officeart/2008/layout/AccentedPicture"/>
    <dgm:cxn modelId="{CBD41BEA-BFC8-4727-AD7F-D444F5142AF7}" type="presOf" srcId="{46FC8B96-FA3A-49BF-90A0-F1E5AFE7FBFC}" destId="{022A2562-3FE7-4A2A-AB99-1E6E858425A4}" srcOrd="0" destOrd="0" presId="urn:microsoft.com/office/officeart/2008/layout/AccentedPicture"/>
    <dgm:cxn modelId="{8A55EAED-8F36-40F6-B20C-0C4E1AF0AA30}" type="presOf" srcId="{097E755C-470E-415D-BC7B-6598AA784558}" destId="{A3C656DC-209D-4A1D-9642-1A33B43F703C}" srcOrd="0" destOrd="0" presId="urn:microsoft.com/office/officeart/2008/layout/AccentedPicture"/>
    <dgm:cxn modelId="{F6AD93FA-72CD-41A2-A722-CEBCF8E7463E}" type="presOf" srcId="{D37FE5F9-A9C9-4D77-9218-ED59D3E4230E}" destId="{4363F4D8-8C8C-46BE-ACEE-040D3A115084}" srcOrd="0" destOrd="0" presId="urn:microsoft.com/office/officeart/2008/layout/AccentedPicture"/>
    <dgm:cxn modelId="{1C7AF92E-D76E-40B6-8EAD-80FEB78ABE45}" type="presParOf" srcId="{4363F4D8-8C8C-46BE-ACEE-040D3A115084}" destId="{B638BACB-E750-4895-8327-0AB2F3C2C3B3}" srcOrd="0" destOrd="0" presId="urn:microsoft.com/office/officeart/2008/layout/AccentedPicture"/>
    <dgm:cxn modelId="{8D90AB72-645B-426C-81BC-F3406876F5DD}" type="presParOf" srcId="{4363F4D8-8C8C-46BE-ACEE-040D3A115084}" destId="{E21FEB96-90D2-44A4-84BF-3B37B174B45D}" srcOrd="1" destOrd="0" presId="urn:microsoft.com/office/officeart/2008/layout/AccentedPicture"/>
    <dgm:cxn modelId="{81135C63-8F9B-410B-831E-CEC4BE1B4992}" type="presParOf" srcId="{4363F4D8-8C8C-46BE-ACEE-040D3A115084}" destId="{20B6247A-0BDF-4217-AF56-BB3BBBFAFC4A}" srcOrd="2" destOrd="0" presId="urn:microsoft.com/office/officeart/2008/layout/AccentedPicture"/>
    <dgm:cxn modelId="{16C2A18D-3F6B-4C59-8DBC-DAB032E32036}" type="presParOf" srcId="{20B6247A-0BDF-4217-AF56-BB3BBBFAFC4A}" destId="{115D36E0-8463-4BE6-A528-6891E230AC2C}" srcOrd="0" destOrd="0" presId="urn:microsoft.com/office/officeart/2008/layout/AccentedPicture"/>
    <dgm:cxn modelId="{34D5A74A-CC80-48B0-8E92-DE47C6AD1908}" type="presParOf" srcId="{115D36E0-8463-4BE6-A528-6891E230AC2C}" destId="{269A9F99-035B-477A-B5F9-86C251B571D6}" srcOrd="0" destOrd="0" presId="urn:microsoft.com/office/officeart/2008/layout/AccentedPicture"/>
    <dgm:cxn modelId="{93A2AAD0-D2B8-4F78-BEC3-BD1F18CF4A67}" type="presParOf" srcId="{115D36E0-8463-4BE6-A528-6891E230AC2C}" destId="{2EA88FE6-41D0-4BD1-A8C9-FFBDBD31656F}" srcOrd="1" destOrd="0" presId="urn:microsoft.com/office/officeart/2008/layout/AccentedPicture"/>
    <dgm:cxn modelId="{56C5EDA0-9151-4A9A-A8CA-645111327A6D}" type="presParOf" srcId="{115D36E0-8463-4BE6-A528-6891E230AC2C}" destId="{BBB7989B-41E7-4AED-A99F-799ED1B8E2D3}" srcOrd="2" destOrd="0" presId="urn:microsoft.com/office/officeart/2008/layout/AccentedPicture"/>
    <dgm:cxn modelId="{0EECAA69-48D4-41E6-AE93-013E6ACF5DC2}" type="presParOf" srcId="{BBB7989B-41E7-4AED-A99F-799ED1B8E2D3}" destId="{A3C656DC-209D-4A1D-9642-1A33B43F703C}" srcOrd="0" destOrd="0" presId="urn:microsoft.com/office/officeart/2008/layout/AccentedPicture"/>
    <dgm:cxn modelId="{E571545B-312F-44A6-A47D-31AC09A17D1A}" type="presParOf" srcId="{20B6247A-0BDF-4217-AF56-BB3BBBFAFC4A}" destId="{413D1D2F-2E1E-4104-9A1B-A18B3546AFE5}" srcOrd="1" destOrd="0" presId="urn:microsoft.com/office/officeart/2008/layout/AccentedPicture"/>
    <dgm:cxn modelId="{CC9C3E13-7BBA-4EBE-935E-672B7B8A5971}" type="presParOf" srcId="{20B6247A-0BDF-4217-AF56-BB3BBBFAFC4A}" destId="{EA1E8EAE-CA21-46D6-A6C3-86A29F6FBCF4}" srcOrd="2" destOrd="0" presId="urn:microsoft.com/office/officeart/2008/layout/AccentedPicture"/>
    <dgm:cxn modelId="{7512D6A1-7658-4B81-90CF-E5949F00A7C2}" type="presParOf" srcId="{EA1E8EAE-CA21-46D6-A6C3-86A29F6FBCF4}" destId="{AFF67413-1DE1-4D46-8F09-794530AA9EA3}" srcOrd="0" destOrd="0" presId="urn:microsoft.com/office/officeart/2008/layout/AccentedPicture"/>
    <dgm:cxn modelId="{67408DBA-4B46-4749-ADE4-47CB23D86C07}" type="presParOf" srcId="{EA1E8EAE-CA21-46D6-A6C3-86A29F6FBCF4}" destId="{022EDFAD-3C95-4CEA-820F-27BA6B46D66A}" srcOrd="1" destOrd="0" presId="urn:microsoft.com/office/officeart/2008/layout/AccentedPicture"/>
    <dgm:cxn modelId="{4BD2670D-7C3A-402C-AFEB-04667894EF0C}" type="presParOf" srcId="{EA1E8EAE-CA21-46D6-A6C3-86A29F6FBCF4}" destId="{7C18385D-6B99-4BE0-8844-3E178A6B18BE}" srcOrd="2" destOrd="0" presId="urn:microsoft.com/office/officeart/2008/layout/AccentedPicture"/>
    <dgm:cxn modelId="{B8658793-A01B-42FB-921F-657A0066946B}" type="presParOf" srcId="{7C18385D-6B99-4BE0-8844-3E178A6B18BE}" destId="{022A2562-3FE7-4A2A-AB99-1E6E858425A4}" srcOrd="0" destOrd="0" presId="urn:microsoft.com/office/officeart/2008/layout/AccentedPicture"/>
    <dgm:cxn modelId="{9FEE11A2-BE4C-4A88-8A17-BAC0CA5D6EBD}" type="presParOf" srcId="{20B6247A-0BDF-4217-AF56-BB3BBBFAFC4A}" destId="{B20B4A2B-6925-49B4-8EB1-B35928653BC1}" srcOrd="3" destOrd="0" presId="urn:microsoft.com/office/officeart/2008/layout/AccentedPicture"/>
    <dgm:cxn modelId="{CC755CC7-ED68-4D84-A574-C08C081ED7F6}" type="presParOf" srcId="{20B6247A-0BDF-4217-AF56-BB3BBBFAFC4A}" destId="{988A8B9F-1B23-4B4B-AF89-B639D1F810EA}" srcOrd="4" destOrd="0" presId="urn:microsoft.com/office/officeart/2008/layout/AccentedPicture"/>
    <dgm:cxn modelId="{A2CFDC1F-5D49-4F5C-9B28-B4CAD21F2F88}" type="presParOf" srcId="{988A8B9F-1B23-4B4B-AF89-B639D1F810EA}" destId="{090AF583-0645-4A4C-87F6-6F682B36AE1A}" srcOrd="0" destOrd="0" presId="urn:microsoft.com/office/officeart/2008/layout/AccentedPicture"/>
    <dgm:cxn modelId="{08F71CA7-A028-41E2-9265-BC19921C70E4}" type="presParOf" srcId="{988A8B9F-1B23-4B4B-AF89-B639D1F810EA}" destId="{7A5E123E-2394-4DD9-821E-2EB460FF674D}" srcOrd="1" destOrd="0" presId="urn:microsoft.com/office/officeart/2008/layout/AccentedPicture"/>
    <dgm:cxn modelId="{F6D6E95E-6FDD-4900-83DA-66186209B6CA}" type="presParOf" srcId="{988A8B9F-1B23-4B4B-AF89-B639D1F810EA}" destId="{33377306-BD48-4DE5-978C-8EF70933F3E7}" srcOrd="2" destOrd="0" presId="urn:microsoft.com/office/officeart/2008/layout/AccentedPicture"/>
    <dgm:cxn modelId="{BE0CEFE6-3FEC-4E14-8408-26457725D36D}" type="presParOf" srcId="{33377306-BD48-4DE5-978C-8EF70933F3E7}" destId="{7281C8C1-928B-4AB2-8FD2-B5117BEC39B6}" srcOrd="0" destOrd="0" presId="urn:microsoft.com/office/officeart/2008/layout/AccentedPicture"/>
    <dgm:cxn modelId="{FBD13A44-A596-4C7C-86AB-E9021BF92A07}" type="presParOf" srcId="{20B6247A-0BDF-4217-AF56-BB3BBBFAFC4A}" destId="{1C17E479-171C-4EAB-83A8-6256F3721341}" srcOrd="5" destOrd="0" presId="urn:microsoft.com/office/officeart/2008/layout/AccentedPicture"/>
    <dgm:cxn modelId="{DE8C214D-CE8F-4217-95B7-140884F330FB}" type="presParOf" srcId="{20B6247A-0BDF-4217-AF56-BB3BBBFAFC4A}" destId="{36B16AE3-8910-4D9E-842E-3C6004B99607}" srcOrd="6" destOrd="0" presId="urn:microsoft.com/office/officeart/2008/layout/AccentedPicture"/>
    <dgm:cxn modelId="{B7537444-058C-42EE-B55D-ACF2246BE7D1}" type="presParOf" srcId="{36B16AE3-8910-4D9E-842E-3C6004B99607}" destId="{59A434FA-20E2-432C-9BDB-DAC32CBC59EF}" srcOrd="0" destOrd="0" presId="urn:microsoft.com/office/officeart/2008/layout/AccentedPicture"/>
    <dgm:cxn modelId="{02DB4FC6-A4B8-4773-A9FD-1F94916EDC72}" type="presParOf" srcId="{36B16AE3-8910-4D9E-842E-3C6004B99607}" destId="{2314D73B-24F8-4EE9-9CD9-362E5BAA37BC}" srcOrd="1" destOrd="0" presId="urn:microsoft.com/office/officeart/2008/layout/AccentedPicture"/>
    <dgm:cxn modelId="{D1669C77-EEF0-40EB-B43C-AD2118C325C1}" type="presParOf" srcId="{36B16AE3-8910-4D9E-842E-3C6004B99607}" destId="{DD0D9EF5-0A42-499F-B099-468B1956F884}" srcOrd="2" destOrd="0" presId="urn:microsoft.com/office/officeart/2008/layout/AccentedPicture"/>
    <dgm:cxn modelId="{67830EBE-43AF-4BA7-B38F-718EF35DD7A3}" type="presParOf" srcId="{DD0D9EF5-0A42-499F-B099-468B1956F884}" destId="{87863CF8-0EEA-45AC-840B-57A448E7C9B1}" srcOrd="0" destOrd="0" presId="urn:microsoft.com/office/officeart/2008/layout/AccentedPicture"/>
    <dgm:cxn modelId="{81013076-8E1C-42E9-B177-87F0963BCCEF}" type="presParOf" srcId="{20B6247A-0BDF-4217-AF56-BB3BBBFAFC4A}" destId="{FD3C0F2B-6131-4B01-AFF1-EBC12B3D50E1}" srcOrd="7" destOrd="0" presId="urn:microsoft.com/office/officeart/2008/layout/AccentedPicture"/>
    <dgm:cxn modelId="{C9167B79-9F45-4672-9983-8FF4EA65EAEA}" type="presParOf" srcId="{20B6247A-0BDF-4217-AF56-BB3BBBFAFC4A}" destId="{6E83DBDF-AD76-49D4-AEEE-F3321C49426B}" srcOrd="8" destOrd="0" presId="urn:microsoft.com/office/officeart/2008/layout/AccentedPicture"/>
    <dgm:cxn modelId="{25DD9506-4308-4A52-9C4A-7FD09E4E7548}" type="presParOf" srcId="{6E83DBDF-AD76-49D4-AEEE-F3321C49426B}" destId="{94181752-0348-44FA-A458-1C398694B9B0}" srcOrd="0" destOrd="0" presId="urn:microsoft.com/office/officeart/2008/layout/AccentedPicture"/>
    <dgm:cxn modelId="{054D2269-BA90-4998-833A-1D32F389F9D4}" type="presParOf" srcId="{6E83DBDF-AD76-49D4-AEEE-F3321C49426B}" destId="{9994B187-7D8A-45A7-91E9-E33A83E9C719}" srcOrd="1" destOrd="0" presId="urn:microsoft.com/office/officeart/2008/layout/AccentedPicture"/>
    <dgm:cxn modelId="{8D23588E-0181-444E-8A45-C62488BADE74}" type="presParOf" srcId="{6E83DBDF-AD76-49D4-AEEE-F3321C49426B}" destId="{96F82345-E0F3-4F2D-A39B-9947136523A4}" srcOrd="2" destOrd="0" presId="urn:microsoft.com/office/officeart/2008/layout/AccentedPicture"/>
    <dgm:cxn modelId="{3296626A-1955-4AF7-9827-FC3096D36E38}" type="presParOf" srcId="{96F82345-E0F3-4F2D-A39B-9947136523A4}" destId="{1AD6B0A6-46E3-4619-91CF-0BE2BF511D7A}" srcOrd="0" destOrd="0" presId="urn:microsoft.com/office/officeart/2008/layout/AccentedPicture"/>
    <dgm:cxn modelId="{9A1D4C73-915E-42D5-81C6-C4F6E7BFDB8D}" type="presParOf" srcId="{20B6247A-0BDF-4217-AF56-BB3BBBFAFC4A}" destId="{DE6D23DB-B1F2-4675-80FD-A8369F917643}" srcOrd="9" destOrd="0" presId="urn:microsoft.com/office/officeart/2008/layout/AccentedPicture"/>
    <dgm:cxn modelId="{B5EA792D-93C4-4921-994E-38AFB5419A88}" type="presParOf" srcId="{20B6247A-0BDF-4217-AF56-BB3BBBFAFC4A}" destId="{1F2525EE-534D-4108-8EE4-549F87C207FE}" srcOrd="10" destOrd="0" presId="urn:microsoft.com/office/officeart/2008/layout/AccentedPicture"/>
    <dgm:cxn modelId="{445F6DD7-ABBF-4E77-BBBD-ADAD09E98311}" type="presParOf" srcId="{1F2525EE-534D-4108-8EE4-549F87C207FE}" destId="{C69C655A-58D8-44B8-8585-5979391443E3}" srcOrd="0" destOrd="0" presId="urn:microsoft.com/office/officeart/2008/layout/AccentedPicture"/>
    <dgm:cxn modelId="{B78C11A8-CF79-4A39-A5BC-8DCE4FADFDAF}" type="presParOf" srcId="{1F2525EE-534D-4108-8EE4-549F87C207FE}" destId="{D0427344-0360-4021-ABFE-B41B5A92155F}" srcOrd="1" destOrd="0" presId="urn:microsoft.com/office/officeart/2008/layout/AccentedPicture"/>
    <dgm:cxn modelId="{54505EA1-EE76-4538-88CC-231463E32828}" type="presParOf" srcId="{1F2525EE-534D-4108-8EE4-549F87C207FE}" destId="{1A832198-CAE3-4C11-B9CB-2D9BE7D34A7D}" srcOrd="2" destOrd="0" presId="urn:microsoft.com/office/officeart/2008/layout/AccentedPicture"/>
    <dgm:cxn modelId="{D3147DBF-1961-478F-8BEF-E7B11BA64963}" type="presParOf" srcId="{1A832198-CAE3-4C11-B9CB-2D9BE7D34A7D}" destId="{703F860F-1B43-4D20-BD70-B3B9A2413760}" srcOrd="0" destOrd="0" presId="urn:microsoft.com/office/officeart/2008/layout/AccentedPicture"/>
    <dgm:cxn modelId="{B64188A5-6B54-4B18-8F36-1388925EA592}" type="presParOf" srcId="{4363F4D8-8C8C-46BE-ACEE-040D3A115084}" destId="{1629EDD0-B884-4D4B-96F0-3F8CFFD3AA06}" srcOrd="3" destOrd="0" presId="urn:microsoft.com/office/officeart/2008/layout/AccentedPicture"/>
    <dgm:cxn modelId="{E3EF2E06-94E7-4FED-ADC6-A591D1BDC524}" type="presParOf" srcId="{1629EDD0-B884-4D4B-96F0-3F8CFFD3AA06}" destId="{D5DAE42D-2474-412A-9DD1-45E737B269BB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8BACB-E750-4895-8327-0AB2F3C2C3B3}">
      <dsp:nvSpPr>
        <dsp:cNvPr id="0" name=""/>
        <dsp:cNvSpPr/>
      </dsp:nvSpPr>
      <dsp:spPr>
        <a:xfrm>
          <a:off x="1772161" y="264608"/>
          <a:ext cx="4098595" cy="522780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1FEB96-90D2-44A4-84BF-3B37B174B45D}">
      <dsp:nvSpPr>
        <dsp:cNvPr id="0" name=""/>
        <dsp:cNvSpPr/>
      </dsp:nvSpPr>
      <dsp:spPr>
        <a:xfrm>
          <a:off x="2018158" y="2101586"/>
          <a:ext cx="3279504" cy="24152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rPr>
            <a:t>Project 4: </a:t>
          </a:r>
        </a:p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rPr>
            <a:t>Heart Stroke Risk Prediction</a:t>
          </a:r>
        </a:p>
      </dsp:txBody>
      <dsp:txXfrm>
        <a:off x="2018158" y="2101586"/>
        <a:ext cx="3279504" cy="2415263"/>
      </dsp:txXfrm>
    </dsp:sp>
    <dsp:sp modelId="{2EA88FE6-41D0-4BD1-A8C9-FFBDBD31656F}">
      <dsp:nvSpPr>
        <dsp:cNvPr id="0" name=""/>
        <dsp:cNvSpPr/>
      </dsp:nvSpPr>
      <dsp:spPr>
        <a:xfrm>
          <a:off x="5454472" y="3217"/>
          <a:ext cx="832568" cy="8325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C656DC-209D-4A1D-9642-1A33B43F703C}">
      <dsp:nvSpPr>
        <dsp:cNvPr id="0" name=""/>
        <dsp:cNvSpPr/>
      </dsp:nvSpPr>
      <dsp:spPr>
        <a:xfrm>
          <a:off x="6287040" y="3217"/>
          <a:ext cx="2681110" cy="83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35560" rIns="7112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rPr>
            <a:t>Alec Banerji</a:t>
          </a:r>
        </a:p>
      </dsp:txBody>
      <dsp:txXfrm>
        <a:off x="6287040" y="3217"/>
        <a:ext cx="2681110" cy="832568"/>
      </dsp:txXfrm>
    </dsp:sp>
    <dsp:sp modelId="{022EDFAD-3C95-4CEA-820F-27BA6B46D66A}">
      <dsp:nvSpPr>
        <dsp:cNvPr id="0" name=""/>
        <dsp:cNvSpPr/>
      </dsp:nvSpPr>
      <dsp:spPr>
        <a:xfrm>
          <a:off x="5454472" y="985648"/>
          <a:ext cx="832568" cy="8325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2A2562-3FE7-4A2A-AB99-1E6E858425A4}">
      <dsp:nvSpPr>
        <dsp:cNvPr id="0" name=""/>
        <dsp:cNvSpPr/>
      </dsp:nvSpPr>
      <dsp:spPr>
        <a:xfrm>
          <a:off x="6287040" y="985648"/>
          <a:ext cx="2681110" cy="83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35560" rIns="7112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rPr>
            <a:t>Matthew Burch</a:t>
          </a:r>
        </a:p>
      </dsp:txBody>
      <dsp:txXfrm>
        <a:off x="6287040" y="985648"/>
        <a:ext cx="2681110" cy="832568"/>
      </dsp:txXfrm>
    </dsp:sp>
    <dsp:sp modelId="{7A5E123E-2394-4DD9-821E-2EB460FF674D}">
      <dsp:nvSpPr>
        <dsp:cNvPr id="0" name=""/>
        <dsp:cNvSpPr/>
      </dsp:nvSpPr>
      <dsp:spPr>
        <a:xfrm>
          <a:off x="5454472" y="1968078"/>
          <a:ext cx="832568" cy="8325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81C8C1-928B-4AB2-8FD2-B5117BEC39B6}">
      <dsp:nvSpPr>
        <dsp:cNvPr id="0" name=""/>
        <dsp:cNvSpPr/>
      </dsp:nvSpPr>
      <dsp:spPr>
        <a:xfrm>
          <a:off x="6287040" y="1968078"/>
          <a:ext cx="2681110" cy="83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35560" rIns="7112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rPr>
            <a:t>Kevin Ladisheff</a:t>
          </a:r>
        </a:p>
      </dsp:txBody>
      <dsp:txXfrm>
        <a:off x="6287040" y="1968078"/>
        <a:ext cx="2681110" cy="832568"/>
      </dsp:txXfrm>
    </dsp:sp>
    <dsp:sp modelId="{2314D73B-24F8-4EE9-9CD9-362E5BAA37BC}">
      <dsp:nvSpPr>
        <dsp:cNvPr id="0" name=""/>
        <dsp:cNvSpPr/>
      </dsp:nvSpPr>
      <dsp:spPr>
        <a:xfrm>
          <a:off x="5454472" y="2950509"/>
          <a:ext cx="832568" cy="8325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863CF8-0EEA-45AC-840B-57A448E7C9B1}">
      <dsp:nvSpPr>
        <dsp:cNvPr id="0" name=""/>
        <dsp:cNvSpPr/>
      </dsp:nvSpPr>
      <dsp:spPr>
        <a:xfrm>
          <a:off x="6287040" y="2950509"/>
          <a:ext cx="2681110" cy="83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35560" rIns="7112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rPr>
            <a:t>Grace Palmer</a:t>
          </a:r>
        </a:p>
      </dsp:txBody>
      <dsp:txXfrm>
        <a:off x="6287040" y="2950509"/>
        <a:ext cx="2681110" cy="832568"/>
      </dsp:txXfrm>
    </dsp:sp>
    <dsp:sp modelId="{9994B187-7D8A-45A7-91E9-E33A83E9C719}">
      <dsp:nvSpPr>
        <dsp:cNvPr id="0" name=""/>
        <dsp:cNvSpPr/>
      </dsp:nvSpPr>
      <dsp:spPr>
        <a:xfrm>
          <a:off x="5454472" y="3932939"/>
          <a:ext cx="832568" cy="8325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D6B0A6-46E3-4619-91CF-0BE2BF511D7A}">
      <dsp:nvSpPr>
        <dsp:cNvPr id="0" name=""/>
        <dsp:cNvSpPr/>
      </dsp:nvSpPr>
      <dsp:spPr>
        <a:xfrm>
          <a:off x="6287040" y="3932939"/>
          <a:ext cx="2681110" cy="83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35560" rIns="7112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rPr>
            <a:t>Frank Polus</a:t>
          </a:r>
        </a:p>
      </dsp:txBody>
      <dsp:txXfrm>
        <a:off x="6287040" y="3932939"/>
        <a:ext cx="2681110" cy="832568"/>
      </dsp:txXfrm>
    </dsp:sp>
    <dsp:sp modelId="{D0427344-0360-4021-ABFE-B41B5A92155F}">
      <dsp:nvSpPr>
        <dsp:cNvPr id="0" name=""/>
        <dsp:cNvSpPr/>
      </dsp:nvSpPr>
      <dsp:spPr>
        <a:xfrm>
          <a:off x="5454472" y="4915369"/>
          <a:ext cx="832568" cy="8325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40"/>
                    </a14:imgEffect>
                  </a14:imgLayer>
                </a14:imgProps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3F860F-1B43-4D20-BD70-B3B9A2413760}">
      <dsp:nvSpPr>
        <dsp:cNvPr id="0" name=""/>
        <dsp:cNvSpPr/>
      </dsp:nvSpPr>
      <dsp:spPr>
        <a:xfrm>
          <a:off x="6287040" y="4915369"/>
          <a:ext cx="2681110" cy="83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35560" rIns="7112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rPr>
            <a:t>Ryan Vasquez</a:t>
          </a:r>
        </a:p>
      </dsp:txBody>
      <dsp:txXfrm>
        <a:off x="6287040" y="4915369"/>
        <a:ext cx="2681110" cy="832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DFA3-44C2-3493-C438-611647C6E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64D34-B91B-0996-0C64-B66D08BA6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40329-5518-D930-FA53-E5D2C054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15B-0D56-455C-94A8-1F66AAE1F24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2AE82-48D8-5641-F62A-C44E1ACA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1A5A-4D4A-3BC6-14B4-92147D10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E3B1-9674-498E-BDD8-07C7627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C27F-A381-55A3-1069-2D26EC2F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8CD8C-118C-C349-5300-7F37A8F94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B9B0-80D2-047A-983C-B25C2B93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15B-0D56-455C-94A8-1F66AAE1F24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1A03B-E31A-8161-39D2-32B45A6F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FD51-5749-06CA-271A-E00BAC17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E3B1-9674-498E-BDD8-07C7627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D12EA-6957-FAEB-0D95-5528E43A4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B7ED1-E4F0-457D-FD2D-F3709041D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FDC5-ABBD-E0FD-7E07-71FAE5DA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15B-0D56-455C-94A8-1F66AAE1F24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85A0-9DB5-8811-C261-34BDC18B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6885F-4DF9-E2A1-A3A2-EA1006BE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E3B1-9674-498E-BDD8-07C7627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CEF3-9F84-F0E4-C3EB-BDB3ABA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EC65-6618-F3CC-D2FE-F78352F2B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B9651-EDEB-8554-6EAB-B1AE9D61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15B-0D56-455C-94A8-1F66AAE1F24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BC8C-C228-AE0F-71D0-9EACA5ED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3793-D137-08A5-1EF9-FA58231F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E3B1-9674-498E-BDD8-07C7627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F56E-CBAC-7C38-D9CA-AC3FF73E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344C7-804F-B603-1E7B-5EC42D3B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9FEF-3707-F4BF-B292-A4189A44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15B-0D56-455C-94A8-1F66AAE1F24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92BF-3BCA-0C39-7DF5-CE69A9D7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3266-E50F-9EE1-3047-8D5B8D81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E3B1-9674-498E-BDD8-07C7627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8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6222-DE51-DAC1-6EBF-C31238E8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08F0-4937-B41B-A3F6-DF8006C5E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41B0-0850-2609-CADB-D90E9762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413C9-CDC8-2531-CD1E-97347117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15B-0D56-455C-94A8-1F66AAE1F24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C11C-DAE6-0692-1C6F-0B37EDB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ED94C-BD94-0625-0E01-665859B6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E3B1-9674-498E-BDD8-07C7627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D059-2DC8-6078-41D3-42F63EE1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9FBDE-ABD5-FFCA-9516-F00E3E3A1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10965-1E08-6EB7-7332-62B70E12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C507B-0158-8C4C-D1E8-4A3BDCC6E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F2773-0B93-FF95-ACD1-BD9206701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20A4B-F359-5306-FEF2-DC5848D9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15B-0D56-455C-94A8-1F66AAE1F24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D0501-EC14-297F-4D5B-FFD9E5E3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D3A6D-2DE5-36CC-9D48-4FD2D471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E3B1-9674-498E-BDD8-07C7627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5812-397B-389F-A497-A5FAC087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0B74F-3A75-D090-23AF-6F2D1E5D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15B-0D56-455C-94A8-1F66AAE1F24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8C914-425E-586C-E5A5-AFA3783D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4D177-624E-4CA6-99A9-0C5FBE7E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E3B1-9674-498E-BDD8-07C7627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AF630-A727-6D9C-4FCE-CDBAAD8B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15B-0D56-455C-94A8-1F66AAE1F24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ABDC5-3AA4-AEDD-1608-75CFD38A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8D3BE-BECC-677E-2BEE-D243ABB3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E3B1-9674-498E-BDD8-07C7627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7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3C9C-D08E-AA20-621A-1BDBDD97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4960-EC57-2876-B489-88715C864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46936-17EE-33CA-1860-3088A4099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8A93E-A108-A105-0ACD-E5CC4A93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15B-0D56-455C-94A8-1F66AAE1F24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0734C-3E8C-1A66-3B9A-3BD1B339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A27C1-9436-3FBA-E779-59BD2A65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E3B1-9674-498E-BDD8-07C7627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A573-AF08-4DCA-609B-443C9E2A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B68E7-6939-FE76-72BC-CDC21CF67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42E6B-454A-ED45-739E-EB71A90FB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2B55D-30E7-2EE2-7A44-66503D5D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A15B-0D56-455C-94A8-1F66AAE1F24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BBE04-F488-424A-4C01-02102E0F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6438D-D266-F530-E151-98A85D3A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CE3B1-9674-498E-BDD8-07C7627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6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0C971-40E4-56D5-2515-E2EB4546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8CA59-8CD7-B767-0AC5-DA539793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EB3E-E2E0-288A-72C9-2F77A8893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5A15B-0D56-455C-94A8-1F66AAE1F249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DAB5-0FD2-BF56-FBBC-E5F9F428A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F18D-2F72-2349-2035-9C0CE40F7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CE3B1-9674-498E-BDD8-07C762761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hyperlink" Target="https://www.kaggle.com/datasets/fedesoriano/stroke-prediction-dataset/" TargetMode="External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7DEDE8B-645C-718B-914C-6478B2285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698760"/>
              </p:ext>
            </p:extLst>
          </p:nvPr>
        </p:nvGraphicFramePr>
        <p:xfrm>
          <a:off x="371280" y="553422"/>
          <a:ext cx="10740313" cy="575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94F2BFC4-ADD3-D041-0C6B-FEA7A3A7E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121920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9D48F-F02C-91F1-47FB-4F4A6DEC24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0" y="5907024"/>
            <a:ext cx="12192000" cy="9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7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6977FF0-9B8B-91BD-22D0-DEEBE2E5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001" y="4072991"/>
            <a:ext cx="3761558" cy="2048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73BE3CD-6914-A218-2AD1-5C3C30C75B5E}"/>
              </a:ext>
            </a:extLst>
          </p:cNvPr>
          <p:cNvSpPr/>
          <p:nvPr/>
        </p:nvSpPr>
        <p:spPr>
          <a:xfrm>
            <a:off x="838200" y="4256998"/>
            <a:ext cx="5606358" cy="1811209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1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76200"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743BD-D476-4523-E706-9CEA71CBF2BB}"/>
              </a:ext>
            </a:extLst>
          </p:cNvPr>
          <p:cNvSpPr/>
          <p:nvPr/>
        </p:nvSpPr>
        <p:spPr>
          <a:xfrm>
            <a:off x="489642" y="1782800"/>
            <a:ext cx="5606358" cy="2033679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1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9EE55B-736B-FCFB-2A2E-0128CED3D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21920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AC6E2-F526-681C-A3BF-6B0F86577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0" y="5907024"/>
            <a:ext cx="12192000" cy="950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83E464-CC6E-A48D-22D4-A6524960A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918" y="1915710"/>
            <a:ext cx="5606358" cy="2033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BB651E-C7D9-C63A-027C-579A73EBE0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918" y="4072991"/>
            <a:ext cx="5606358" cy="1811209"/>
          </a:xfrm>
          <a:prstGeom prst="rect">
            <a:avLst/>
          </a:prstGeom>
        </p:spPr>
      </p:pic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7619C6F9-3F1E-4172-92BE-ADEE3DFCA6CD}"/>
              </a:ext>
            </a:extLst>
          </p:cNvPr>
          <p:cNvSpPr/>
          <p:nvPr/>
        </p:nvSpPr>
        <p:spPr>
          <a:xfrm>
            <a:off x="6904653" y="1915710"/>
            <a:ext cx="3750906" cy="2033679"/>
          </a:xfrm>
          <a:prstGeom prst="snip2DiagRect">
            <a:avLst>
              <a:gd name="adj1" fmla="val 16976"/>
              <a:gd name="adj2" fmla="val 0"/>
            </a:avLst>
          </a:prstGeom>
          <a:solidFill>
            <a:srgbClr val="008A94"/>
          </a:solidFill>
          <a:ln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D89B6-BE13-A398-A5E2-5334F7D6C4E8}"/>
              </a:ext>
            </a:extLst>
          </p:cNvPr>
          <p:cNvSpPr txBox="1"/>
          <p:nvPr/>
        </p:nvSpPr>
        <p:spPr>
          <a:xfrm>
            <a:off x="7123261" y="2209468"/>
            <a:ext cx="330303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Over 5,000 records of clinical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Non-stroke data overrepresented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sz="175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4D64E1-DC1F-9FBB-1B0B-8079036AE0A7}"/>
              </a:ext>
            </a:extLst>
          </p:cNvPr>
          <p:cNvSpPr txBox="1"/>
          <p:nvPr/>
        </p:nvSpPr>
        <p:spPr>
          <a:xfrm>
            <a:off x="7123261" y="4866375"/>
            <a:ext cx="330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ETL pipeline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9503A601-2BCF-DA04-3611-DF4736E9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Our Data</a:t>
            </a:r>
          </a:p>
        </p:txBody>
      </p:sp>
    </p:spTree>
    <p:extLst>
      <p:ext uri="{BB962C8B-B14F-4D97-AF65-F5344CB8AC3E}">
        <p14:creationId xmlns:p14="http://schemas.microsoft.com/office/powerpoint/2010/main" val="392379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17B219-E173-B5B3-398F-BBF0AE144D0A}"/>
              </a:ext>
            </a:extLst>
          </p:cNvPr>
          <p:cNvSpPr/>
          <p:nvPr/>
        </p:nvSpPr>
        <p:spPr>
          <a:xfrm>
            <a:off x="7949682" y="2443420"/>
            <a:ext cx="3946849" cy="1368527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76200"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C3456-5EC7-A3D7-4537-8D79D4409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78" y="3721429"/>
            <a:ext cx="3828620" cy="17314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EAF10F7-CD2E-80BC-F963-73867216B26A}"/>
              </a:ext>
            </a:extLst>
          </p:cNvPr>
          <p:cNvSpPr/>
          <p:nvPr/>
        </p:nvSpPr>
        <p:spPr>
          <a:xfrm>
            <a:off x="550506" y="1474002"/>
            <a:ext cx="3749365" cy="1653682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76200"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E63E4-6E12-BD3D-0BC6-49A866B3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Our Model: Random Forest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9EE55B-736B-FCFB-2A2E-0128CED3D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21920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AC6E2-F526-681C-A3BF-6B0F86577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0" y="5907024"/>
            <a:ext cx="12192000" cy="950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6C8F0-AB28-8F49-FB17-FC5AE95689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345" y="1613565"/>
            <a:ext cx="3749365" cy="1653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BD5013-BF5F-60E1-1BC3-2F1A01BAC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345" y="3644388"/>
            <a:ext cx="3749365" cy="1585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B6014-C792-0AC9-82F7-FB16123DF0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3489" y="2581388"/>
            <a:ext cx="3962743" cy="1371719"/>
          </a:xfrm>
          <a:prstGeom prst="rect">
            <a:avLst/>
          </a:prstGeom>
        </p:spPr>
      </p:pic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A9C5052A-0D0F-2B12-2970-837416912DB9}"/>
              </a:ext>
            </a:extLst>
          </p:cNvPr>
          <p:cNvSpPr/>
          <p:nvPr/>
        </p:nvSpPr>
        <p:spPr>
          <a:xfrm>
            <a:off x="4809491" y="1690688"/>
            <a:ext cx="2155371" cy="1436996"/>
          </a:xfrm>
          <a:prstGeom prst="snip2DiagRect">
            <a:avLst/>
          </a:prstGeom>
          <a:solidFill>
            <a:srgbClr val="008A94"/>
          </a:solidFill>
          <a:ln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EE9D80F7-3927-1D17-71D8-3829A04381A3}"/>
              </a:ext>
            </a:extLst>
          </p:cNvPr>
          <p:cNvSpPr/>
          <p:nvPr/>
        </p:nvSpPr>
        <p:spPr>
          <a:xfrm>
            <a:off x="4809491" y="3730317"/>
            <a:ext cx="2155371" cy="1436996"/>
          </a:xfrm>
          <a:prstGeom prst="snip2DiagRect">
            <a:avLst/>
          </a:prstGeom>
          <a:solidFill>
            <a:srgbClr val="008A94"/>
          </a:solidFill>
          <a:ln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02E62-ED5B-C56D-C2A6-5B93631F7F19}"/>
              </a:ext>
            </a:extLst>
          </p:cNvPr>
          <p:cNvSpPr txBox="1"/>
          <p:nvPr/>
        </p:nvSpPr>
        <p:spPr>
          <a:xfrm>
            <a:off x="4998473" y="1809021"/>
            <a:ext cx="1687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Predicting stroke instance and probability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0713D8-3C33-47C1-9840-6F8BFC235F18}"/>
              </a:ext>
            </a:extLst>
          </p:cNvPr>
          <p:cNvSpPr txBox="1"/>
          <p:nvPr/>
        </p:nvSpPr>
        <p:spPr>
          <a:xfrm>
            <a:off x="4998472" y="3987150"/>
            <a:ext cx="1687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with SMOTE for data diversification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7BDF1513-DA8A-824B-C779-5AC48BAECDC5}"/>
              </a:ext>
            </a:extLst>
          </p:cNvPr>
          <p:cNvSpPr/>
          <p:nvPr/>
        </p:nvSpPr>
        <p:spPr>
          <a:xfrm>
            <a:off x="8593494" y="4124131"/>
            <a:ext cx="2760306" cy="867747"/>
          </a:xfrm>
          <a:prstGeom prst="snip2DiagRect">
            <a:avLst>
              <a:gd name="adj1" fmla="val 22581"/>
              <a:gd name="adj2" fmla="val 0"/>
            </a:avLst>
          </a:prstGeom>
          <a:solidFill>
            <a:srgbClr val="008A94"/>
          </a:solidFill>
          <a:ln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69E1ED-F68A-E754-9198-9CE86FE731A6}"/>
              </a:ext>
            </a:extLst>
          </p:cNvPr>
          <p:cNvSpPr txBox="1"/>
          <p:nvPr/>
        </p:nvSpPr>
        <p:spPr>
          <a:xfrm>
            <a:off x="8853973" y="4366992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Other models: SVM</a:t>
            </a:r>
          </a:p>
        </p:txBody>
      </p:sp>
    </p:spTree>
    <p:extLst>
      <p:ext uri="{BB962C8B-B14F-4D97-AF65-F5344CB8AC3E}">
        <p14:creationId xmlns:p14="http://schemas.microsoft.com/office/powerpoint/2010/main" val="78364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250795C-9861-983B-D559-964F6CB452F5}"/>
              </a:ext>
            </a:extLst>
          </p:cNvPr>
          <p:cNvSpPr/>
          <p:nvPr/>
        </p:nvSpPr>
        <p:spPr>
          <a:xfrm>
            <a:off x="7157191" y="4536782"/>
            <a:ext cx="4723329" cy="1375298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9B27-0120-18DF-5687-2F0A262C9D37}"/>
              </a:ext>
            </a:extLst>
          </p:cNvPr>
          <p:cNvSpPr/>
          <p:nvPr/>
        </p:nvSpPr>
        <p:spPr>
          <a:xfrm>
            <a:off x="7157191" y="1093019"/>
            <a:ext cx="4716438" cy="2796128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B2911F-DA3B-798F-9C00-058377EDB6FB}"/>
              </a:ext>
            </a:extLst>
          </p:cNvPr>
          <p:cNvSpPr/>
          <p:nvPr/>
        </p:nvSpPr>
        <p:spPr>
          <a:xfrm>
            <a:off x="344178" y="1681247"/>
            <a:ext cx="2912307" cy="357814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E63E4-6E12-BD3D-0BC6-49A866B3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Our Flask App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9EE55B-736B-FCFB-2A2E-0128CED3D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AC6E2-F526-681C-A3BF-6B0F86577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0" y="5907024"/>
            <a:ext cx="12192000" cy="950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BDB93A-B972-E9A7-ADB7-D602CAF76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05" y="1505529"/>
            <a:ext cx="2912307" cy="1446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D11839-15C9-E4EE-95E1-6E6A011FA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705" y="3022983"/>
            <a:ext cx="2912307" cy="894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C2983C-5479-D29D-78FF-1C55349E96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705" y="4057745"/>
            <a:ext cx="2912307" cy="10259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E9EDDB-CA80-A2DE-3881-249EC84F93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8138" y="4300823"/>
            <a:ext cx="3021789" cy="13604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B98BFE-1B39-6034-B121-5EB197DB54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6598" y="4285957"/>
            <a:ext cx="1571013" cy="13752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D996B9-6AF5-25ED-F1D9-393BCA71DA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8800" y="1284776"/>
            <a:ext cx="4716438" cy="2796128"/>
          </a:xfrm>
          <a:prstGeom prst="rect">
            <a:avLst/>
          </a:prstGeom>
        </p:spPr>
      </p:pic>
      <p:sp>
        <p:nvSpPr>
          <p:cNvPr id="29" name="Rectangle: Diagonal Corners Snipped 28">
            <a:extLst>
              <a:ext uri="{FF2B5EF4-FFF2-40B4-BE49-F238E27FC236}">
                <a16:creationId xmlns:a16="http://schemas.microsoft.com/office/drawing/2014/main" id="{F956E9C2-9940-A8E7-6AB2-83B8C5D28C54}"/>
              </a:ext>
            </a:extLst>
          </p:cNvPr>
          <p:cNvSpPr/>
          <p:nvPr/>
        </p:nvSpPr>
        <p:spPr>
          <a:xfrm>
            <a:off x="3559095" y="2798275"/>
            <a:ext cx="1035698" cy="1344086"/>
          </a:xfrm>
          <a:prstGeom prst="snip2DiagRect">
            <a:avLst/>
          </a:prstGeom>
          <a:solidFill>
            <a:srgbClr val="008A94"/>
          </a:solidFill>
          <a:ln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08BFAB5B-A41F-E368-3D13-72FE32687A64}"/>
              </a:ext>
            </a:extLst>
          </p:cNvPr>
          <p:cNvSpPr/>
          <p:nvPr/>
        </p:nvSpPr>
        <p:spPr>
          <a:xfrm>
            <a:off x="5344277" y="2055813"/>
            <a:ext cx="1443521" cy="1446156"/>
          </a:xfrm>
          <a:prstGeom prst="snip2DiagRect">
            <a:avLst>
              <a:gd name="adj1" fmla="val 22449"/>
              <a:gd name="adj2" fmla="val 0"/>
            </a:avLst>
          </a:prstGeom>
          <a:solidFill>
            <a:srgbClr val="008A94"/>
          </a:solidFill>
          <a:ln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html/JS</a:t>
            </a:r>
          </a:p>
        </p:txBody>
      </p:sp>
      <p:sp>
        <p:nvSpPr>
          <p:cNvPr id="31" name="Rectangle: Diagonal Corners Snipped 30">
            <a:extLst>
              <a:ext uri="{FF2B5EF4-FFF2-40B4-BE49-F238E27FC236}">
                <a16:creationId xmlns:a16="http://schemas.microsoft.com/office/drawing/2014/main" id="{327F3A94-E27F-0832-85C2-7081333FDC90}"/>
              </a:ext>
            </a:extLst>
          </p:cNvPr>
          <p:cNvSpPr/>
          <p:nvPr/>
        </p:nvSpPr>
        <p:spPr>
          <a:xfrm>
            <a:off x="5638800" y="4523839"/>
            <a:ext cx="914400" cy="914400"/>
          </a:xfrm>
          <a:prstGeom prst="snip2DiagRect">
            <a:avLst>
              <a:gd name="adj1" fmla="val 21429"/>
              <a:gd name="adj2" fmla="val 0"/>
            </a:avLst>
          </a:prstGeom>
          <a:solidFill>
            <a:srgbClr val="008A94"/>
          </a:solidFill>
          <a:ln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9E20F-C8A9-F967-11FE-02E5DB682020}"/>
              </a:ext>
            </a:extLst>
          </p:cNvPr>
          <p:cNvSpPr txBox="1"/>
          <p:nvPr/>
        </p:nvSpPr>
        <p:spPr>
          <a:xfrm>
            <a:off x="3615590" y="3285652"/>
            <a:ext cx="92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app.py</a:t>
            </a:r>
          </a:p>
        </p:txBody>
      </p:sp>
    </p:spTree>
    <p:extLst>
      <p:ext uri="{BB962C8B-B14F-4D97-AF65-F5344CB8AC3E}">
        <p14:creationId xmlns:p14="http://schemas.microsoft.com/office/powerpoint/2010/main" val="155956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5F8543-5B8F-0C62-440F-CE7E4FD93327}"/>
              </a:ext>
            </a:extLst>
          </p:cNvPr>
          <p:cNvSpPr/>
          <p:nvPr/>
        </p:nvSpPr>
        <p:spPr>
          <a:xfrm>
            <a:off x="6208882" y="3609504"/>
            <a:ext cx="5529335" cy="2564176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DDF6F3-2A25-230A-ADD4-D3DDDAC81BA0}"/>
              </a:ext>
            </a:extLst>
          </p:cNvPr>
          <p:cNvSpPr/>
          <p:nvPr/>
        </p:nvSpPr>
        <p:spPr>
          <a:xfrm>
            <a:off x="7598634" y="791777"/>
            <a:ext cx="4139583" cy="2564176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686EB9-D60C-6E9C-D84D-362C7D1A4E10}"/>
              </a:ext>
            </a:extLst>
          </p:cNvPr>
          <p:cNvSpPr/>
          <p:nvPr/>
        </p:nvSpPr>
        <p:spPr>
          <a:xfrm>
            <a:off x="386725" y="1379879"/>
            <a:ext cx="2817868" cy="4273593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549A5-7781-2374-EE6D-1A1B17C538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20" r="18061" b="5145"/>
          <a:stretch/>
        </p:blipFill>
        <p:spPr>
          <a:xfrm>
            <a:off x="6409185" y="3677399"/>
            <a:ext cx="5529336" cy="2564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E63E4-6E12-BD3D-0BC6-49A866B3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Our Site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9EE55B-736B-FCFB-2A2E-0128CED3D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21920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AC6E2-F526-681C-A3BF-6B0F86577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0" y="5907024"/>
            <a:ext cx="12192000" cy="950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5E1FC-2895-8930-77E5-72FE942D07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028" y="1540603"/>
            <a:ext cx="2817868" cy="4273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83B03-D60C-F09B-BF28-F824BA6751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8937" y="952500"/>
            <a:ext cx="4139583" cy="2564176"/>
          </a:xfrm>
          <a:prstGeom prst="rect">
            <a:avLst/>
          </a:prstGeom>
        </p:spPr>
      </p:pic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CBD9C3E2-2150-6156-E9D9-8FB52F7D6670}"/>
              </a:ext>
            </a:extLst>
          </p:cNvPr>
          <p:cNvSpPr/>
          <p:nvPr/>
        </p:nvSpPr>
        <p:spPr>
          <a:xfrm>
            <a:off x="3605198" y="2258007"/>
            <a:ext cx="1610613" cy="1170993"/>
          </a:xfrm>
          <a:prstGeom prst="snip2DiagRect">
            <a:avLst/>
          </a:prstGeom>
          <a:solidFill>
            <a:srgbClr val="008A94"/>
          </a:solidFill>
          <a:ln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Model Interactivity</a:t>
            </a: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10B85E11-64BF-1DC3-4A5B-E21C7E9F209C}"/>
              </a:ext>
            </a:extLst>
          </p:cNvPr>
          <p:cNvSpPr/>
          <p:nvPr/>
        </p:nvSpPr>
        <p:spPr>
          <a:xfrm>
            <a:off x="5587416" y="1721138"/>
            <a:ext cx="1715345" cy="950977"/>
          </a:xfrm>
          <a:prstGeom prst="snip2DiagRect">
            <a:avLst>
              <a:gd name="adj1" fmla="val 18367"/>
              <a:gd name="adj2" fmla="val 0"/>
            </a:avLst>
          </a:prstGeom>
          <a:solidFill>
            <a:srgbClr val="008A94"/>
          </a:solidFill>
          <a:ln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Feature Importances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523E1A4B-7E51-7C88-B8CE-085DFF491E17}"/>
              </a:ext>
            </a:extLst>
          </p:cNvPr>
          <p:cNvSpPr/>
          <p:nvPr/>
        </p:nvSpPr>
        <p:spPr>
          <a:xfrm>
            <a:off x="4602464" y="4373991"/>
            <a:ext cx="1352939" cy="1170992"/>
          </a:xfrm>
          <a:prstGeom prst="snip2DiagRect">
            <a:avLst>
              <a:gd name="adj1" fmla="val 20717"/>
              <a:gd name="adj2" fmla="val 0"/>
            </a:avLst>
          </a:prstGeom>
          <a:solidFill>
            <a:srgbClr val="008A94"/>
          </a:solidFill>
          <a:ln>
            <a:solidFill>
              <a:srgbClr val="008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293175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Our Data</vt:lpstr>
      <vt:lpstr>Our Model: Random Forest</vt:lpstr>
      <vt:lpstr>Our Flask App</vt:lpstr>
      <vt:lpstr>Our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</dc:creator>
  <cp:lastModifiedBy>Grace</cp:lastModifiedBy>
  <cp:revision>1</cp:revision>
  <dcterms:created xsi:type="dcterms:W3CDTF">2023-11-28T04:08:01Z</dcterms:created>
  <dcterms:modified xsi:type="dcterms:W3CDTF">2023-11-28T06:52:09Z</dcterms:modified>
</cp:coreProperties>
</file>