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8127c16f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8127c16f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8127c16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8127c16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8127c16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8127c16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8127c16f1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8127c16f1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8127c16f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8127c16f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mattermost.mpimet.mpg.de/wcrp-lighthouse/channels/hk25-convor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 </a:t>
            </a:r>
            <a:r>
              <a:rPr lang="ja" sz="3600"/>
              <a:t>Team Joint Report</a:t>
            </a:r>
            <a:endParaRPr sz="3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/>
              <a:t>May 13 (Tue) 2025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1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ja" sz="1100">
                <a:solidFill>
                  <a:schemeClr val="dk1"/>
                </a:solidFill>
              </a:rPr>
              <a:t> </a:t>
            </a:r>
            <a:endParaRPr sz="9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9600"/>
              <a:t>Masaki Satoh, Tomoki Ohno, Chihiro Kodama, Shao-Yi Lee, Kohei Yamasak, Chao-An Chen, Kosei Ohara, Masahiro Watanabe, Ray KUO, Shao-Yu Tseng, Yu-Hsuan Fan, </a:t>
            </a:r>
            <a:r>
              <a:rPr lang="ja" sz="9600"/>
              <a:t>P</a:t>
            </a:r>
            <a:r>
              <a:rPr lang="ja" sz="9600"/>
              <a:t>in-Yu Chao, Hisashi YASHIRO, Shuhei Matsugishi, Chie Yokoyama, Takahashi Kotaro, Aihisa KAMIJO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Sub themes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ja" sz="1700">
                <a:solidFill>
                  <a:srgbClr val="000000"/>
                </a:solidFill>
              </a:rPr>
              <a:t>Climatology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700"/>
              <a:buChar char="●"/>
            </a:pPr>
            <a:r>
              <a:rPr lang="ja" sz="1700">
                <a:solidFill>
                  <a:srgbClr val="00FF00"/>
                </a:solidFill>
              </a:rPr>
              <a:t>Tropical cyclones</a:t>
            </a:r>
            <a:endParaRPr sz="1700">
              <a:solidFill>
                <a:srgbClr val="00FF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ja" sz="1700">
                <a:solidFill>
                  <a:srgbClr val="000000"/>
                </a:solidFill>
              </a:rPr>
              <a:t>Intraseasonal variabilities &amp; equatorial waves, or convective organization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ja" sz="1700">
                <a:solidFill>
                  <a:srgbClr val="000000"/>
                </a:solidFill>
              </a:rPr>
              <a:t>Extreme precipitation or winds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ja" sz="1700">
                <a:solidFill>
                  <a:srgbClr val="000000"/>
                </a:solidFill>
              </a:rPr>
              <a:t>Mid-latitude disturbances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700"/>
              <a:buChar char="●"/>
            </a:pPr>
            <a:r>
              <a:rPr lang="ja" sz="1700">
                <a:solidFill>
                  <a:srgbClr val="00FF00"/>
                </a:solidFill>
              </a:rPr>
              <a:t>Land-atmosphere interactions</a:t>
            </a:r>
            <a:endParaRPr sz="1700">
              <a:solidFill>
                <a:srgbClr val="00FF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ja" sz="1700">
                <a:solidFill>
                  <a:srgbClr val="000000"/>
                </a:solidFill>
              </a:rPr>
              <a:t>Variability in mountainous regions and complex terrain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ja" sz="1700">
                <a:solidFill>
                  <a:srgbClr val="000000"/>
                </a:solidFill>
              </a:rPr>
              <a:t>Upscale phenomena: impacts of small-scale features (e.g., convection) on waves and the large-scale circulation (jets, monsoons, ITCZ, blocking, etc.)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700"/>
              <a:buChar char="●"/>
            </a:pPr>
            <a:r>
              <a:rPr lang="ja" sz="1700">
                <a:solidFill>
                  <a:srgbClr val="00FF00"/>
                </a:solidFill>
              </a:rPr>
              <a:t>Data handling, visualization</a:t>
            </a:r>
            <a:endParaRPr sz="17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2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Research Interests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835100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ja" sz="1400">
                <a:solidFill>
                  <a:srgbClr val="0000FF"/>
                </a:solidFill>
              </a:rPr>
              <a:t>Shao-Yu Tseng		Diurnal cycle of convection/precipitation over Taiwan</a:t>
            </a:r>
            <a:endParaRPr sz="14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ja" sz="1400">
                <a:solidFill>
                  <a:srgbClr val="0000FF"/>
                </a:solidFill>
              </a:rPr>
              <a:t>Yu-Hsuan Fan		Lee vortex over Taiwan, winter time</a:t>
            </a:r>
            <a:endParaRPr sz="14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ja" sz="1400">
                <a:solidFill>
                  <a:srgbClr val="0000FF"/>
                </a:solidFill>
              </a:rPr>
              <a:t>Ray KUO			MJO</a:t>
            </a:r>
            <a:endParaRPr sz="14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ja" sz="1400">
                <a:solidFill>
                  <a:srgbClr val="0000FF"/>
                </a:solidFill>
              </a:rPr>
              <a:t>Shao-Yi Lee		cloud fractal scheme</a:t>
            </a:r>
            <a:endParaRPr sz="14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ja" sz="1400">
                <a:solidFill>
                  <a:srgbClr val="0000FF"/>
                </a:solidFill>
              </a:rPr>
              <a:t>Chao-An Chen		extreme precipitation, TC -related extreme precipitation, WNP-EA monsoon</a:t>
            </a:r>
            <a:endParaRPr sz="14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ja" sz="1400">
                <a:solidFill>
                  <a:srgbClr val="0000FF"/>
                </a:solidFill>
              </a:rPr>
              <a:t>Pin-Yu Chao		extreme precipitation tracking, tropical cyclone, front, MCS, ...</a:t>
            </a:r>
            <a:endParaRPr sz="14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ja" sz="1400">
                <a:solidFill>
                  <a:srgbClr val="0000FF"/>
                </a:solidFill>
              </a:rPr>
              <a:t>Ohara			energy cycle</a:t>
            </a:r>
            <a:endParaRPr sz="14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ja" sz="1400">
                <a:solidFill>
                  <a:srgbClr val="0000FF"/>
                </a:solidFill>
              </a:rPr>
              <a:t>Yamasaki			cloud and climatology</a:t>
            </a:r>
            <a:endParaRPr sz="14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ja" sz="1400">
                <a:solidFill>
                  <a:srgbClr val="0000FF"/>
                </a:solidFill>
              </a:rPr>
              <a:t>Takahashi			monsoon, seasonal change, precipitation,</a:t>
            </a:r>
            <a:endParaRPr sz="14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ja" sz="1400">
                <a:solidFill>
                  <a:srgbClr val="0000FF"/>
                </a:solidFill>
              </a:rPr>
              <a:t>Kamijo			AI, energy flux in different scale phenomena</a:t>
            </a:r>
            <a:endParaRPr sz="14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lang="ja" sz="1400">
                <a:solidFill>
                  <a:srgbClr val="0000FF"/>
                </a:solidFill>
              </a:rPr>
              <a:t>Yokoyama			MCS tracking, MSC and environment, line-shaped stationary precipitation</a:t>
            </a:r>
            <a:endParaRPr sz="1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Hacking status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4444"/>
            <a:ext cx="9144000" cy="261461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587825" y="4639650"/>
            <a:ext cx="705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u="sng">
                <a:solidFill>
                  <a:schemeClr val="hlink"/>
                </a:solidFill>
                <a:hlinkClick r:id="rId4"/>
              </a:rPr>
              <a:t>(5) hk25-Convorg - WCRP Lighthouse MPIM Chat Service (Mattermost)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524850" y="3642425"/>
            <a:ext cx="76434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050">
                <a:solidFill>
                  <a:srgbClr val="3F4350"/>
                </a:solidFill>
              </a:rPr>
              <a:t>@</a:t>
            </a:r>
            <a:r>
              <a:rPr lang="ja" sz="1050">
                <a:solidFill>
                  <a:srgbClr val="3F4350"/>
                </a:solidFill>
              </a:rPr>
              <a:t>raykuo</a:t>
            </a:r>
            <a:endParaRPr sz="1050">
              <a:solidFill>
                <a:srgbClr val="3F4350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ja" sz="1050">
                <a:solidFill>
                  <a:srgbClr val="3F4350"/>
                </a:solidFill>
              </a:rPr>
              <a:t>Hey guys, I (finally) plotted the hovmoller diagram of the OLR anomaly (NICAM lat-lon data, 'rlut'). The left panel is the OLR anomaly, and the middle and right panel are for MJO, Kelvin waves. These two signals are band-passed data of the OLR anomaly. We can note that the Barrier effect in the marinetime contenent is not significant in this 1-year simulation.</a:t>
            </a:r>
            <a:endParaRPr sz="1050">
              <a:solidFill>
                <a:srgbClr val="3F43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15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None/>
            </a:pPr>
            <a:r>
              <a:rPr b="1" lang="ja" sz="1833">
                <a:solidFill>
                  <a:srgbClr val="1E73AA"/>
                </a:solidFill>
              </a:rPr>
              <a:t>Seasonal Precipitation of the East Asian Monsoon Related to Tropical Cyclones</a:t>
            </a:r>
            <a:endParaRPr b="1" sz="1833">
              <a:solidFill>
                <a:srgbClr val="1E73A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875" y="549800"/>
            <a:ext cx="7738050" cy="45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161825" y="2878025"/>
            <a:ext cx="12633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800">
                <a:solidFill>
                  <a:srgbClr val="434343"/>
                </a:solidFill>
              </a:rPr>
              <a:t>TC Tracking was provided by Team TC</a:t>
            </a:r>
            <a:endParaRPr b="1" sz="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Hacking issues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Calculation of length of contour lines, for fractal dimension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Some problems in Chunk? Overload of memories.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Do not use .load() and .compute()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