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>
        <p:scale>
          <a:sx n="50" d="100"/>
          <a:sy n="50" d="100"/>
        </p:scale>
        <p:origin x="12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Automagic </a:t>
            </a:r>
            <a:r>
              <a:rPr lang="fi-FI" dirty="0" err="1" smtClean="0"/>
              <a:t>venetian</a:t>
            </a:r>
            <a:r>
              <a:rPr lang="fi-FI" dirty="0" smtClean="0"/>
              <a:t> </a:t>
            </a:r>
            <a:r>
              <a:rPr lang="fi-FI" dirty="0" err="1" smtClean="0"/>
              <a:t>Blinds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Team </a:t>
            </a:r>
            <a:r>
              <a:rPr lang="fi-FI" dirty="0" err="1" smtClean="0"/>
              <a:t>Derp</a:t>
            </a:r>
            <a:r>
              <a:rPr lang="fi-FI" dirty="0" smtClean="0"/>
              <a:t> </a:t>
            </a:r>
            <a:r>
              <a:rPr lang="fi-FI" dirty="0" err="1" smtClean="0"/>
              <a:t>derp</a:t>
            </a:r>
            <a:endParaRPr lang="fi-FI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49" y="4066179"/>
            <a:ext cx="2802107" cy="392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is </a:t>
            </a:r>
            <a:r>
              <a:rPr lang="fi-FI" dirty="0" err="1" smtClean="0"/>
              <a:t>done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01900"/>
            <a:ext cx="7744177" cy="43561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079" y="-1447800"/>
            <a:ext cx="4603510" cy="947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6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is </a:t>
            </a:r>
            <a:r>
              <a:rPr lang="fi-FI" dirty="0" err="1" smtClean="0"/>
              <a:t>still</a:t>
            </a:r>
            <a:r>
              <a:rPr lang="fi-FI" dirty="0" smtClean="0"/>
              <a:t> </a:t>
            </a:r>
            <a:r>
              <a:rPr lang="fi-FI" dirty="0" err="1" smtClean="0"/>
              <a:t>pending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Use</a:t>
            </a:r>
            <a:r>
              <a:rPr lang="fi-FI" dirty="0" smtClean="0"/>
              <a:t> a single </a:t>
            </a:r>
            <a:r>
              <a:rPr lang="fi-FI" dirty="0" err="1" smtClean="0"/>
              <a:t>power</a:t>
            </a:r>
            <a:r>
              <a:rPr lang="fi-FI" dirty="0" smtClean="0"/>
              <a:t> </a:t>
            </a:r>
            <a:r>
              <a:rPr lang="fi-FI" dirty="0" err="1" smtClean="0"/>
              <a:t>supply</a:t>
            </a:r>
            <a:r>
              <a:rPr lang="fi-FI" dirty="0" smtClean="0"/>
              <a:t> (a </a:t>
            </a:r>
            <a:r>
              <a:rPr lang="fi-FI" dirty="0" err="1" smtClean="0"/>
              <a:t>LiPo</a:t>
            </a:r>
            <a:r>
              <a:rPr lang="fi-FI" dirty="0" smtClean="0"/>
              <a:t> </a:t>
            </a:r>
            <a:r>
              <a:rPr lang="fi-FI" dirty="0" err="1" smtClean="0"/>
              <a:t>battery</a:t>
            </a:r>
            <a:r>
              <a:rPr lang="fi-FI" dirty="0" smtClean="0"/>
              <a:t>) to </a:t>
            </a:r>
            <a:r>
              <a:rPr lang="fi-FI" dirty="0" err="1" smtClean="0"/>
              <a:t>power</a:t>
            </a:r>
            <a:r>
              <a:rPr lang="fi-FI" dirty="0" smtClean="0"/>
              <a:t> </a:t>
            </a:r>
            <a:r>
              <a:rPr lang="fi-FI" dirty="0" err="1" smtClean="0"/>
              <a:t>both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board</a:t>
            </a:r>
            <a:r>
              <a:rPr lang="fi-FI" dirty="0" smtClean="0"/>
              <a:t> and servo</a:t>
            </a:r>
          </a:p>
          <a:p>
            <a:endParaRPr lang="fi-FI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4" y="3006041"/>
            <a:ext cx="7316066" cy="35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is </a:t>
            </a:r>
            <a:r>
              <a:rPr lang="fi-FI" dirty="0" err="1"/>
              <a:t>still</a:t>
            </a:r>
            <a:r>
              <a:rPr lang="fi-FI" dirty="0"/>
              <a:t> </a:t>
            </a:r>
            <a:r>
              <a:rPr lang="fi-FI" dirty="0" err="1"/>
              <a:t>pending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Fabricate</a:t>
            </a:r>
            <a:r>
              <a:rPr lang="fi-FI" dirty="0"/>
              <a:t> a </a:t>
            </a:r>
            <a:r>
              <a:rPr lang="fi-FI" dirty="0" err="1"/>
              <a:t>shield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contains</a:t>
            </a:r>
            <a:r>
              <a:rPr lang="fi-FI" dirty="0"/>
              <a:t> a dc-dc </a:t>
            </a:r>
            <a:r>
              <a:rPr lang="fi-FI" dirty="0" err="1"/>
              <a:t>converter</a:t>
            </a:r>
            <a:r>
              <a:rPr lang="fi-FI" dirty="0"/>
              <a:t> to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voltage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boards</a:t>
            </a:r>
            <a:r>
              <a:rPr lang="fi-FI" dirty="0"/>
              <a:t> </a:t>
            </a:r>
            <a:r>
              <a:rPr lang="fi-FI" dirty="0" smtClean="0"/>
              <a:t>3.3V to </a:t>
            </a:r>
            <a:r>
              <a:rPr lang="fi-FI" dirty="0" err="1" smtClean="0"/>
              <a:t>the</a:t>
            </a:r>
            <a:r>
              <a:rPr lang="fi-FI" dirty="0" smtClean="0"/>
              <a:t> 5V </a:t>
            </a:r>
            <a:r>
              <a:rPr lang="fi-FI" dirty="0" err="1"/>
              <a:t>required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smtClean="0"/>
              <a:t>servo</a:t>
            </a:r>
          </a:p>
          <a:p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7" y="3099089"/>
            <a:ext cx="5093856" cy="318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576" y="2977373"/>
            <a:ext cx="4859263" cy="334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is </a:t>
            </a:r>
            <a:r>
              <a:rPr lang="fi-FI" dirty="0" err="1"/>
              <a:t>still</a:t>
            </a:r>
            <a:r>
              <a:rPr lang="fi-FI" dirty="0"/>
              <a:t> </a:t>
            </a:r>
            <a:r>
              <a:rPr lang="fi-FI" dirty="0" err="1"/>
              <a:t>pending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Fabricate</a:t>
            </a:r>
            <a:r>
              <a:rPr lang="fi-FI" dirty="0"/>
              <a:t> a </a:t>
            </a:r>
            <a:r>
              <a:rPr lang="fi-FI" dirty="0" err="1"/>
              <a:t>second</a:t>
            </a:r>
            <a:r>
              <a:rPr lang="fi-FI" dirty="0"/>
              <a:t> </a:t>
            </a:r>
            <a:r>
              <a:rPr lang="fi-FI" dirty="0" err="1"/>
              <a:t>shield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 smtClean="0"/>
              <a:t>buttons</a:t>
            </a:r>
            <a:r>
              <a:rPr lang="fi-FI" dirty="0" smtClean="0"/>
              <a:t>, </a:t>
            </a:r>
            <a:r>
              <a:rPr lang="fi-FI" dirty="0" err="1" smtClean="0"/>
              <a:t>photoresistors</a:t>
            </a:r>
            <a:r>
              <a:rPr lang="fi-FI" dirty="0" smtClean="0"/>
              <a:t> </a:t>
            </a:r>
            <a:r>
              <a:rPr lang="fi-FI" dirty="0"/>
              <a:t>and </a:t>
            </a:r>
            <a:r>
              <a:rPr lang="fi-FI" dirty="0" err="1"/>
              <a:t>leds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150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is </a:t>
            </a:r>
            <a:r>
              <a:rPr lang="fi-FI" dirty="0" err="1"/>
              <a:t>still</a:t>
            </a:r>
            <a:r>
              <a:rPr lang="fi-FI" dirty="0"/>
              <a:t> </a:t>
            </a:r>
            <a:r>
              <a:rPr lang="fi-FI" dirty="0" err="1"/>
              <a:t>pending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Fabricate</a:t>
            </a:r>
            <a:r>
              <a:rPr lang="fi-FI" dirty="0"/>
              <a:t> a </a:t>
            </a:r>
            <a:r>
              <a:rPr lang="fi-FI" dirty="0" err="1"/>
              <a:t>better</a:t>
            </a:r>
            <a:r>
              <a:rPr lang="fi-FI" dirty="0"/>
              <a:t> </a:t>
            </a:r>
            <a:r>
              <a:rPr lang="fi-FI" dirty="0" err="1" smtClean="0"/>
              <a:t>chassis</a:t>
            </a:r>
            <a:endParaRPr lang="fi-FI" dirty="0" smtClean="0"/>
          </a:p>
          <a:p>
            <a:r>
              <a:rPr lang="fi-FI" dirty="0" err="1" smtClean="0"/>
              <a:t>Fabricate</a:t>
            </a:r>
            <a:r>
              <a:rPr lang="fi-FI" dirty="0" smtClean="0"/>
              <a:t> a </a:t>
            </a:r>
            <a:r>
              <a:rPr lang="fi-FI" dirty="0" err="1" smtClean="0"/>
              <a:t>connector</a:t>
            </a:r>
            <a:r>
              <a:rPr lang="fi-FI" dirty="0" smtClean="0"/>
              <a:t> for </a:t>
            </a:r>
            <a:r>
              <a:rPr lang="fi-FI" dirty="0" err="1" smtClean="0"/>
              <a:t>the</a:t>
            </a:r>
            <a:r>
              <a:rPr lang="fi-FI" dirty="0" smtClean="0"/>
              <a:t> servo to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blinds</a:t>
            </a:r>
            <a:r>
              <a:rPr lang="fi-FI" dirty="0" smtClean="0"/>
              <a:t> </a:t>
            </a:r>
            <a:r>
              <a:rPr lang="fi-FI" dirty="0" err="1" smtClean="0"/>
              <a:t>rod</a:t>
            </a:r>
            <a:endParaRPr lang="fi-FI" dirty="0"/>
          </a:p>
          <a:p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8"/>
          <a:stretch/>
        </p:blipFill>
        <p:spPr>
          <a:xfrm>
            <a:off x="1977441" y="2958304"/>
            <a:ext cx="7198282" cy="364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Main </a:t>
            </a:r>
            <a:r>
              <a:rPr lang="fi-FI" dirty="0" err="1" smtClean="0"/>
              <a:t>challenges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Finding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r>
              <a:rPr lang="fi-FI" dirty="0" smtClean="0"/>
              <a:t> to </a:t>
            </a:r>
            <a:r>
              <a:rPr lang="fi-FI" dirty="0" err="1" smtClean="0"/>
              <a:t>work</a:t>
            </a:r>
            <a:r>
              <a:rPr lang="fi-FI" dirty="0" smtClean="0"/>
              <a:t>. Team </a:t>
            </a:r>
            <a:r>
              <a:rPr lang="fi-FI" dirty="0" err="1" smtClean="0"/>
              <a:t>members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employed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Had</a:t>
            </a:r>
            <a:r>
              <a:rPr lang="fi-FI" dirty="0" smtClean="0"/>
              <a:t> to </a:t>
            </a:r>
            <a:r>
              <a:rPr lang="fi-FI" dirty="0" err="1" smtClean="0"/>
              <a:t>learn</a:t>
            </a:r>
            <a:r>
              <a:rPr lang="fi-FI" dirty="0" smtClean="0"/>
              <a:t> </a:t>
            </a:r>
            <a:r>
              <a:rPr lang="fi-FI" dirty="0" err="1" smtClean="0"/>
              <a:t>basics</a:t>
            </a:r>
            <a:r>
              <a:rPr lang="fi-FI" dirty="0" smtClean="0"/>
              <a:t> of </a:t>
            </a:r>
            <a:r>
              <a:rPr lang="fi-FI" dirty="0" err="1" smtClean="0"/>
              <a:t>electronics</a:t>
            </a:r>
            <a:r>
              <a:rPr lang="fi-FI" dirty="0" smtClean="0"/>
              <a:t>. Still a </a:t>
            </a:r>
            <a:r>
              <a:rPr lang="fi-FI" dirty="0" err="1" smtClean="0"/>
              <a:t>work</a:t>
            </a:r>
            <a:r>
              <a:rPr lang="fi-FI" dirty="0" smtClean="0"/>
              <a:t> in </a:t>
            </a:r>
            <a:r>
              <a:rPr lang="fi-FI" dirty="0" err="1" smtClean="0"/>
              <a:t>progress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Initial</a:t>
            </a:r>
            <a:r>
              <a:rPr lang="fi-FI" dirty="0" smtClean="0"/>
              <a:t> </a:t>
            </a:r>
            <a:r>
              <a:rPr lang="fi-FI" dirty="0" err="1" smtClean="0"/>
              <a:t>breadboard</a:t>
            </a:r>
            <a:r>
              <a:rPr lang="fi-FI" dirty="0" smtClean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servo </a:t>
            </a:r>
            <a:r>
              <a:rPr lang="fi-FI" dirty="0" err="1" smtClean="0"/>
              <a:t>ran</a:t>
            </a:r>
            <a:r>
              <a:rPr lang="fi-FI" dirty="0" smtClean="0"/>
              <a:t> into a </a:t>
            </a:r>
            <a:r>
              <a:rPr lang="fi-FI" dirty="0" err="1" smtClean="0"/>
              <a:t>common</a:t>
            </a:r>
            <a:r>
              <a:rPr lang="fi-FI" dirty="0" smtClean="0"/>
              <a:t> </a:t>
            </a:r>
            <a:r>
              <a:rPr lang="fi-FI" dirty="0" err="1" smtClean="0"/>
              <a:t>ground</a:t>
            </a:r>
            <a:r>
              <a:rPr lang="fi-FI" dirty="0" smtClean="0"/>
              <a:t> </a:t>
            </a:r>
            <a:r>
              <a:rPr lang="fi-FI" dirty="0" err="1" smtClean="0"/>
              <a:t>problem</a:t>
            </a:r>
            <a:r>
              <a:rPr lang="fi-FI" dirty="0" smtClean="0"/>
              <a:t>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took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r>
              <a:rPr lang="fi-FI" dirty="0" smtClean="0"/>
              <a:t> to </a:t>
            </a:r>
            <a:r>
              <a:rPr lang="fi-FI" dirty="0" err="1" smtClean="0"/>
              <a:t>realize</a:t>
            </a:r>
            <a:r>
              <a:rPr lang="fi-FI" dirty="0" smtClean="0"/>
              <a:t>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859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602" y="2955772"/>
            <a:ext cx="9404723" cy="1400530"/>
          </a:xfrm>
        </p:spPr>
        <p:txBody>
          <a:bodyPr/>
          <a:lstStyle/>
          <a:p>
            <a:pPr algn="ctr"/>
            <a:r>
              <a:rPr lang="fi-FI" dirty="0" smtClean="0"/>
              <a:t>Super </a:t>
            </a:r>
            <a:r>
              <a:rPr lang="fi-FI" dirty="0" err="1" smtClean="0"/>
              <a:t>excellent</a:t>
            </a:r>
            <a:r>
              <a:rPr lang="fi-FI" dirty="0" smtClean="0"/>
              <a:t> </a:t>
            </a:r>
            <a:r>
              <a:rPr lang="fi-FI" dirty="0" err="1" smtClean="0"/>
              <a:t>course</a:t>
            </a:r>
            <a:r>
              <a:rPr lang="fi-FI" dirty="0" smtClean="0"/>
              <a:t>!!!</a:t>
            </a:r>
            <a:br>
              <a:rPr lang="fi-FI" dirty="0" smtClean="0"/>
            </a:b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best</a:t>
            </a:r>
            <a:r>
              <a:rPr lang="fi-FI" dirty="0" smtClean="0"/>
              <a:t> </a:t>
            </a:r>
            <a:r>
              <a:rPr lang="fi-FI" dirty="0" err="1" smtClean="0"/>
              <a:t>blinds</a:t>
            </a:r>
            <a:r>
              <a:rPr lang="fi-FI" dirty="0" smtClean="0"/>
              <a:t> EVA!!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13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137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Automagic venetian Blinds</vt:lpstr>
      <vt:lpstr>What is done</vt:lpstr>
      <vt:lpstr>What is still pending</vt:lpstr>
      <vt:lpstr>What is still pending</vt:lpstr>
      <vt:lpstr>What is still pending</vt:lpstr>
      <vt:lpstr>What is still pending</vt:lpstr>
      <vt:lpstr>Main challenges</vt:lpstr>
      <vt:lpstr>Super excellent course!!! The best blinds EVA!!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Automagic venetian Bliends</dc:title>
  <dc:creator>Windows User</dc:creator>
  <cp:lastModifiedBy>Windows User</cp:lastModifiedBy>
  <cp:revision>9</cp:revision>
  <dcterms:created xsi:type="dcterms:W3CDTF">2019-04-25T08:51:09Z</dcterms:created>
  <dcterms:modified xsi:type="dcterms:W3CDTF">2019-04-25T10:00:34Z</dcterms:modified>
</cp:coreProperties>
</file>