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a59a8226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a59a822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a59a8226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a59a8226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a59a8226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a59a8226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a59a8226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a59a8226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a59a8226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a59a8226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a59a8226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a59a8226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a59a8226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a59a8226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00"/>
              <a:t>Présentation du projet digital gatekeeper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Présentation de l’équipe et des rôles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Architecture du projet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Objectif</a:t>
            </a:r>
            <a:r>
              <a:rPr lang="fr"/>
              <a:t> du projet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Cible Marketing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Ou en somme nous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Remerciement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Présentation de l’équipe et des rôles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552775"/>
            <a:ext cx="70389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Mathieu Daniere - Lead Dev - Développeur sur le back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52550" y="2064088"/>
            <a:ext cx="70389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Victorien Lambert </a:t>
            </a:r>
            <a:r>
              <a:rPr lang="fr"/>
              <a:t>- Développeur full-stack - Développeur sur le raspberry-pi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52550" y="2575400"/>
            <a:ext cx="70389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Benamar Touati </a:t>
            </a:r>
            <a:r>
              <a:rPr lang="fr"/>
              <a:t> - </a:t>
            </a:r>
            <a:r>
              <a:rPr lang="fr"/>
              <a:t>Développeur full-stack </a:t>
            </a:r>
            <a:r>
              <a:rPr lang="fr"/>
              <a:t>- Développeur sur le back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052550" y="3086713"/>
            <a:ext cx="70389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Lucas Mazeau </a:t>
            </a:r>
            <a:r>
              <a:rPr lang="fr"/>
              <a:t>- </a:t>
            </a:r>
            <a:r>
              <a:rPr lang="fr"/>
              <a:t>Développeur full-stack</a:t>
            </a:r>
            <a:r>
              <a:rPr lang="fr"/>
              <a:t> - Développeur sur le front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052550" y="3598025"/>
            <a:ext cx="70389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Johan</a:t>
            </a:r>
            <a:r>
              <a:rPr lang="fr"/>
              <a:t> Crochemore - </a:t>
            </a:r>
            <a:r>
              <a:rPr lang="fr"/>
              <a:t>Développeur full-stack</a:t>
            </a:r>
            <a:r>
              <a:rPr lang="fr"/>
              <a:t> - Développeur sur le 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du projet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796" y="1323546"/>
            <a:ext cx="3798325" cy="339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/>
              <a:t>L’évolution des </a:t>
            </a:r>
            <a:r>
              <a:rPr lang="fr" sz="1800"/>
              <a:t>systèmes</a:t>
            </a:r>
            <a:r>
              <a:rPr lang="fr" sz="1800"/>
              <a:t> de serrures.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Cible marketing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/>
              <a:t>les </a:t>
            </a:r>
            <a:r>
              <a:rPr lang="fr" sz="1800"/>
              <a:t>systèmes</a:t>
            </a:r>
            <a:r>
              <a:rPr lang="fr" sz="1800"/>
              <a:t> </a:t>
            </a:r>
            <a:r>
              <a:rPr lang="fr" sz="1800"/>
              <a:t>hôtelier.</a:t>
            </a:r>
            <a:r>
              <a:rPr lang="fr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 en somme nous ?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Nous manquons de fond </a:t>
            </a:r>
            <a:r>
              <a:rPr lang="fr"/>
              <a:t>dû</a:t>
            </a:r>
            <a:r>
              <a:rPr lang="fr"/>
              <a:t> au covid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Remerciement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/>
              <a:t>Merci de votre écoute et du travail fourni par les développeurs.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