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embeddedFontLst>
    <p:embeddedFont>
      <p:font typeface="Economica" panose="020B0604020202020204" charset="0"/>
      <p:regular r:id="rId29"/>
      <p:bold r:id="rId30"/>
      <p:italic r:id="rId31"/>
      <p:boldItalic r:id="rId32"/>
    </p:embeddedFont>
    <p:embeddedFont>
      <p:font typeface="Open Sans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7" name="Shape 17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1048050" y="1107725"/>
            <a:ext cx="7047900" cy="166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Inner emigration </a:t>
            </a:r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3044700" y="3116571"/>
            <a:ext cx="3054600" cy="12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Open Sans"/>
                <a:ea typeface="Open Sans"/>
                <a:cs typeface="Open Sans"/>
                <a:sym typeface="Open Sans"/>
              </a:rPr>
              <a:t>Maria Suvorova,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Open Sans"/>
                <a:ea typeface="Open Sans"/>
                <a:cs typeface="Open Sans"/>
                <a:sym typeface="Open Sans"/>
              </a:rPr>
              <a:t>Galina Ryazanskaya, 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Open Sans"/>
                <a:ea typeface="Open Sans"/>
                <a:cs typeface="Open Sans"/>
                <a:sym typeface="Open Sans"/>
              </a:rPr>
              <a:t>Alena Shchevyeva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Topics (2) </a:t>
            </a:r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106975"/>
            <a:ext cx="8520600" cy="387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ru" b="1"/>
              <a:t>Dry Valley (family (difficulties?))</a:t>
            </a:r>
            <a:endParaRPr b="1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ru"/>
              <a:t>князь святой божий дедушка церковь суходол барышня мать сын господин тетя кричать ребенок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ru" b="1"/>
              <a:t>village</a:t>
            </a:r>
            <a:endParaRPr b="1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ru"/>
              <a:t>изба поле лошадь двор мужик дорога голова серый деревня телега хлеб крыльцо село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ru" b="1"/>
              <a:t>landscape (+on the road)</a:t>
            </a:r>
            <a:endParaRPr b="1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ru"/>
              <a:t>небо идти сад окно стоять лес ветер солнце ночь дорога город старый белый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ru" b="1"/>
              <a:t>deal, trade</a:t>
            </a:r>
            <a:endParaRPr b="1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ru"/>
              <a:t>говорить становиться дело мужик давать брат спрашивать взять мол пойти сидеть барин жить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ru" b="1"/>
              <a:t>everyday life</a:t>
            </a:r>
            <a:endParaRPr b="1"/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ru"/>
              <a:t>знать господин гость извозчик столовая натали приезжать ехать начинать диван город художник играть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Topic comparison chart</a:t>
            </a:r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3" name="Shape 123" title="before и afte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2475" y="1147225"/>
            <a:ext cx="5876424" cy="363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Dovlatov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Topics before emigration (1)</a:t>
            </a:r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ru" b="1"/>
              <a:t>zona</a:t>
            </a:r>
            <a:r>
              <a:rPr lang="ru"/>
              <a:t>	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ru"/>
              <a:t>капитан идти зек сидеть собака ефрейтор барак начальник инструктор голова солдат коридор пить снег зайти женщина надзиратель зона лес попадать					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ru" b="1"/>
              <a:t>exterior</a:t>
            </a:r>
            <a:r>
              <a:rPr lang="ru"/>
              <a:t>	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ru"/>
              <a:t>утро спрашивать голос дядя улица карман гора выходить голова комната волк черный угол тяжелый разведчик зал едва замечать главное крыльцо				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ru" b="1"/>
              <a:t>interior</a:t>
            </a:r>
            <a:r>
              <a:rPr lang="ru"/>
              <a:t>	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ru"/>
              <a:t>рука дверь произносить окно глаз стоять стол нога дорога уходить начинать белый сразу солнце лежать стена взглядывать машина минута оставаться	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Topics before emigration (2)</a:t>
            </a:r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ru" b="1"/>
              <a:t>literature</a:t>
            </a:r>
            <a:r>
              <a:rPr lang="ru"/>
              <a:t>	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ru"/>
              <a:t>рассказ написать писатель литературный автор молодой товарищ рукопись книга редактор литература как-то русский начинать довлатов поэт бродский журнал рецензия ундервуд										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ru" b="1"/>
              <a:t>work</a:t>
            </a:r>
            <a:r>
              <a:rPr lang="ru"/>
              <a:t>	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ru"/>
              <a:t>идти дело спрашивать знать друг отвечать становиться понимать казаться видеть женщина работа пойти давать лицо дом оказываться майор час увидеть	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ru" b="1"/>
              <a:t>love/alco</a:t>
            </a:r>
            <a:r>
              <a:rPr lang="ru"/>
              <a:t>	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ru"/>
              <a:t>говорить думать жена давать хороший знать какой-то самый слово пушкин деньги выпивать рубль подходить что-то любовь жить бутылка пить работать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Topics after emigration (1)</a:t>
            </a:r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ru" b="1">
                <a:solidFill>
                  <a:srgbClr val="000000"/>
                </a:solidFill>
              </a:rPr>
              <a:t>literature</a:t>
            </a:r>
            <a:endParaRPr b="1">
              <a:solidFill>
                <a:srgbClr val="000000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ru">
                <a:solidFill>
                  <a:srgbClr val="000000"/>
                </a:solidFill>
              </a:rPr>
              <a:t>писатель русский книга литература писать советский американский слово самый написать литературный журнал запад художник бродский рассказ автор ленинград как-то союз</a:t>
            </a:r>
            <a:endParaRPr sz="1100">
              <a:solidFill>
                <a:srgbClr val="000000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ru" b="1">
                <a:solidFill>
                  <a:srgbClr val="000000"/>
                </a:solidFill>
              </a:rPr>
              <a:t>money</a:t>
            </a:r>
            <a:endParaRPr b="1">
              <a:solidFill>
                <a:srgbClr val="000000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ru" sz="1400">
                <a:solidFill>
                  <a:srgbClr val="000000"/>
                </a:solidFill>
              </a:rPr>
              <a:t>женщина машина рука минута спрашивать глаз купить голова короче какой-то рубль час ответ место голос магазин последний звонить брать доставать</a:t>
            </a:r>
            <a:endParaRPr sz="1400">
              <a:solidFill>
                <a:srgbClr val="000000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ru" b="1"/>
              <a:t>emigration</a:t>
            </a:r>
            <a:endParaRPr b="1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ru" sz="1400"/>
              <a:t>газета америка еврей новый знать русский хороший давать американец общий свобода мокер дело редакция идея история советский нью-йорк любой язык</a:t>
            </a:r>
            <a:endParaRPr sz="1400"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Topics after emigration (2)</a:t>
            </a:r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ru" b="1"/>
              <a:t>zona</a:t>
            </a:r>
            <a:endParaRPr b="1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ru" sz="1400"/>
              <a:t>говорить идти взять лагерный лагерь ленин лежать пойти давать бумага женщина товарищ возле дело зэк являться видеть зайти добавлять написать</a:t>
            </a:r>
            <a:endParaRPr sz="14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ru" b="1"/>
              <a:t>work</a:t>
            </a:r>
            <a:endParaRPr b="1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ru" sz="1400"/>
              <a:t>говорить становиться знать думать отвечать жена спрашивать что-то деньги жить друг идти понимать любить работать оказываться знакомый самый помнить должный</a:t>
            </a:r>
            <a:endParaRPr sz="14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ru" b="1"/>
              <a:t>family (alco)</a:t>
            </a:r>
            <a:endParaRPr b="1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ru" sz="1400"/>
              <a:t>брат отец дядя замечать какой-то подходить дед уходить выпивать мать тетка минута повторять вечер рука девушка сын мама улыбаться поехать</a:t>
            </a:r>
            <a:endParaRPr sz="1400"/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Topics (1)</a:t>
            </a:r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❖"/>
            </a:pPr>
            <a:r>
              <a:rPr lang="ru" b="1">
                <a:latin typeface="Arial"/>
                <a:ea typeface="Arial"/>
                <a:cs typeface="Arial"/>
                <a:sym typeface="Arial"/>
              </a:rPr>
              <a:t>Alco/party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➢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спрашивать рубль друг выпивать девушка дверь видеть любить ждать товарищ бутылка улыбаться майор уходить комната вид мужчина свет карман вода					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❖"/>
            </a:pPr>
            <a:r>
              <a:rPr lang="ru" b="1">
                <a:latin typeface="Arial"/>
                <a:ea typeface="Arial"/>
                <a:cs typeface="Arial"/>
                <a:sym typeface="Arial"/>
              </a:rPr>
              <a:t>Emigration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➢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газета америка хороший еврей жить новый русский советский любить американец друг знать американский язык история деньги россия свобода дядя считать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❖"/>
            </a:pPr>
            <a:r>
              <a:rPr lang="ru" b="1"/>
              <a:t>Literature</a:t>
            </a:r>
            <a:endParaRPr/>
          </a:p>
          <a:p>
            <a: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➢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писатель книга писать русский литература написать рассказ литературный автор начинать журнал советский бродский молодой идти как-то рукопись поэт довлатов редактор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ru"/>
              <a:t>																				</a:t>
            </a:r>
            <a:endParaRPr/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Topics (2)</a:t>
            </a:r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❖"/>
            </a:pPr>
            <a:r>
              <a:rPr lang="ru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Zona</a:t>
            </a:r>
            <a:r>
              <a:rPr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➢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идти капитан рука пойти нога тихо утро лагерный женщина выходить лицо зек крикнуть сидеть глаз стоять лежать произносить пить видеть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❖"/>
            </a:pPr>
            <a:r>
              <a:rPr lang="ru" b="1"/>
              <a:t>Work</a:t>
            </a:r>
            <a:endParaRPr b="1"/>
          </a:p>
          <a:p>
            <a: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➢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говорить знать дело думать становиться какой-то давать что-то понимать самый должный работа казаться слово знакомый кто-то рассказывать вопрос работать называть</a:t>
            </a:r>
            <a:r>
              <a:rPr lang="ru">
                <a:solidFill>
                  <a:srgbClr val="000000"/>
                </a:solidFill>
              </a:rPr>
              <a:t>					</a:t>
            </a:r>
            <a:endParaRPr>
              <a:solidFill>
                <a:srgbClr val="000000"/>
              </a:solidFill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❖"/>
            </a:pPr>
            <a:r>
              <a:rPr lang="ru" b="1">
                <a:solidFill>
                  <a:srgbClr val="000000"/>
                </a:solidFill>
              </a:rPr>
              <a:t>Family	</a:t>
            </a:r>
            <a:endParaRPr b="1">
              <a:solidFill>
                <a:srgbClr val="000000"/>
              </a:solidFill>
            </a:endParaRPr>
          </a:p>
          <a:p>
            <a: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➢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спрашивать минута женщина отвечать деньги идти брат рука оказываться машина отец замечать подумать садиться час дом улица ребенок жена купить</a:t>
            </a:r>
            <a:r>
              <a:rPr lang="ru">
                <a:solidFill>
                  <a:srgbClr val="000000"/>
                </a:solidFill>
              </a:rPr>
              <a:t>																				</a:t>
            </a:r>
            <a:endParaRPr>
              <a:solidFill>
                <a:srgbClr val="0000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hape 169" title="Диаграмма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9300" y="1222425"/>
            <a:ext cx="5818576" cy="359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Topic comparison chart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Methodology </a:t>
            </a:r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700" y="1459525"/>
            <a:ext cx="8520600" cy="31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We stopped on mallet topic modeling with varying number of topics for different authors</a:t>
            </a: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We compared the average score for each topic in pre- and post-emigrational texts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We modeled texts before and after emigration separately for the same number of topics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Solzhenitsyn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Topics before emigration</a:t>
            </a:r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❖"/>
            </a:pPr>
            <a:r>
              <a:rPr lang="ru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Village/Orthodoxy </a:t>
            </a:r>
            <a:r>
              <a:rPr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вода земля дорога видеть белый знать давать друг самый русский двор конец город ход душа небо никакой грудь тихо увидеть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❖"/>
            </a:pPr>
            <a:r>
              <a:rPr lang="ru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USSR Life</a:t>
            </a:r>
            <a:r>
              <a:rPr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➢"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пойти смотреть понимать идти спрашивать дело лицо знать товарищ директор лейтенант какой-то здание становиться грачик техникум отвечать большой сидеть стол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❖"/>
            </a:pPr>
            <a:r>
              <a:rPr lang="ru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Village/War 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➢"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выходить дверь уходить приходить жить говорить изба ходить держать становиться война окно час черный ночь вечер самый стоять дом мешок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❖"/>
            </a:pPr>
            <a:r>
              <a:rPr lang="ru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Gulag</a:t>
            </a:r>
            <a:r>
              <a:rPr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➢"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бригадир давать бригада барак лагерь цезарь зэк миска становиться идти кричать работа стоять сидеть надзиратель спина оставаться знать раствор утро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Topics after emigration</a:t>
            </a:r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❖"/>
            </a:pPr>
            <a:r>
              <a:rPr lang="ru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Literature/New life</a:t>
            </a:r>
            <a:r>
              <a:rPr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становиться писатель знать отец новый емцов литература директор дом какой-то должный читать школа министр вечер завод хороший стол комната писать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❖"/>
            </a:pPr>
            <a:r>
              <a:rPr lang="ru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Everyday life</a:t>
            </a:r>
            <a:r>
              <a:rPr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давать пойти идти оставаться дело говорить место самый лицо сразу стоять глаз видеть понимать ничто что-то приходить друг сидеть находить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❖"/>
            </a:pPr>
            <a:r>
              <a:rPr lang="ru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War (Germany) 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немец штаб бой бригада дорога знать война ночь пост машина батарея никакой топлев никто пушка бежать майор дивизион смотреть карта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❖"/>
            </a:pPr>
            <a:r>
              <a:rPr lang="ru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War (USSR)</a:t>
            </a:r>
            <a:r>
              <a:rPr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жуков становиться сталин красный война сила военный село большой семья деревня крестьянин месяц советский полк армия знать власть новый фронт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All topics (1)</a:t>
            </a:r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❖"/>
            </a:pPr>
            <a:r>
              <a:rPr lang="ru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Philosophy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стоять самый друг место сторона идти понимать ночь утро последний проходить новый думать ходить земля лицо дорога белый черный смотреть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❖"/>
            </a:pPr>
            <a:r>
              <a:rPr lang="ru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Village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глаз изба комната выходить окно дверь война говорить вечер спать свет зима вставать из-за печь старик станция поезд стена военный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❖"/>
            </a:pPr>
            <a:r>
              <a:rPr lang="ru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Literature/New life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писатель новый отец емцов литература директор министр завод лицо школа комиссар получать прежний алеша глаз группа дмитрий коноплев статья класс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❖"/>
            </a:pPr>
            <a:r>
              <a:rPr lang="ru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War (USSR)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жуков сталин война село красный военный армия москва крестьянин семья полк деревня тамбовский власть победа бандит фронт штаб отряд писать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All topics (2)</a:t>
            </a:r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❖"/>
            </a:pPr>
            <a:r>
              <a:rPr lang="ru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Everyday life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становиться знать давать видеть никто сразу пойти говорить дело что-то приходить идти ничто взять сидеть находить уходить какой-то работа жить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❖"/>
            </a:pPr>
            <a:r>
              <a:rPr lang="ru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War (Germany)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немец бой пост штаб бригада война батарея карта машина топлев майор пушка бежать дивизион душа никакой немецкий огневой снаряд овсянников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❖"/>
            </a:pPr>
            <a:r>
              <a:rPr lang="ru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Gulag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бригадир бригада барак лагерь цезарь зэк давать миска кричать надзиратель раствор зона мороз конвой валенок сидеть работа печка кавторанг столовая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❖"/>
            </a:pPr>
            <a:r>
              <a:rPr lang="ru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USSR Life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товарищ лейтенант смотреть стол спрашивать ребята здание понимать отвечать лицо директор принимать книга техникум ехать грачик пойти разрешать снимать вид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Topic comparison chart</a:t>
            </a:r>
            <a:endParaRPr/>
          </a:p>
        </p:txBody>
      </p:sp>
      <p:pic>
        <p:nvPicPr>
          <p:cNvPr id="205" name="Shape 205" title="before и afte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852" y="1147225"/>
            <a:ext cx="5852295" cy="361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253900" y="1507350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Data</a:t>
            </a:r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The selections from texts of three Russian authors who wrote both before and after emigration:</a:t>
            </a: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Bunin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Dovlatov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Solzhenitsyn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Bunin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Topics before emigration</a:t>
            </a: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1147225"/>
            <a:ext cx="8520600" cy="36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ru" b="1"/>
              <a:t>village</a:t>
            </a:r>
            <a:endParaRPr b="1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ru"/>
              <a:t>поле лошадь изба двор телега голова дорога мужик ворота старуха нога усадьба рубаха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ru" b="1"/>
              <a:t>deal, trade</a:t>
            </a:r>
            <a:endParaRPr b="1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ru"/>
              <a:t>говорить мужик давать дело брат барин деньги старик взять мол прямо серый становиться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ru" b="1"/>
              <a:t>conversation</a:t>
            </a:r>
            <a:endParaRPr b="1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ru"/>
              <a:t>начинать помещик перебивать дядя подумать возражать кабинет ехать разговор совершенно улыбаться учитель николай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ru" b="1"/>
              <a:t>landscape (+on the road)</a:t>
            </a:r>
            <a:endParaRPr b="1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ru"/>
              <a:t>небо ветер гора солнце ночь вода белый сад высокий воздух дорога идти лес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ru" b="1"/>
              <a:t>actions (+parts of the body)</a:t>
            </a:r>
            <a:endParaRPr b="1"/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ru"/>
              <a:t>становиться глаз рука говорить голова лицо сидеть знать думать дом отвечать стоять жить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Topics before emigration</a:t>
            </a: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ru" b="1"/>
              <a:t>trip I (The gentleman from San Fransisco)</a:t>
            </a:r>
            <a:endParaRPr b="1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ru"/>
              <a:t>капитан пароход море рикша велг англичанин палуба остров мир черный сан-франциско ирвальд красный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ru" b="1"/>
              <a:t>trip II</a:t>
            </a:r>
            <a:endParaRPr b="1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ru"/>
              <a:t>солнце долина камень бог стена тень древний каменный храм пустыня мир черный земля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ru" b="1"/>
              <a:t>winter (+village)</a:t>
            </a:r>
            <a:endParaRPr b="1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ru"/>
              <a:t>снег изба печка кукушка деревня лес солома ветер любка сугроб поле спать снежный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ru" b="1"/>
              <a:t>Dry Valley </a:t>
            </a:r>
            <a:endParaRPr b="1"/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ru"/>
              <a:t>суходол барышня господин дом дедушка образ катерина отец святой божий князь душа плакать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Topics after emigration</a:t>
            </a:r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108165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ru" b="1"/>
              <a:t>landscape</a:t>
            </a:r>
            <a:r>
              <a:rPr lang="ru"/>
              <a:t> 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ru"/>
              <a:t>сад стоять дом окно солнце ночь поле старый идти лес небо двор становиться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ru" b="1"/>
              <a:t>military service</a:t>
            </a:r>
            <a:endParaRPr b="1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ru"/>
              <a:t>говорить мол староста знать дело взять давать ходить божий шалаш становиться емеля кричать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ru" b="1"/>
              <a:t>trip (train)</a:t>
            </a:r>
            <a:endParaRPr b="1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ru"/>
              <a:t>большой вагон снег господин поезд извозчик зимний князь дверь улица длинный вокзал художник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ru" b="1"/>
              <a:t>revolution</a:t>
            </a:r>
            <a:endParaRPr b="1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ru"/>
              <a:t>народ русский революция окаянный говорить идти москва одесса россия большевик немец солдат улица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ru" b="1"/>
              <a:t>trip</a:t>
            </a:r>
            <a:endParaRPr b="1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ru"/>
              <a:t>великий святой век остров земля море тысяча мэтр царь лежать дворец древний капри</a:t>
            </a:r>
            <a:endParaRPr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Topics after emigration</a:t>
            </a:r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1301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ru" b="1"/>
              <a:t>feelings &amp; thoughts</a:t>
            </a:r>
            <a:endParaRPr b="1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ru"/>
              <a:t>говорить мир душа знать жить чувство всякий становиться видеть чувствовать друг совершенно сила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ru" b="1"/>
              <a:t>The life of Arsenyev</a:t>
            </a:r>
            <a:endParaRPr b="1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ru"/>
              <a:t>город монастырь брат улица арсеньев русский древний шатер собор степь круг </a:t>
            </a:r>
            <a:r>
              <a:rPr lang="ru" b="1"/>
              <a:t>русь служба</a:t>
            </a:r>
            <a:endParaRPr b="1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ru" b="1"/>
              <a:t>life outside Russia (Paris?)</a:t>
            </a:r>
            <a:endParaRPr b="1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ru"/>
              <a:t>париж знать богиня хозяин женщина квартира обри убивать надпись разум граф собор пан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ru" b="1"/>
              <a:t>parts of the body (+actions)</a:t>
            </a:r>
            <a:endParaRPr b="1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ru"/>
              <a:t>рука глаз говорить голова темный нога становиться пойти идти выходить черный лицо знать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Topics (1)</a:t>
            </a:r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ru" b="1"/>
              <a:t>feelings/thoughts</a:t>
            </a:r>
            <a:endParaRPr b="1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ru"/>
              <a:t>говорить мир знать жить чувство видеть душа всякий сила друг становиться брат любовь</a:t>
            </a:r>
            <a:endParaRPr b="1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ru" b="1"/>
              <a:t>trip</a:t>
            </a:r>
            <a:endParaRPr b="1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ru"/>
              <a:t>море солнце камень великий черный земля долина гора капитан древний мир стена остров</a:t>
            </a:r>
            <a:endParaRPr b="1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ru" b="1"/>
              <a:t>parts of the body (senses?) &amp; actions</a:t>
            </a:r>
            <a:endParaRPr b="1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ru"/>
              <a:t>рука глаз становиться лицо голова говорить думать нога черный отвечать дом стоять темный</a:t>
            </a:r>
            <a:endParaRPr b="1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ru" b="1"/>
              <a:t>revolution</a:t>
            </a:r>
            <a:endParaRPr b="1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ru"/>
              <a:t>народ русский россия революция немец газета солдат окаянный улица идти москва одесса большевик</a:t>
            </a:r>
            <a:endParaRPr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1149</Words>
  <Application>Microsoft Office PowerPoint</Application>
  <PresentationFormat>Экран (16:9)</PresentationFormat>
  <Paragraphs>160</Paragraphs>
  <Slides>26</Slides>
  <Notes>26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0" baseType="lpstr">
      <vt:lpstr>Arial</vt:lpstr>
      <vt:lpstr>Economica</vt:lpstr>
      <vt:lpstr>Open Sans</vt:lpstr>
      <vt:lpstr>Luxe</vt:lpstr>
      <vt:lpstr>Inner emigration </vt:lpstr>
      <vt:lpstr>Methodology </vt:lpstr>
      <vt:lpstr>Data</vt:lpstr>
      <vt:lpstr>Bunin</vt:lpstr>
      <vt:lpstr>Topics before emigration</vt:lpstr>
      <vt:lpstr>Topics before emigration</vt:lpstr>
      <vt:lpstr>Topics after emigration</vt:lpstr>
      <vt:lpstr>Topics after emigration</vt:lpstr>
      <vt:lpstr>Topics (1)</vt:lpstr>
      <vt:lpstr>Topics (2) </vt:lpstr>
      <vt:lpstr>Topic comparison chart</vt:lpstr>
      <vt:lpstr>Dovlatov</vt:lpstr>
      <vt:lpstr>Topics before emigration (1)</vt:lpstr>
      <vt:lpstr>Topics before emigration (2)</vt:lpstr>
      <vt:lpstr>Topics after emigration (1)</vt:lpstr>
      <vt:lpstr>Topics after emigration (2)</vt:lpstr>
      <vt:lpstr>Topics (1)</vt:lpstr>
      <vt:lpstr>Topics (2)</vt:lpstr>
      <vt:lpstr>Topic comparison chart</vt:lpstr>
      <vt:lpstr>Solzhenitsyn </vt:lpstr>
      <vt:lpstr>Topics before emigration</vt:lpstr>
      <vt:lpstr>Topics after emigration</vt:lpstr>
      <vt:lpstr>All topics (1)</vt:lpstr>
      <vt:lpstr>All topics (2)</vt:lpstr>
      <vt:lpstr>Topic comparison chart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Inner emigration </dc:title>
  <dc:creator>Tanya</dc:creator>
  <cp:lastModifiedBy>Tanya</cp:lastModifiedBy>
  <cp:revision>1</cp:revision>
  <dcterms:modified xsi:type="dcterms:W3CDTF">2018-03-29T22:38:42Z</dcterms:modified>
</cp:coreProperties>
</file>