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be15ba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be15ba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be15ba9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be15ba9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be15ba9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be15ba9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DIG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Woods, Josue Nunez, Linhao Yuan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 data on users for a brand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Site Analytics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Email campaigns 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</a:t>
            </a:r>
            <a:r>
              <a:rPr lang="en" sz="1600"/>
              <a:t>unique</a:t>
            </a:r>
            <a:r>
              <a:rPr lang="en" sz="1600"/>
              <a:t> User Analytical Experience for Clients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Display Analytics and Visualizations based on KPI’s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50" y="1505700"/>
            <a:ext cx="4392576" cy="2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Chris Samuelson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Joe Royston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