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3" r:id="rId6"/>
    <p:sldId id="264" r:id="rId7"/>
    <p:sldId id="265" r:id="rId8"/>
    <p:sldId id="266" r:id="rId9"/>
    <p:sldId id="267"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8720DF-D269-48AB-B7AD-5BD46022E59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251672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720DF-D269-48AB-B7AD-5BD46022E59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402941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720DF-D269-48AB-B7AD-5BD46022E59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376901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720DF-D269-48AB-B7AD-5BD46022E59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223906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720DF-D269-48AB-B7AD-5BD46022E59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198263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8720DF-D269-48AB-B7AD-5BD46022E59E}"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277549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8720DF-D269-48AB-B7AD-5BD46022E59E}"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369520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8720DF-D269-48AB-B7AD-5BD46022E59E}"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2570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720DF-D269-48AB-B7AD-5BD46022E59E}"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281693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720DF-D269-48AB-B7AD-5BD46022E59E}"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142421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720DF-D269-48AB-B7AD-5BD46022E59E}"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2C75B-A03F-4491-9480-2BE51870645A}" type="slidenum">
              <a:rPr lang="en-US" smtClean="0"/>
              <a:t>‹#›</a:t>
            </a:fld>
            <a:endParaRPr lang="en-US"/>
          </a:p>
        </p:txBody>
      </p:sp>
    </p:spTree>
    <p:extLst>
      <p:ext uri="{BB962C8B-B14F-4D97-AF65-F5344CB8AC3E}">
        <p14:creationId xmlns:p14="http://schemas.microsoft.com/office/powerpoint/2010/main" val="263152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720DF-D269-48AB-B7AD-5BD46022E59E}"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2C75B-A03F-4491-9480-2BE51870645A}" type="slidenum">
              <a:rPr lang="en-US" smtClean="0"/>
              <a:t>‹#›</a:t>
            </a:fld>
            <a:endParaRPr lang="en-US"/>
          </a:p>
        </p:txBody>
      </p:sp>
    </p:spTree>
    <p:extLst>
      <p:ext uri="{BB962C8B-B14F-4D97-AF65-F5344CB8AC3E}">
        <p14:creationId xmlns:p14="http://schemas.microsoft.com/office/powerpoint/2010/main" val="68374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6610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576033" y="1485864"/>
            <a:ext cx="2086377" cy="523220"/>
          </a:xfrm>
          <a:prstGeom prst="rect">
            <a:avLst/>
          </a:prstGeom>
          <a:noFill/>
        </p:spPr>
        <p:txBody>
          <a:bodyPr wrap="square" rtlCol="0">
            <a:spAutoFit/>
          </a:bodyPr>
          <a:lstStyle/>
          <a:p>
            <a:r>
              <a:rPr lang="en-US" sz="2800" dirty="0" smtClean="0">
                <a:solidFill>
                  <a:schemeClr val="bg1"/>
                </a:solidFill>
              </a:rPr>
              <a:t>Contact Us:</a:t>
            </a:r>
            <a:endParaRPr lang="en-US" sz="2800" dirty="0">
              <a:solidFill>
                <a:schemeClr val="bg1"/>
              </a:solidFill>
            </a:endParaRPr>
          </a:p>
        </p:txBody>
      </p:sp>
      <p:sp>
        <p:nvSpPr>
          <p:cNvPr id="4" name="TextBox 3"/>
          <p:cNvSpPr txBox="1"/>
          <p:nvPr/>
        </p:nvSpPr>
        <p:spPr>
          <a:xfrm>
            <a:off x="2528552" y="2262372"/>
            <a:ext cx="7134896" cy="800219"/>
          </a:xfrm>
          <a:prstGeom prst="rect">
            <a:avLst/>
          </a:prstGeom>
          <a:noFill/>
        </p:spPr>
        <p:txBody>
          <a:bodyPr wrap="square" rtlCol="0">
            <a:spAutoFit/>
          </a:bodyPr>
          <a:lstStyle/>
          <a:p>
            <a:r>
              <a:rPr lang="en-US" sz="2800" dirty="0" smtClean="0">
                <a:solidFill>
                  <a:schemeClr val="bg1"/>
                </a:solidFill>
              </a:rPr>
              <a:t>Contact: </a:t>
            </a:r>
            <a:r>
              <a:rPr lang="en-US" sz="2800" dirty="0">
                <a:solidFill>
                  <a:schemeClr val="bg1"/>
                </a:solidFill>
              </a:rPr>
              <a:t>+91 700 483 5930</a:t>
            </a:r>
          </a:p>
          <a:p>
            <a:endParaRPr lang="en-US" dirty="0"/>
          </a:p>
        </p:txBody>
      </p:sp>
      <p:sp>
        <p:nvSpPr>
          <p:cNvPr id="5" name="TextBox 4"/>
          <p:cNvSpPr txBox="1"/>
          <p:nvPr/>
        </p:nvSpPr>
        <p:spPr>
          <a:xfrm>
            <a:off x="2000518" y="2832591"/>
            <a:ext cx="5237409" cy="523220"/>
          </a:xfrm>
          <a:prstGeom prst="rect">
            <a:avLst/>
          </a:prstGeom>
          <a:noFill/>
        </p:spPr>
        <p:txBody>
          <a:bodyPr wrap="square" rtlCol="0">
            <a:spAutoFit/>
          </a:bodyPr>
          <a:lstStyle/>
          <a:p>
            <a:r>
              <a:rPr lang="en-US" sz="2800" dirty="0" smtClean="0">
                <a:solidFill>
                  <a:schemeClr val="bg1"/>
                </a:solidFill>
              </a:rPr>
              <a:t>Email: contact@devopsschool.com</a:t>
            </a:r>
            <a:endParaRPr lang="en-US" sz="2800" dirty="0">
              <a:solidFill>
                <a:schemeClr val="bg1"/>
              </a:solidFill>
            </a:endParaRPr>
          </a:p>
        </p:txBody>
      </p:sp>
      <p:sp>
        <p:nvSpPr>
          <p:cNvPr id="6" name="TextBox 5"/>
          <p:cNvSpPr txBox="1"/>
          <p:nvPr/>
        </p:nvSpPr>
        <p:spPr>
          <a:xfrm>
            <a:off x="3339921" y="3929755"/>
            <a:ext cx="4378817" cy="707886"/>
          </a:xfrm>
          <a:prstGeom prst="rect">
            <a:avLst/>
          </a:prstGeom>
          <a:noFill/>
        </p:spPr>
        <p:txBody>
          <a:bodyPr wrap="square" rtlCol="0">
            <a:spAutoFit/>
          </a:bodyPr>
          <a:lstStyle/>
          <a:p>
            <a:r>
              <a:rPr lang="en-US" sz="4000" dirty="0" smtClean="0">
                <a:solidFill>
                  <a:schemeClr val="bg1"/>
                </a:solidFill>
                <a:latin typeface="ACaslon Regular" pitchFamily="18" charset="0"/>
              </a:rPr>
              <a:t>Thank you</a:t>
            </a:r>
            <a:endParaRPr lang="en-US" sz="4000" dirty="0">
              <a:solidFill>
                <a:schemeClr val="bg1"/>
              </a:solidFill>
              <a:latin typeface="ACaslon Regular" pitchFamily="18" charset="0"/>
            </a:endParaRPr>
          </a:p>
        </p:txBody>
      </p:sp>
    </p:spTree>
    <p:extLst>
      <p:ext uri="{BB962C8B-B14F-4D97-AF65-F5344CB8AC3E}">
        <p14:creationId xmlns:p14="http://schemas.microsoft.com/office/powerpoint/2010/main" val="1917666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824248" y="1361525"/>
            <a:ext cx="10908405" cy="4893647"/>
          </a:xfrm>
          <a:prstGeom prst="rect">
            <a:avLst/>
          </a:prstGeom>
          <a:noFill/>
        </p:spPr>
        <p:txBody>
          <a:bodyPr wrap="square" rtlCol="0">
            <a:spAutoFit/>
          </a:bodyPr>
          <a:lstStyle/>
          <a:p>
            <a:pPr algn="just"/>
            <a:r>
              <a:rPr lang="en-US" sz="2400" dirty="0">
                <a:solidFill>
                  <a:schemeClr val="bg1"/>
                </a:solidFill>
              </a:rPr>
              <a:t>Upskilling yourself is a necessity, especially </a:t>
            </a:r>
            <a:r>
              <a:rPr lang="en-US" sz="2400" dirty="0" smtClean="0">
                <a:solidFill>
                  <a:schemeClr val="bg1"/>
                </a:solidFill>
              </a:rPr>
              <a:t>these days </a:t>
            </a:r>
            <a:r>
              <a:rPr lang="en-US" sz="2400" dirty="0">
                <a:solidFill>
                  <a:schemeClr val="bg1"/>
                </a:solidFill>
              </a:rPr>
              <a:t>when technology is changing as faster then ever. But, to adopt these fast changes you need expert guidance from </a:t>
            </a:r>
            <a:r>
              <a:rPr lang="en-US" sz="2400" dirty="0" smtClean="0">
                <a:solidFill>
                  <a:schemeClr val="bg1"/>
                </a:solidFill>
              </a:rPr>
              <a:t>experienced </a:t>
            </a:r>
            <a:r>
              <a:rPr lang="en-US" sz="2400" dirty="0">
                <a:solidFill>
                  <a:schemeClr val="bg1"/>
                </a:solidFill>
              </a:rPr>
              <a:t>peoples who already conquer the adoption challenges. DevOps Skills is one of them which is making buzz amongst IT professional these days. DevOps learning also required expert trainers who can help you in your adoption process with the help of their </a:t>
            </a:r>
            <a:r>
              <a:rPr lang="en-US" sz="2400" dirty="0" smtClean="0">
                <a:solidFill>
                  <a:schemeClr val="bg1"/>
                </a:solidFill>
              </a:rPr>
              <a:t>experience </a:t>
            </a:r>
            <a:r>
              <a:rPr lang="en-US" sz="2400" dirty="0">
                <a:solidFill>
                  <a:schemeClr val="bg1"/>
                </a:solidFill>
              </a:rPr>
              <a:t>and expertize in less time so that you can prepared yourself before the competition and take a lead position. </a:t>
            </a:r>
            <a:endParaRPr lang="en-US" sz="2400" dirty="0" smtClean="0">
              <a:solidFill>
                <a:schemeClr val="bg1"/>
              </a:solidFill>
            </a:endParaRPr>
          </a:p>
          <a:p>
            <a:pPr algn="just"/>
            <a:r>
              <a:rPr lang="en-US" sz="2400" dirty="0" smtClean="0">
                <a:solidFill>
                  <a:schemeClr val="bg1"/>
                </a:solidFill>
              </a:rPr>
              <a:t>Chennai </a:t>
            </a:r>
            <a:r>
              <a:rPr lang="en-US" sz="2400" dirty="0">
                <a:solidFill>
                  <a:schemeClr val="bg1"/>
                </a:solidFill>
              </a:rPr>
              <a:t>is one of the IT city of India where various IT </a:t>
            </a:r>
            <a:r>
              <a:rPr lang="en-US" sz="2400" dirty="0" smtClean="0">
                <a:solidFill>
                  <a:schemeClr val="bg1"/>
                </a:solidFill>
              </a:rPr>
              <a:t>organizations </a:t>
            </a:r>
            <a:r>
              <a:rPr lang="en-US" sz="2400" dirty="0">
                <a:solidFill>
                  <a:schemeClr val="bg1"/>
                </a:solidFill>
              </a:rPr>
              <a:t>and MNCs are situated. Peoples from across the India comes to Chennai who wants to build their </a:t>
            </a:r>
            <a:r>
              <a:rPr lang="en-US" sz="2400" dirty="0" smtClean="0">
                <a:solidFill>
                  <a:schemeClr val="bg1"/>
                </a:solidFill>
              </a:rPr>
              <a:t>career </a:t>
            </a:r>
            <a:r>
              <a:rPr lang="en-US" sz="2400" dirty="0">
                <a:solidFill>
                  <a:schemeClr val="bg1"/>
                </a:solidFill>
              </a:rPr>
              <a:t>in IT's and Software </a:t>
            </a:r>
            <a:r>
              <a:rPr lang="en-US" sz="2400" dirty="0" smtClean="0">
                <a:solidFill>
                  <a:schemeClr val="bg1"/>
                </a:solidFill>
              </a:rPr>
              <a:t>industry. </a:t>
            </a:r>
            <a:r>
              <a:rPr lang="en-US" sz="2400" dirty="0">
                <a:solidFill>
                  <a:schemeClr val="bg1"/>
                </a:solidFill>
              </a:rPr>
              <a:t>But, most of the time when peoples wants to adopt any new skills they wants to hire trainers or mentors who can make this process easy for them. Here, you can rely on DevOps School for best DevOps trainers in Chennai area. But, before looking up on them, lets have a quick intro about DevOps.</a:t>
            </a:r>
          </a:p>
        </p:txBody>
      </p:sp>
      <p:sp>
        <p:nvSpPr>
          <p:cNvPr id="5" name="TextBox 4"/>
          <p:cNvSpPr txBox="1"/>
          <p:nvPr/>
        </p:nvSpPr>
        <p:spPr>
          <a:xfrm>
            <a:off x="3541691" y="838305"/>
            <a:ext cx="4778061" cy="523220"/>
          </a:xfrm>
          <a:prstGeom prst="rect">
            <a:avLst/>
          </a:prstGeom>
          <a:noFill/>
        </p:spPr>
        <p:txBody>
          <a:bodyPr wrap="square" rtlCol="0">
            <a:spAutoFit/>
          </a:bodyPr>
          <a:lstStyle/>
          <a:p>
            <a:r>
              <a:rPr lang="en-US" sz="2800" dirty="0">
                <a:solidFill>
                  <a:schemeClr val="bg1"/>
                </a:solidFill>
                <a:latin typeface="Aharoni" panose="02010803020104030203" pitchFamily="2" charset="-79"/>
                <a:cs typeface="Aharoni" panose="02010803020104030203" pitchFamily="2" charset="-79"/>
              </a:rPr>
              <a:t>DevOps trainer in Chennai</a:t>
            </a:r>
          </a:p>
        </p:txBody>
      </p:sp>
    </p:spTree>
    <p:extLst>
      <p:ext uri="{BB962C8B-B14F-4D97-AF65-F5344CB8AC3E}">
        <p14:creationId xmlns:p14="http://schemas.microsoft.com/office/powerpoint/2010/main" val="2927362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159875" y="1340062"/>
            <a:ext cx="3078052" cy="523220"/>
          </a:xfrm>
          <a:prstGeom prst="rect">
            <a:avLst/>
          </a:prstGeom>
          <a:noFill/>
        </p:spPr>
        <p:txBody>
          <a:bodyPr wrap="square" rtlCol="0">
            <a:spAutoFit/>
          </a:bodyPr>
          <a:lstStyle/>
          <a:p>
            <a:pPr algn="just"/>
            <a:r>
              <a:rPr lang="en-US" sz="2800" dirty="0">
                <a:solidFill>
                  <a:schemeClr val="bg1"/>
                </a:solidFill>
                <a:latin typeface="Aharoni" panose="02010803020104030203" pitchFamily="2" charset="-79"/>
                <a:cs typeface="Aharoni" panose="02010803020104030203" pitchFamily="2" charset="-79"/>
              </a:rPr>
              <a:t>What is DevOps?</a:t>
            </a:r>
          </a:p>
        </p:txBody>
      </p:sp>
      <p:sp>
        <p:nvSpPr>
          <p:cNvPr id="4" name="TextBox 3"/>
          <p:cNvSpPr txBox="1"/>
          <p:nvPr/>
        </p:nvSpPr>
        <p:spPr>
          <a:xfrm>
            <a:off x="1429555" y="2418514"/>
            <a:ext cx="9543246" cy="1815882"/>
          </a:xfrm>
          <a:prstGeom prst="rect">
            <a:avLst/>
          </a:prstGeom>
          <a:noFill/>
        </p:spPr>
        <p:txBody>
          <a:bodyPr wrap="square" rtlCol="0">
            <a:spAutoFit/>
          </a:bodyPr>
          <a:lstStyle/>
          <a:p>
            <a:pPr algn="just"/>
            <a:r>
              <a:rPr lang="en-US" sz="2800" dirty="0">
                <a:solidFill>
                  <a:schemeClr val="bg1"/>
                </a:solidFill>
              </a:rPr>
              <a:t>We can refer DevOps as a culture which focus on common goal of rapid IT service delivery to end users by working in collaboration between development and operations teams with utilization of automation tools and mindsets.</a:t>
            </a:r>
          </a:p>
        </p:txBody>
      </p:sp>
    </p:spTree>
    <p:extLst>
      <p:ext uri="{BB962C8B-B14F-4D97-AF65-F5344CB8AC3E}">
        <p14:creationId xmlns:p14="http://schemas.microsoft.com/office/powerpoint/2010/main" val="2146268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159616" y="965916"/>
            <a:ext cx="6744238" cy="523220"/>
          </a:xfrm>
          <a:prstGeom prst="rect">
            <a:avLst/>
          </a:prstGeom>
          <a:noFill/>
        </p:spPr>
        <p:txBody>
          <a:bodyPr wrap="square" rtlCol="0">
            <a:spAutoFit/>
          </a:bodyPr>
          <a:lstStyle/>
          <a:p>
            <a:r>
              <a:rPr lang="en-US" sz="2800" dirty="0">
                <a:solidFill>
                  <a:schemeClr val="bg1"/>
                </a:solidFill>
                <a:latin typeface="Aharoni" panose="02010803020104030203" pitchFamily="2" charset="-79"/>
                <a:cs typeface="Aharoni" panose="02010803020104030203" pitchFamily="2" charset="-79"/>
              </a:rPr>
              <a:t>Why everyone should learn DevOps?</a:t>
            </a:r>
          </a:p>
        </p:txBody>
      </p:sp>
      <p:sp>
        <p:nvSpPr>
          <p:cNvPr id="9" name="TextBox 8"/>
          <p:cNvSpPr txBox="1"/>
          <p:nvPr/>
        </p:nvSpPr>
        <p:spPr>
          <a:xfrm>
            <a:off x="1275008" y="1790163"/>
            <a:ext cx="10109916" cy="3416320"/>
          </a:xfrm>
          <a:prstGeom prst="rect">
            <a:avLst/>
          </a:prstGeom>
          <a:noFill/>
        </p:spPr>
        <p:txBody>
          <a:bodyPr wrap="square" rtlCol="0">
            <a:spAutoFit/>
          </a:bodyPr>
          <a:lstStyle/>
          <a:p>
            <a:pPr algn="just"/>
            <a:r>
              <a:rPr lang="en-US" sz="2400" dirty="0">
                <a:solidFill>
                  <a:schemeClr val="bg1"/>
                </a:solidFill>
              </a:rPr>
              <a:t>DevOps is come here to stay. Reasons are simple it helps in Continuous software delivery by minimizing the complexity and faster resolution of problems. Which simply helps an organization to provide faster delivery of features and more stable operating environment. All these organizational benefits definitely going to help IT </a:t>
            </a:r>
            <a:r>
              <a:rPr lang="en-US" sz="2400" dirty="0" smtClean="0">
                <a:solidFill>
                  <a:schemeClr val="bg1"/>
                </a:solidFill>
              </a:rPr>
              <a:t>professionals </a:t>
            </a:r>
            <a:r>
              <a:rPr lang="en-US" sz="2400" dirty="0">
                <a:solidFill>
                  <a:schemeClr val="bg1"/>
                </a:solidFill>
              </a:rPr>
              <a:t>as well. To make most out DevOps IT company's wants to hire DevOps skills these days. Therefore, learning DevOps gives them an edge for higher </a:t>
            </a:r>
            <a:r>
              <a:rPr lang="en-US" sz="2400" dirty="0" smtClean="0">
                <a:solidFill>
                  <a:schemeClr val="bg1"/>
                </a:solidFill>
              </a:rPr>
              <a:t>career </a:t>
            </a:r>
            <a:r>
              <a:rPr lang="en-US" sz="2400" dirty="0">
                <a:solidFill>
                  <a:schemeClr val="bg1"/>
                </a:solidFill>
              </a:rPr>
              <a:t>growth, higher paychecks with broad environment to work with different peoples from different </a:t>
            </a:r>
            <a:r>
              <a:rPr lang="en-US" sz="2400" dirty="0" smtClean="0">
                <a:solidFill>
                  <a:schemeClr val="bg1"/>
                </a:solidFill>
              </a:rPr>
              <a:t>background </a:t>
            </a:r>
            <a:r>
              <a:rPr lang="en-US" sz="2400" dirty="0">
                <a:solidFill>
                  <a:schemeClr val="bg1"/>
                </a:solidFill>
              </a:rPr>
              <a:t>which ultimately helps an individual to learn and grow from all ways. </a:t>
            </a:r>
          </a:p>
        </p:txBody>
      </p:sp>
    </p:spTree>
    <p:extLst>
      <p:ext uri="{BB962C8B-B14F-4D97-AF65-F5344CB8AC3E}">
        <p14:creationId xmlns:p14="http://schemas.microsoft.com/office/powerpoint/2010/main" val="264872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346359" y="708338"/>
            <a:ext cx="6802192" cy="523220"/>
          </a:xfrm>
          <a:prstGeom prst="rect">
            <a:avLst/>
          </a:prstGeom>
          <a:noFill/>
        </p:spPr>
        <p:txBody>
          <a:bodyPr wrap="square" rtlCol="0">
            <a:spAutoFit/>
          </a:bodyPr>
          <a:lstStyle/>
          <a:p>
            <a:r>
              <a:rPr lang="en-US" sz="2800" dirty="0">
                <a:solidFill>
                  <a:schemeClr val="bg1"/>
                </a:solidFill>
                <a:latin typeface="Aharoni" panose="02010803020104030203" pitchFamily="2" charset="-79"/>
                <a:cs typeface="Aharoni" panose="02010803020104030203" pitchFamily="2" charset="-79"/>
              </a:rPr>
              <a:t>How right DevOps training will help?</a:t>
            </a:r>
          </a:p>
        </p:txBody>
      </p:sp>
      <p:sp>
        <p:nvSpPr>
          <p:cNvPr id="10" name="TextBox 9"/>
          <p:cNvSpPr txBox="1"/>
          <p:nvPr/>
        </p:nvSpPr>
        <p:spPr>
          <a:xfrm>
            <a:off x="1030310" y="1571223"/>
            <a:ext cx="10496282" cy="1938992"/>
          </a:xfrm>
          <a:prstGeom prst="rect">
            <a:avLst/>
          </a:prstGeom>
          <a:noFill/>
        </p:spPr>
        <p:txBody>
          <a:bodyPr wrap="square" rtlCol="0">
            <a:spAutoFit/>
          </a:bodyPr>
          <a:lstStyle/>
          <a:p>
            <a:pPr algn="just"/>
            <a:r>
              <a:rPr lang="en-US" sz="2400" dirty="0">
                <a:solidFill>
                  <a:schemeClr val="bg1"/>
                </a:solidFill>
              </a:rPr>
              <a:t>DevOps culture integrate developers, business users, security engineers, system administrators, and testing engineers to get in a single </a:t>
            </a:r>
            <a:r>
              <a:rPr lang="en-US" sz="2400" dirty="0" smtClean="0">
                <a:solidFill>
                  <a:schemeClr val="bg1"/>
                </a:solidFill>
              </a:rPr>
              <a:t>work stream </a:t>
            </a:r>
            <a:r>
              <a:rPr lang="en-US" sz="2400" dirty="0">
                <a:solidFill>
                  <a:schemeClr val="bg1"/>
                </a:solidFill>
              </a:rPr>
              <a:t>who only focused on meeting client or end user expectations. All this collaboration and implementation requires adequate planning, tools selections and guidance from experts. Therefore we can say:</a:t>
            </a:r>
          </a:p>
        </p:txBody>
      </p:sp>
      <p:sp>
        <p:nvSpPr>
          <p:cNvPr id="11" name="TextBox 10"/>
          <p:cNvSpPr txBox="1"/>
          <p:nvPr/>
        </p:nvSpPr>
        <p:spPr>
          <a:xfrm>
            <a:off x="1545465" y="3510215"/>
            <a:ext cx="980082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Right DevOps training help you to learn better</a:t>
            </a:r>
          </a:p>
          <a:p>
            <a:pPr marL="342900" indent="-342900">
              <a:buFont typeface="Arial" panose="020B0604020202020204" pitchFamily="34" charset="0"/>
              <a:buChar char="•"/>
            </a:pPr>
            <a:r>
              <a:rPr lang="en-US" sz="2400" dirty="0">
                <a:solidFill>
                  <a:schemeClr val="bg1"/>
                </a:solidFill>
              </a:rPr>
              <a:t>Right DevOps training help you to implement better</a:t>
            </a:r>
          </a:p>
          <a:p>
            <a:pPr marL="342900" indent="-342900">
              <a:buFont typeface="Arial" panose="020B0604020202020204" pitchFamily="34" charset="0"/>
              <a:buChar char="•"/>
            </a:pPr>
            <a:r>
              <a:rPr lang="en-US" sz="2400" dirty="0">
                <a:solidFill>
                  <a:schemeClr val="bg1"/>
                </a:solidFill>
              </a:rPr>
              <a:t>Right DevOps training make you ready for real-time environment</a:t>
            </a:r>
          </a:p>
          <a:p>
            <a:pPr marL="342900" indent="-342900">
              <a:buFont typeface="Arial" panose="020B0604020202020204" pitchFamily="34" charset="0"/>
              <a:buChar char="•"/>
            </a:pPr>
            <a:r>
              <a:rPr lang="en-US" sz="2400" dirty="0">
                <a:solidFill>
                  <a:schemeClr val="bg1"/>
                </a:solidFill>
              </a:rPr>
              <a:t>Right DevOps training helps you to reduce or minimize your mistakes</a:t>
            </a:r>
          </a:p>
        </p:txBody>
      </p:sp>
    </p:spTree>
    <p:extLst>
      <p:ext uri="{BB962C8B-B14F-4D97-AF65-F5344CB8AC3E}">
        <p14:creationId xmlns:p14="http://schemas.microsoft.com/office/powerpoint/2010/main" val="1618260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10861" y="872032"/>
            <a:ext cx="11470783" cy="523220"/>
          </a:xfrm>
          <a:prstGeom prst="rect">
            <a:avLst/>
          </a:prstGeom>
          <a:noFill/>
        </p:spPr>
        <p:txBody>
          <a:bodyPr wrap="square" rtlCol="0">
            <a:spAutoFit/>
          </a:bodyPr>
          <a:lstStyle/>
          <a:p>
            <a:r>
              <a:rPr lang="en-US" sz="2800" dirty="0">
                <a:solidFill>
                  <a:schemeClr val="bg1"/>
                </a:solidFill>
                <a:latin typeface="Aharoni" panose="02010803020104030203" pitchFamily="2" charset="-79"/>
                <a:cs typeface="Aharoni" panose="02010803020104030203" pitchFamily="2" charset="-79"/>
              </a:rPr>
              <a:t>How DevOpsSchool.com will help in your DevOps Training Needs?</a:t>
            </a:r>
          </a:p>
        </p:txBody>
      </p:sp>
      <p:sp>
        <p:nvSpPr>
          <p:cNvPr id="4" name="TextBox 3"/>
          <p:cNvSpPr txBox="1"/>
          <p:nvPr/>
        </p:nvSpPr>
        <p:spPr>
          <a:xfrm>
            <a:off x="540912" y="1584101"/>
            <a:ext cx="11243257" cy="1015663"/>
          </a:xfrm>
          <a:prstGeom prst="rect">
            <a:avLst/>
          </a:prstGeom>
          <a:noFill/>
        </p:spPr>
        <p:txBody>
          <a:bodyPr wrap="square" rtlCol="0">
            <a:spAutoFit/>
          </a:bodyPr>
          <a:lstStyle/>
          <a:p>
            <a:pPr algn="just"/>
            <a:r>
              <a:rPr lang="en-US" sz="2000" dirty="0">
                <a:solidFill>
                  <a:schemeClr val="bg1"/>
                </a:solidFill>
              </a:rPr>
              <a:t>Selecting a right DevOps training institute is one the most important things you should consider. We at "DevOps </a:t>
            </a:r>
            <a:r>
              <a:rPr lang="en-US" sz="2000" dirty="0" smtClean="0">
                <a:solidFill>
                  <a:schemeClr val="bg1"/>
                </a:solidFill>
              </a:rPr>
              <a:t>School" </a:t>
            </a:r>
            <a:r>
              <a:rPr lang="en-US" sz="2000" dirty="0">
                <a:solidFill>
                  <a:schemeClr val="bg1"/>
                </a:solidFill>
              </a:rPr>
              <a:t>can be one stop solution for DevOps learning. We are </a:t>
            </a:r>
            <a:r>
              <a:rPr lang="en-US" sz="2000" dirty="0" smtClean="0">
                <a:solidFill>
                  <a:schemeClr val="bg1"/>
                </a:solidFill>
              </a:rPr>
              <a:t>specialized </a:t>
            </a:r>
            <a:r>
              <a:rPr lang="en-US" sz="2000" dirty="0">
                <a:solidFill>
                  <a:schemeClr val="bg1"/>
                </a:solidFill>
              </a:rPr>
              <a:t>in DevOps and support only DevOps training in our institutes.</a:t>
            </a:r>
          </a:p>
        </p:txBody>
      </p:sp>
      <p:sp>
        <p:nvSpPr>
          <p:cNvPr id="5" name="TextBox 4"/>
          <p:cNvSpPr txBox="1"/>
          <p:nvPr/>
        </p:nvSpPr>
        <p:spPr>
          <a:xfrm>
            <a:off x="824248" y="2838501"/>
            <a:ext cx="10650828"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solidFill>
                  <a:schemeClr val="bg1"/>
                </a:solidFill>
              </a:rPr>
              <a:t>Experienced </a:t>
            </a:r>
            <a:r>
              <a:rPr lang="en-US" sz="2000" b="1" dirty="0">
                <a:solidFill>
                  <a:schemeClr val="bg1"/>
                </a:solidFill>
              </a:rPr>
              <a:t>trainers:- </a:t>
            </a:r>
            <a:r>
              <a:rPr lang="en-US" sz="2000" dirty="0">
                <a:solidFill>
                  <a:schemeClr val="bg1"/>
                </a:solidFill>
              </a:rPr>
              <a:t>We have community of highly qualified, skillful, </a:t>
            </a:r>
            <a:r>
              <a:rPr lang="en-US" sz="2000" dirty="0" smtClean="0">
                <a:solidFill>
                  <a:schemeClr val="bg1"/>
                </a:solidFill>
              </a:rPr>
              <a:t>experienced </a:t>
            </a:r>
            <a:r>
              <a:rPr lang="en-US" sz="2000" dirty="0">
                <a:solidFill>
                  <a:schemeClr val="bg1"/>
                </a:solidFill>
              </a:rPr>
              <a:t>&amp; certified professionals from the industry who can help you to grasp the knowledge smoothly and make your learning process hassle free with their </a:t>
            </a:r>
            <a:r>
              <a:rPr lang="en-US" sz="2000" dirty="0" smtClean="0">
                <a:solidFill>
                  <a:schemeClr val="bg1"/>
                </a:solidFill>
              </a:rPr>
              <a:t>experience </a:t>
            </a:r>
            <a:r>
              <a:rPr lang="en-US" sz="2000" dirty="0">
                <a:solidFill>
                  <a:schemeClr val="bg1"/>
                </a:solidFill>
              </a:rPr>
              <a:t>and expertize.</a:t>
            </a:r>
          </a:p>
        </p:txBody>
      </p:sp>
      <p:sp>
        <p:nvSpPr>
          <p:cNvPr id="6" name="TextBox 5"/>
          <p:cNvSpPr txBox="1"/>
          <p:nvPr/>
        </p:nvSpPr>
        <p:spPr>
          <a:xfrm>
            <a:off x="824248" y="4092901"/>
            <a:ext cx="10740980"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Industry standard course:- </a:t>
            </a:r>
            <a:r>
              <a:rPr lang="en-US" sz="2000" dirty="0">
                <a:solidFill>
                  <a:schemeClr val="bg1"/>
                </a:solidFill>
              </a:rPr>
              <a:t>DevOps school has world's only DevOps course which has top tools at one DevOps training program. Which is designed by our subject matter experts by having well researched and in a </a:t>
            </a:r>
            <a:r>
              <a:rPr lang="en-US" sz="2000" dirty="0" smtClean="0">
                <a:solidFill>
                  <a:schemeClr val="bg1"/>
                </a:solidFill>
              </a:rPr>
              <a:t>structured </a:t>
            </a:r>
            <a:r>
              <a:rPr lang="en-US" sz="2000" dirty="0">
                <a:solidFill>
                  <a:schemeClr val="bg1"/>
                </a:solidFill>
              </a:rPr>
              <a:t>way which helps a participants to grasp the </a:t>
            </a:r>
            <a:r>
              <a:rPr lang="en-US" sz="2000" dirty="0" smtClean="0">
                <a:solidFill>
                  <a:schemeClr val="bg1"/>
                </a:solidFill>
              </a:rPr>
              <a:t>knowledge </a:t>
            </a:r>
            <a:r>
              <a:rPr lang="en-US" sz="2000" dirty="0">
                <a:solidFill>
                  <a:schemeClr val="bg1"/>
                </a:solidFill>
              </a:rPr>
              <a:t>at short span of time.</a:t>
            </a:r>
          </a:p>
        </p:txBody>
      </p:sp>
    </p:spTree>
    <p:extLst>
      <p:ext uri="{BB962C8B-B14F-4D97-AF65-F5344CB8AC3E}">
        <p14:creationId xmlns:p14="http://schemas.microsoft.com/office/powerpoint/2010/main" val="2784925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824248" y="1396841"/>
            <a:ext cx="10470523"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smtClean="0">
                <a:solidFill>
                  <a:schemeClr val="bg1"/>
                </a:solidFill>
              </a:rPr>
              <a:t>Hands-on training:- </a:t>
            </a:r>
            <a:r>
              <a:rPr lang="en-US" sz="2000" dirty="0" smtClean="0">
                <a:solidFill>
                  <a:schemeClr val="bg1"/>
                </a:solidFill>
              </a:rPr>
              <a:t>We </a:t>
            </a:r>
            <a:r>
              <a:rPr lang="en-US" sz="2000" dirty="0">
                <a:solidFill>
                  <a:schemeClr val="bg1"/>
                </a:solidFill>
              </a:rPr>
              <a:t>help our participants by providing them real-time working </a:t>
            </a:r>
            <a:r>
              <a:rPr lang="en-US" sz="2000" dirty="0" smtClean="0">
                <a:solidFill>
                  <a:schemeClr val="bg1"/>
                </a:solidFill>
              </a:rPr>
              <a:t>experience </a:t>
            </a:r>
            <a:r>
              <a:rPr lang="en-US" sz="2000" dirty="0">
                <a:solidFill>
                  <a:schemeClr val="bg1"/>
                </a:solidFill>
              </a:rPr>
              <a:t>by providing them lab, projects and assignments based on real-time scenarios which makes them ready to face the challenges from the first day of working as DevOps engineer.</a:t>
            </a:r>
          </a:p>
        </p:txBody>
      </p:sp>
      <p:sp>
        <p:nvSpPr>
          <p:cNvPr id="5" name="TextBox 4"/>
          <p:cNvSpPr txBox="1"/>
          <p:nvPr/>
        </p:nvSpPr>
        <p:spPr>
          <a:xfrm>
            <a:off x="824248" y="2744871"/>
            <a:ext cx="10586434"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chemeClr val="bg1"/>
                </a:solidFill>
              </a:rPr>
              <a:t>Mode of the training:- </a:t>
            </a:r>
            <a:r>
              <a:rPr lang="en-US" sz="2000" dirty="0">
                <a:solidFill>
                  <a:schemeClr val="bg1"/>
                </a:solidFill>
              </a:rPr>
              <a:t>DevOps School offer Online-instructor-led, live Training, Classroom Training &amp; Corporate Training to individuals, group of peoples and corporate professionals &amp; </a:t>
            </a:r>
            <a:r>
              <a:rPr lang="en-US" sz="2000" dirty="0" smtClean="0">
                <a:solidFill>
                  <a:schemeClr val="bg1"/>
                </a:solidFill>
              </a:rPr>
              <a:t>fresher's </a:t>
            </a:r>
            <a:r>
              <a:rPr lang="en-US" sz="2000" dirty="0">
                <a:solidFill>
                  <a:schemeClr val="bg1"/>
                </a:solidFill>
              </a:rPr>
              <a:t>worldwide which incorporated with Expert &amp; Experienced Instructors.</a:t>
            </a:r>
          </a:p>
        </p:txBody>
      </p:sp>
      <p:sp>
        <p:nvSpPr>
          <p:cNvPr id="6" name="TextBox 5"/>
          <p:cNvSpPr txBox="1"/>
          <p:nvPr/>
        </p:nvSpPr>
        <p:spPr>
          <a:xfrm>
            <a:off x="824248" y="4092901"/>
            <a:ext cx="1074098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chemeClr val="bg1"/>
                </a:solidFill>
              </a:rPr>
              <a:t>DevOps Certification:- </a:t>
            </a:r>
            <a:r>
              <a:rPr lang="en-US" sz="2000" dirty="0">
                <a:solidFill>
                  <a:schemeClr val="bg1"/>
                </a:solidFill>
              </a:rPr>
              <a:t>DevOps School is amongst one of the recognized DevOps institute in Chennai. Our certification holds value and after course completion participants will receive DevOps Certification.</a:t>
            </a:r>
          </a:p>
        </p:txBody>
      </p:sp>
    </p:spTree>
    <p:extLst>
      <p:ext uri="{BB962C8B-B14F-4D97-AF65-F5344CB8AC3E}">
        <p14:creationId xmlns:p14="http://schemas.microsoft.com/office/powerpoint/2010/main" val="3542011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860738" y="791533"/>
            <a:ext cx="10470523" cy="523220"/>
          </a:xfrm>
          <a:prstGeom prst="rect">
            <a:avLst/>
          </a:prstGeom>
          <a:noFill/>
        </p:spPr>
        <p:txBody>
          <a:bodyPr wrap="square" rtlCol="0">
            <a:spAutoFit/>
          </a:bodyPr>
          <a:lstStyle/>
          <a:p>
            <a:pPr algn="just"/>
            <a:r>
              <a:rPr lang="en-US" sz="2800" b="1" dirty="0">
                <a:solidFill>
                  <a:schemeClr val="bg1"/>
                </a:solidFill>
              </a:rPr>
              <a:t>What are the Location of DevOps Training by DevOpsSchool.com</a:t>
            </a:r>
            <a:endParaRPr lang="en-US" sz="2800" dirty="0">
              <a:solidFill>
                <a:schemeClr val="bg1"/>
              </a:solidFill>
            </a:endParaRPr>
          </a:p>
        </p:txBody>
      </p:sp>
      <p:sp>
        <p:nvSpPr>
          <p:cNvPr id="3" name="TextBox 2"/>
          <p:cNvSpPr txBox="1"/>
          <p:nvPr/>
        </p:nvSpPr>
        <p:spPr>
          <a:xfrm>
            <a:off x="1107584" y="1340390"/>
            <a:ext cx="1403798"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rPr>
              <a:t>Pune</a:t>
            </a:r>
            <a:endParaRPr lang="en-US" sz="2400" dirty="0">
              <a:solidFill>
                <a:schemeClr val="bg1"/>
              </a:solidFill>
            </a:endParaRPr>
          </a:p>
        </p:txBody>
      </p:sp>
      <p:sp>
        <p:nvSpPr>
          <p:cNvPr id="7" name="TextBox 6"/>
          <p:cNvSpPr txBox="1"/>
          <p:nvPr/>
        </p:nvSpPr>
        <p:spPr>
          <a:xfrm>
            <a:off x="3372120" y="1314753"/>
            <a:ext cx="1867436"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Bangalore</a:t>
            </a:r>
          </a:p>
          <a:p>
            <a:endParaRPr lang="en-US" dirty="0"/>
          </a:p>
        </p:txBody>
      </p:sp>
      <p:sp>
        <p:nvSpPr>
          <p:cNvPr id="8" name="Rectangle 7"/>
          <p:cNvSpPr/>
          <p:nvPr/>
        </p:nvSpPr>
        <p:spPr>
          <a:xfrm>
            <a:off x="1101385" y="1791806"/>
            <a:ext cx="1176925" cy="461665"/>
          </a:xfrm>
          <a:prstGeom prst="rect">
            <a:avLst/>
          </a:prstGeom>
        </p:spPr>
        <p:txBody>
          <a:bodyPr wrap="none">
            <a:spAutoFit/>
          </a:bodyPr>
          <a:lstStyle/>
          <a:p>
            <a:pPr marL="342900" indent="-342900">
              <a:buFont typeface="Arial" panose="020B0604020202020204" pitchFamily="34" charset="0"/>
              <a:buChar char="•"/>
            </a:pPr>
            <a:r>
              <a:rPr lang="en-US" sz="2400" dirty="0">
                <a:solidFill>
                  <a:schemeClr val="bg1"/>
                </a:solidFill>
              </a:rPr>
              <a:t>Delhi</a:t>
            </a:r>
          </a:p>
        </p:txBody>
      </p:sp>
      <p:sp>
        <p:nvSpPr>
          <p:cNvPr id="9" name="Rectangle 8"/>
          <p:cNvSpPr/>
          <p:nvPr/>
        </p:nvSpPr>
        <p:spPr>
          <a:xfrm>
            <a:off x="3400077" y="1785957"/>
            <a:ext cx="1552028" cy="461665"/>
          </a:xfrm>
          <a:prstGeom prst="rect">
            <a:avLst/>
          </a:prstGeom>
        </p:spPr>
        <p:txBody>
          <a:bodyPr wrap="none">
            <a:spAutoFit/>
          </a:bodyPr>
          <a:lstStyle/>
          <a:p>
            <a:pPr marL="342900" indent="-342900">
              <a:buFont typeface="Arial" panose="020B0604020202020204" pitchFamily="34" charset="0"/>
              <a:buChar char="•"/>
            </a:pPr>
            <a:r>
              <a:rPr lang="en-US" sz="2400" dirty="0">
                <a:solidFill>
                  <a:schemeClr val="bg1"/>
                </a:solidFill>
              </a:rPr>
              <a:t>Chennai</a:t>
            </a:r>
          </a:p>
        </p:txBody>
      </p:sp>
      <p:sp>
        <p:nvSpPr>
          <p:cNvPr id="10" name="Rectangle 9"/>
          <p:cNvSpPr/>
          <p:nvPr/>
        </p:nvSpPr>
        <p:spPr>
          <a:xfrm>
            <a:off x="5711597" y="1837973"/>
            <a:ext cx="1580882" cy="461665"/>
          </a:xfrm>
          <a:prstGeom prst="rect">
            <a:avLst/>
          </a:prstGeom>
        </p:spPr>
        <p:txBody>
          <a:bodyPr wrap="none">
            <a:spAutoFit/>
          </a:bodyPr>
          <a:lstStyle/>
          <a:p>
            <a:pPr marL="342900" indent="-342900">
              <a:buFont typeface="Arial" panose="020B0604020202020204" pitchFamily="34" charset="0"/>
              <a:buChar char="•"/>
            </a:pPr>
            <a:r>
              <a:rPr lang="en-US" sz="2400" dirty="0">
                <a:solidFill>
                  <a:schemeClr val="bg1"/>
                </a:solidFill>
              </a:rPr>
              <a:t>Mumbai</a:t>
            </a:r>
          </a:p>
        </p:txBody>
      </p:sp>
      <p:sp>
        <p:nvSpPr>
          <p:cNvPr id="11" name="Rectangle 10"/>
          <p:cNvSpPr/>
          <p:nvPr/>
        </p:nvSpPr>
        <p:spPr>
          <a:xfrm>
            <a:off x="7909951" y="1314753"/>
            <a:ext cx="1894814" cy="461665"/>
          </a:xfrm>
          <a:prstGeom prst="rect">
            <a:avLst/>
          </a:prstGeom>
        </p:spPr>
        <p:txBody>
          <a:bodyPr wrap="none">
            <a:spAutoFit/>
          </a:bodyPr>
          <a:lstStyle/>
          <a:p>
            <a:pPr marL="342900" indent="-342900">
              <a:buFont typeface="Arial" panose="020B0604020202020204" pitchFamily="34" charset="0"/>
              <a:buChar char="•"/>
            </a:pPr>
            <a:r>
              <a:rPr lang="en-US" sz="2400" dirty="0">
                <a:solidFill>
                  <a:schemeClr val="bg1"/>
                </a:solidFill>
              </a:rPr>
              <a:t>Hyderabad</a:t>
            </a:r>
          </a:p>
        </p:txBody>
      </p:sp>
      <p:sp>
        <p:nvSpPr>
          <p:cNvPr id="13" name="Rectangle 12"/>
          <p:cNvSpPr/>
          <p:nvPr/>
        </p:nvSpPr>
        <p:spPr>
          <a:xfrm>
            <a:off x="5711597" y="1314753"/>
            <a:ext cx="1443152" cy="461665"/>
          </a:xfrm>
          <a:prstGeom prst="rect">
            <a:avLst/>
          </a:prstGeom>
        </p:spPr>
        <p:txBody>
          <a:bodyPr wrap="none">
            <a:spAutoFit/>
          </a:bodyPr>
          <a:lstStyle/>
          <a:p>
            <a:pPr marL="342900" indent="-342900">
              <a:buFont typeface="Arial" panose="020B0604020202020204" pitchFamily="34" charset="0"/>
              <a:buChar char="•"/>
            </a:pPr>
            <a:r>
              <a:rPr lang="en-US" sz="2400" dirty="0">
                <a:solidFill>
                  <a:schemeClr val="bg1"/>
                </a:solidFill>
              </a:rPr>
              <a:t>Kolkata</a:t>
            </a:r>
          </a:p>
        </p:txBody>
      </p:sp>
      <p:sp>
        <p:nvSpPr>
          <p:cNvPr id="14" name="TextBox 13"/>
          <p:cNvSpPr txBox="1"/>
          <p:nvPr/>
        </p:nvSpPr>
        <p:spPr>
          <a:xfrm>
            <a:off x="860738" y="2639826"/>
            <a:ext cx="9981127" cy="954107"/>
          </a:xfrm>
          <a:prstGeom prst="rect">
            <a:avLst/>
          </a:prstGeom>
          <a:noFill/>
        </p:spPr>
        <p:txBody>
          <a:bodyPr wrap="square" rtlCol="0">
            <a:spAutoFit/>
          </a:bodyPr>
          <a:lstStyle/>
          <a:p>
            <a:r>
              <a:rPr lang="en-US" sz="2800" dirty="0">
                <a:solidFill>
                  <a:schemeClr val="bg1"/>
                </a:solidFill>
                <a:latin typeface="Aharoni" panose="02010803020104030203" pitchFamily="2" charset="-79"/>
                <a:cs typeface="Aharoni" panose="02010803020104030203" pitchFamily="2" charset="-79"/>
              </a:rPr>
              <a:t>Who is the corporate trainer for DevOps Training by DevOpsSchool.com</a:t>
            </a:r>
          </a:p>
        </p:txBody>
      </p:sp>
      <p:sp>
        <p:nvSpPr>
          <p:cNvPr id="15" name="TextBox 14"/>
          <p:cNvSpPr txBox="1"/>
          <p:nvPr/>
        </p:nvSpPr>
        <p:spPr>
          <a:xfrm>
            <a:off x="912737" y="3718677"/>
            <a:ext cx="9948688" cy="1200329"/>
          </a:xfrm>
          <a:prstGeom prst="rect">
            <a:avLst/>
          </a:prstGeom>
          <a:noFill/>
        </p:spPr>
        <p:txBody>
          <a:bodyPr wrap="square" rtlCol="0">
            <a:spAutoFit/>
          </a:bodyPr>
          <a:lstStyle/>
          <a:p>
            <a:pPr algn="just"/>
            <a:r>
              <a:rPr lang="en-US" sz="2400" dirty="0">
                <a:solidFill>
                  <a:schemeClr val="bg1"/>
                </a:solidFill>
              </a:rPr>
              <a:t>We have community of DevOps trainers and mentors who provide training, consulting and mentoring services to the corporates. From below section you can find trainers who are available in Chennai region for their services.</a:t>
            </a:r>
          </a:p>
        </p:txBody>
      </p:sp>
    </p:spTree>
    <p:extLst>
      <p:ext uri="{BB962C8B-B14F-4D97-AF65-F5344CB8AC3E}">
        <p14:creationId xmlns:p14="http://schemas.microsoft.com/office/powerpoint/2010/main" val="1211229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468189" y="1223494"/>
            <a:ext cx="10534919" cy="954107"/>
          </a:xfrm>
          <a:prstGeom prst="rect">
            <a:avLst/>
          </a:prstGeom>
          <a:noFill/>
        </p:spPr>
        <p:txBody>
          <a:bodyPr wrap="square" rtlCol="0">
            <a:spAutoFit/>
          </a:bodyPr>
          <a:lstStyle/>
          <a:p>
            <a:r>
              <a:rPr lang="en-US" sz="2800" dirty="0">
                <a:solidFill>
                  <a:schemeClr val="bg1"/>
                </a:solidFill>
                <a:latin typeface="Aharoni" panose="02010803020104030203" pitchFamily="2" charset="-79"/>
                <a:cs typeface="Aharoni" panose="02010803020104030203" pitchFamily="2" charset="-79"/>
              </a:rPr>
              <a:t>What Clients says about DevOpsSchool.com and Our trainers?</a:t>
            </a:r>
          </a:p>
        </p:txBody>
      </p:sp>
      <p:sp>
        <p:nvSpPr>
          <p:cNvPr id="9" name="TextBox 8"/>
          <p:cNvSpPr txBox="1"/>
          <p:nvPr/>
        </p:nvSpPr>
        <p:spPr>
          <a:xfrm>
            <a:off x="1468189" y="2408350"/>
            <a:ext cx="9247033" cy="2308324"/>
          </a:xfrm>
          <a:prstGeom prst="rect">
            <a:avLst/>
          </a:prstGeom>
          <a:noFill/>
        </p:spPr>
        <p:txBody>
          <a:bodyPr wrap="square" rtlCol="0">
            <a:spAutoFit/>
          </a:bodyPr>
          <a:lstStyle/>
          <a:p>
            <a:pPr algn="just"/>
            <a:r>
              <a:rPr lang="en-US" sz="2400" dirty="0">
                <a:solidFill>
                  <a:schemeClr val="bg1"/>
                </a:solidFill>
              </a:rPr>
              <a:t>Reviews and feedbacks from those peoples who have taken services or training from any trainer or institute is the best way to decide to go with that trainer or not. Till date whatever training our DevOps trainers conducted at Chennai, you can listen or read participants reviews from below mentioned section which will help you to evaluate our trainers ability and skills.</a:t>
            </a:r>
          </a:p>
        </p:txBody>
      </p:sp>
    </p:spTree>
    <p:extLst>
      <p:ext uri="{BB962C8B-B14F-4D97-AF65-F5344CB8AC3E}">
        <p14:creationId xmlns:p14="http://schemas.microsoft.com/office/powerpoint/2010/main" val="805489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866</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ACaslon Regular</vt: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12</cp:revision>
  <dcterms:created xsi:type="dcterms:W3CDTF">2019-01-10T07:09:44Z</dcterms:created>
  <dcterms:modified xsi:type="dcterms:W3CDTF">2019-01-23T06:41:36Z</dcterms:modified>
</cp:coreProperties>
</file>