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8" r:id="rId3"/>
    <p:sldId id="259" r:id="rId4"/>
    <p:sldId id="260" r:id="rId5"/>
    <p:sldId id="261" r:id="rId6"/>
    <p:sldId id="262" r:id="rId7"/>
    <p:sldId id="263" r:id="rId8"/>
    <p:sldId id="265"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7A5FEF-C2C3-44B6-941D-31E7871D4844}"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35318-AF72-4A25-8019-7C52154B7000}" type="slidenum">
              <a:rPr lang="en-US" smtClean="0"/>
              <a:t>‹#›</a:t>
            </a:fld>
            <a:endParaRPr lang="en-US"/>
          </a:p>
        </p:txBody>
      </p:sp>
    </p:spTree>
    <p:extLst>
      <p:ext uri="{BB962C8B-B14F-4D97-AF65-F5344CB8AC3E}">
        <p14:creationId xmlns:p14="http://schemas.microsoft.com/office/powerpoint/2010/main" val="409729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7A5FEF-C2C3-44B6-941D-31E7871D4844}"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35318-AF72-4A25-8019-7C52154B7000}" type="slidenum">
              <a:rPr lang="en-US" smtClean="0"/>
              <a:t>‹#›</a:t>
            </a:fld>
            <a:endParaRPr lang="en-US"/>
          </a:p>
        </p:txBody>
      </p:sp>
    </p:spTree>
    <p:extLst>
      <p:ext uri="{BB962C8B-B14F-4D97-AF65-F5344CB8AC3E}">
        <p14:creationId xmlns:p14="http://schemas.microsoft.com/office/powerpoint/2010/main" val="201785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7A5FEF-C2C3-44B6-941D-31E7871D4844}"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35318-AF72-4A25-8019-7C52154B7000}" type="slidenum">
              <a:rPr lang="en-US" smtClean="0"/>
              <a:t>‹#›</a:t>
            </a:fld>
            <a:endParaRPr lang="en-US"/>
          </a:p>
        </p:txBody>
      </p:sp>
    </p:spTree>
    <p:extLst>
      <p:ext uri="{BB962C8B-B14F-4D97-AF65-F5344CB8AC3E}">
        <p14:creationId xmlns:p14="http://schemas.microsoft.com/office/powerpoint/2010/main" val="59295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7A5FEF-C2C3-44B6-941D-31E7871D4844}"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35318-AF72-4A25-8019-7C52154B7000}" type="slidenum">
              <a:rPr lang="en-US" smtClean="0"/>
              <a:t>‹#›</a:t>
            </a:fld>
            <a:endParaRPr lang="en-US"/>
          </a:p>
        </p:txBody>
      </p:sp>
    </p:spTree>
    <p:extLst>
      <p:ext uri="{BB962C8B-B14F-4D97-AF65-F5344CB8AC3E}">
        <p14:creationId xmlns:p14="http://schemas.microsoft.com/office/powerpoint/2010/main" val="125815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7A5FEF-C2C3-44B6-941D-31E7871D4844}"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35318-AF72-4A25-8019-7C52154B7000}" type="slidenum">
              <a:rPr lang="en-US" smtClean="0"/>
              <a:t>‹#›</a:t>
            </a:fld>
            <a:endParaRPr lang="en-US"/>
          </a:p>
        </p:txBody>
      </p:sp>
    </p:spTree>
    <p:extLst>
      <p:ext uri="{BB962C8B-B14F-4D97-AF65-F5344CB8AC3E}">
        <p14:creationId xmlns:p14="http://schemas.microsoft.com/office/powerpoint/2010/main" val="3007513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7A5FEF-C2C3-44B6-941D-31E7871D4844}"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35318-AF72-4A25-8019-7C52154B7000}" type="slidenum">
              <a:rPr lang="en-US" smtClean="0"/>
              <a:t>‹#›</a:t>
            </a:fld>
            <a:endParaRPr lang="en-US"/>
          </a:p>
        </p:txBody>
      </p:sp>
    </p:spTree>
    <p:extLst>
      <p:ext uri="{BB962C8B-B14F-4D97-AF65-F5344CB8AC3E}">
        <p14:creationId xmlns:p14="http://schemas.microsoft.com/office/powerpoint/2010/main" val="241232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7A5FEF-C2C3-44B6-941D-31E7871D4844}" type="datetimeFigureOut">
              <a:rPr lang="en-US" smtClean="0"/>
              <a:t>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235318-AF72-4A25-8019-7C52154B7000}" type="slidenum">
              <a:rPr lang="en-US" smtClean="0"/>
              <a:t>‹#›</a:t>
            </a:fld>
            <a:endParaRPr lang="en-US"/>
          </a:p>
        </p:txBody>
      </p:sp>
    </p:spTree>
    <p:extLst>
      <p:ext uri="{BB962C8B-B14F-4D97-AF65-F5344CB8AC3E}">
        <p14:creationId xmlns:p14="http://schemas.microsoft.com/office/powerpoint/2010/main" val="235250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7A5FEF-C2C3-44B6-941D-31E7871D4844}" type="datetimeFigureOut">
              <a:rPr lang="en-US" smtClean="0"/>
              <a:t>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35318-AF72-4A25-8019-7C52154B7000}" type="slidenum">
              <a:rPr lang="en-US" smtClean="0"/>
              <a:t>‹#›</a:t>
            </a:fld>
            <a:endParaRPr lang="en-US"/>
          </a:p>
        </p:txBody>
      </p:sp>
    </p:spTree>
    <p:extLst>
      <p:ext uri="{BB962C8B-B14F-4D97-AF65-F5344CB8AC3E}">
        <p14:creationId xmlns:p14="http://schemas.microsoft.com/office/powerpoint/2010/main" val="191204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A5FEF-C2C3-44B6-941D-31E7871D4844}" type="datetimeFigureOut">
              <a:rPr lang="en-US" smtClean="0"/>
              <a:t>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235318-AF72-4A25-8019-7C52154B7000}" type="slidenum">
              <a:rPr lang="en-US" smtClean="0"/>
              <a:t>‹#›</a:t>
            </a:fld>
            <a:endParaRPr lang="en-US"/>
          </a:p>
        </p:txBody>
      </p:sp>
    </p:spTree>
    <p:extLst>
      <p:ext uri="{BB962C8B-B14F-4D97-AF65-F5344CB8AC3E}">
        <p14:creationId xmlns:p14="http://schemas.microsoft.com/office/powerpoint/2010/main" val="346380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7A5FEF-C2C3-44B6-941D-31E7871D4844}"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35318-AF72-4A25-8019-7C52154B7000}" type="slidenum">
              <a:rPr lang="en-US" smtClean="0"/>
              <a:t>‹#›</a:t>
            </a:fld>
            <a:endParaRPr lang="en-US"/>
          </a:p>
        </p:txBody>
      </p:sp>
    </p:spTree>
    <p:extLst>
      <p:ext uri="{BB962C8B-B14F-4D97-AF65-F5344CB8AC3E}">
        <p14:creationId xmlns:p14="http://schemas.microsoft.com/office/powerpoint/2010/main" val="3525197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7A5FEF-C2C3-44B6-941D-31E7871D4844}"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35318-AF72-4A25-8019-7C52154B7000}" type="slidenum">
              <a:rPr lang="en-US" smtClean="0"/>
              <a:t>‹#›</a:t>
            </a:fld>
            <a:endParaRPr lang="en-US"/>
          </a:p>
        </p:txBody>
      </p:sp>
    </p:spTree>
    <p:extLst>
      <p:ext uri="{BB962C8B-B14F-4D97-AF65-F5344CB8AC3E}">
        <p14:creationId xmlns:p14="http://schemas.microsoft.com/office/powerpoint/2010/main" val="307743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A5FEF-C2C3-44B6-941D-31E7871D4844}" type="datetimeFigureOut">
              <a:rPr lang="en-US" smtClean="0"/>
              <a:t>1/12/2019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235318-AF72-4A25-8019-7C52154B7000}" type="slidenum">
              <a:rPr lang="en-US" smtClean="0"/>
              <a:t>‹#›</a:t>
            </a:fld>
            <a:endParaRPr lang="en-US"/>
          </a:p>
        </p:txBody>
      </p:sp>
    </p:spTree>
    <p:extLst>
      <p:ext uri="{BB962C8B-B14F-4D97-AF65-F5344CB8AC3E}">
        <p14:creationId xmlns:p14="http://schemas.microsoft.com/office/powerpoint/2010/main" val="2512702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606085" y="1738648"/>
            <a:ext cx="5779146" cy="2585323"/>
          </a:xfrm>
          <a:prstGeom prst="rect">
            <a:avLst/>
          </a:prstGeom>
          <a:noFill/>
        </p:spPr>
        <p:txBody>
          <a:bodyPr wrap="none" rtlCol="0">
            <a:spAutoFit/>
          </a:bodyPr>
          <a:lstStyle/>
          <a:p>
            <a:r>
              <a:rPr lang="en-US" sz="5400" dirty="0" smtClean="0">
                <a:latin typeface="Aharoni" panose="02010803020104030203" pitchFamily="2" charset="-79"/>
                <a:cs typeface="Aharoni" panose="02010803020104030203" pitchFamily="2" charset="-79"/>
              </a:rPr>
              <a:t>DevOps Trainers </a:t>
            </a:r>
          </a:p>
          <a:p>
            <a:r>
              <a:rPr lang="en-US" sz="5400" dirty="0" smtClean="0">
                <a:latin typeface="Aharoni" panose="02010803020104030203" pitchFamily="2" charset="-79"/>
                <a:cs typeface="Aharoni" panose="02010803020104030203" pitchFamily="2" charset="-79"/>
              </a:rPr>
              <a:t>             in </a:t>
            </a:r>
          </a:p>
          <a:p>
            <a:r>
              <a:rPr lang="en-US" sz="5400" dirty="0" smtClean="0">
                <a:latin typeface="Aharoni" panose="02010803020104030203" pitchFamily="2" charset="-79"/>
                <a:cs typeface="Aharoni" panose="02010803020104030203" pitchFamily="2" charset="-79"/>
              </a:rPr>
              <a:t>        Kolkata</a:t>
            </a:r>
            <a:endParaRPr lang="en-US" sz="5400" dirty="0">
              <a:latin typeface="Aharoni" panose="02010803020104030203" pitchFamily="2" charset="-79"/>
              <a:cs typeface="Aharoni" panose="02010803020104030203" pitchFamily="2" charset="-79"/>
            </a:endParaRPr>
          </a:p>
        </p:txBody>
      </p:sp>
      <p:sp>
        <p:nvSpPr>
          <p:cNvPr id="4" name="TextBox 3"/>
          <p:cNvSpPr txBox="1"/>
          <p:nvPr/>
        </p:nvSpPr>
        <p:spPr>
          <a:xfrm>
            <a:off x="9903853" y="6488668"/>
            <a:ext cx="2123915" cy="369332"/>
          </a:xfrm>
          <a:prstGeom prst="rect">
            <a:avLst/>
          </a:prstGeom>
          <a:noFill/>
        </p:spPr>
        <p:txBody>
          <a:bodyPr wrap="none" rtlCol="0">
            <a:spAutoFit/>
          </a:bodyPr>
          <a:lstStyle/>
          <a:p>
            <a:r>
              <a:rPr lang="en-US" b="1" dirty="0" smtClean="0"/>
              <a:t>Author: Bittu Kumar</a:t>
            </a:r>
            <a:endParaRPr lang="en-US" b="1" dirty="0"/>
          </a:p>
        </p:txBody>
      </p:sp>
    </p:spTree>
    <p:extLst>
      <p:ext uri="{BB962C8B-B14F-4D97-AF65-F5344CB8AC3E}">
        <p14:creationId xmlns:p14="http://schemas.microsoft.com/office/powerpoint/2010/main" val="1049563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827096" y="520651"/>
            <a:ext cx="2603598" cy="646331"/>
          </a:xfrm>
          <a:prstGeom prst="rect">
            <a:avLst/>
          </a:prstGeom>
          <a:noFill/>
        </p:spPr>
        <p:txBody>
          <a:bodyPr wrap="none" rtlCol="0">
            <a:spAutoFit/>
          </a:bodyPr>
          <a:lstStyle/>
          <a:p>
            <a:r>
              <a:rPr lang="en-US" sz="3600" dirty="0" smtClean="0">
                <a:latin typeface="Aharoni" panose="02010803020104030203" pitchFamily="2" charset="-79"/>
                <a:cs typeface="Aharoni" panose="02010803020104030203" pitchFamily="2" charset="-79"/>
              </a:rPr>
              <a:t>Contact Us:</a:t>
            </a:r>
            <a:endParaRPr lang="en-US" sz="3600" dirty="0">
              <a:latin typeface="Aharoni" panose="02010803020104030203" pitchFamily="2" charset="-79"/>
              <a:cs typeface="Aharoni" panose="02010803020104030203" pitchFamily="2" charset="-79"/>
            </a:endParaRPr>
          </a:p>
        </p:txBody>
      </p:sp>
      <p:sp>
        <p:nvSpPr>
          <p:cNvPr id="4" name="TextBox 3"/>
          <p:cNvSpPr txBox="1"/>
          <p:nvPr/>
        </p:nvSpPr>
        <p:spPr>
          <a:xfrm>
            <a:off x="3403980" y="2099122"/>
            <a:ext cx="5564344" cy="984885"/>
          </a:xfrm>
          <a:prstGeom prst="rect">
            <a:avLst/>
          </a:prstGeom>
          <a:noFill/>
        </p:spPr>
        <p:txBody>
          <a:bodyPr wrap="none" rtlCol="0">
            <a:spAutoFit/>
          </a:bodyPr>
          <a:lstStyle/>
          <a:p>
            <a:r>
              <a:rPr lang="en-US" sz="4000" dirty="0" smtClean="0">
                <a:solidFill>
                  <a:srgbClr val="002060"/>
                </a:solidFill>
              </a:rPr>
              <a:t>Call on: </a:t>
            </a:r>
            <a:r>
              <a:rPr lang="en-US" sz="4000" dirty="0">
                <a:solidFill>
                  <a:srgbClr val="002060"/>
                </a:solidFill>
              </a:rPr>
              <a:t>+91 700 483 5930</a:t>
            </a:r>
          </a:p>
          <a:p>
            <a:endParaRPr lang="en-US" dirty="0"/>
          </a:p>
        </p:txBody>
      </p:sp>
      <p:sp>
        <p:nvSpPr>
          <p:cNvPr id="5" name="TextBox 4"/>
          <p:cNvSpPr txBox="1"/>
          <p:nvPr/>
        </p:nvSpPr>
        <p:spPr>
          <a:xfrm>
            <a:off x="3187222" y="2699287"/>
            <a:ext cx="5997860" cy="584775"/>
          </a:xfrm>
          <a:prstGeom prst="rect">
            <a:avLst/>
          </a:prstGeom>
          <a:noFill/>
        </p:spPr>
        <p:txBody>
          <a:bodyPr wrap="none" rtlCol="0">
            <a:spAutoFit/>
          </a:bodyPr>
          <a:lstStyle/>
          <a:p>
            <a:r>
              <a:rPr lang="en-US" sz="3200" dirty="0" smtClean="0">
                <a:solidFill>
                  <a:srgbClr val="002060"/>
                </a:solidFill>
              </a:rPr>
              <a:t>Email: contact@devopsschool.com</a:t>
            </a:r>
            <a:endParaRPr lang="en-US" sz="3200" dirty="0">
              <a:solidFill>
                <a:srgbClr val="002060"/>
              </a:solidFill>
            </a:endParaRPr>
          </a:p>
        </p:txBody>
      </p:sp>
      <p:sp>
        <p:nvSpPr>
          <p:cNvPr id="6" name="TextBox 5"/>
          <p:cNvSpPr txBox="1"/>
          <p:nvPr/>
        </p:nvSpPr>
        <p:spPr>
          <a:xfrm>
            <a:off x="3615160" y="3284062"/>
            <a:ext cx="4961679" cy="584775"/>
          </a:xfrm>
          <a:prstGeom prst="rect">
            <a:avLst/>
          </a:prstGeom>
          <a:noFill/>
        </p:spPr>
        <p:txBody>
          <a:bodyPr wrap="none" rtlCol="0">
            <a:spAutoFit/>
          </a:bodyPr>
          <a:lstStyle/>
          <a:p>
            <a:r>
              <a:rPr lang="en-US" sz="3200" dirty="0" smtClean="0">
                <a:solidFill>
                  <a:srgbClr val="002060"/>
                </a:solidFill>
              </a:rPr>
              <a:t>Website: DevOpsSchool.com</a:t>
            </a:r>
            <a:endParaRPr lang="en-US" sz="3200" dirty="0">
              <a:solidFill>
                <a:srgbClr val="002060"/>
              </a:solidFill>
            </a:endParaRPr>
          </a:p>
        </p:txBody>
      </p:sp>
      <p:sp>
        <p:nvSpPr>
          <p:cNvPr id="7" name="TextBox 6"/>
          <p:cNvSpPr txBox="1"/>
          <p:nvPr/>
        </p:nvSpPr>
        <p:spPr>
          <a:xfrm>
            <a:off x="4623515" y="4533363"/>
            <a:ext cx="3010761" cy="769441"/>
          </a:xfrm>
          <a:prstGeom prst="rect">
            <a:avLst/>
          </a:prstGeom>
          <a:noFill/>
        </p:spPr>
        <p:txBody>
          <a:bodyPr wrap="none" rtlCol="0">
            <a:spAutoFit/>
          </a:bodyPr>
          <a:lstStyle/>
          <a:p>
            <a:r>
              <a:rPr lang="en-US" sz="4400" dirty="0" smtClean="0">
                <a:latin typeface="Aharoni" panose="02010803020104030203" pitchFamily="2" charset="-79"/>
                <a:cs typeface="Aharoni" panose="02010803020104030203" pitchFamily="2" charset="-79"/>
              </a:rPr>
              <a:t>Thank You</a:t>
            </a:r>
            <a:endParaRPr lang="en-US" sz="4400" dirty="0">
              <a:latin typeface="Aharoni" panose="02010803020104030203" pitchFamily="2" charset="-79"/>
              <a:cs typeface="Aharoni" panose="02010803020104030203" pitchFamily="2" charset="-79"/>
            </a:endParaRPr>
          </a:p>
        </p:txBody>
      </p:sp>
      <p:sp>
        <p:nvSpPr>
          <p:cNvPr id="8" name="TextBox 7"/>
          <p:cNvSpPr txBox="1"/>
          <p:nvPr/>
        </p:nvSpPr>
        <p:spPr>
          <a:xfrm>
            <a:off x="2824765" y="1149642"/>
            <a:ext cx="8113690" cy="1107996"/>
          </a:xfrm>
          <a:prstGeom prst="rect">
            <a:avLst/>
          </a:prstGeom>
          <a:noFill/>
        </p:spPr>
        <p:txBody>
          <a:bodyPr wrap="square" rtlCol="0">
            <a:spAutoFit/>
          </a:bodyPr>
          <a:lstStyle/>
          <a:p>
            <a:r>
              <a:rPr lang="en-US" sz="2400" dirty="0" smtClean="0"/>
              <a:t>For DevOps Related Videos, Learning Materials, DevOps</a:t>
            </a:r>
          </a:p>
          <a:p>
            <a:r>
              <a:rPr lang="en-US" sz="2400" dirty="0" smtClean="0"/>
              <a:t>      Course Training, Technical Support or many more. </a:t>
            </a:r>
          </a:p>
          <a:p>
            <a:endParaRPr lang="en-US" dirty="0"/>
          </a:p>
        </p:txBody>
      </p:sp>
    </p:spTree>
    <p:extLst>
      <p:ext uri="{BB962C8B-B14F-4D97-AF65-F5344CB8AC3E}">
        <p14:creationId xmlns:p14="http://schemas.microsoft.com/office/powerpoint/2010/main" val="3757079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918952" y="1996225"/>
            <a:ext cx="9762185" cy="3416320"/>
          </a:xfrm>
          <a:prstGeom prst="rect">
            <a:avLst/>
          </a:prstGeom>
          <a:noFill/>
        </p:spPr>
        <p:txBody>
          <a:bodyPr wrap="square" rtlCol="0">
            <a:spAutoFit/>
          </a:bodyPr>
          <a:lstStyle/>
          <a:p>
            <a:pPr algn="just"/>
            <a:r>
              <a:rPr lang="en-US" sz="2400" dirty="0" smtClean="0"/>
              <a:t>The Kolkata city is the cultural, commercial, and educational center of East India. There are some major IT Companies in Kolkata like Accenture and TCS. If you want to get a job in IT Industries, it is important to learn DevOps by experts who have experience in DevOps Domain, Which will develop your skills. DevOps domain can help a candidate to achieve the goal of a Job as DevOps Engineer. If you are looking for take Training than I would suggest you DevOpsSchool, which is one of the best training institutes for DevOps and this institute drive by best DevOps trainer in Kolkata. First of all, learn about DevOps</a:t>
            </a:r>
            <a:endParaRPr lang="en-US" sz="2400" dirty="0"/>
          </a:p>
        </p:txBody>
      </p:sp>
      <p:sp>
        <p:nvSpPr>
          <p:cNvPr id="4" name="TextBox 3"/>
          <p:cNvSpPr txBox="1"/>
          <p:nvPr/>
        </p:nvSpPr>
        <p:spPr>
          <a:xfrm>
            <a:off x="1918952" y="1120462"/>
            <a:ext cx="8590208" cy="523220"/>
          </a:xfrm>
          <a:prstGeom prst="rect">
            <a:avLst/>
          </a:prstGeom>
          <a:noFill/>
        </p:spPr>
        <p:txBody>
          <a:bodyPr wrap="square" rtlCol="0">
            <a:spAutoFit/>
          </a:bodyPr>
          <a:lstStyle/>
          <a:p>
            <a:r>
              <a:rPr lang="en-US" sz="2800" dirty="0" smtClean="0">
                <a:solidFill>
                  <a:srgbClr val="FF0000"/>
                </a:solidFill>
              </a:rPr>
              <a:t>DevOps Trainers in Kolkata</a:t>
            </a:r>
            <a:endParaRPr lang="en-US" sz="2800" dirty="0">
              <a:solidFill>
                <a:srgbClr val="FF0000"/>
              </a:solidFill>
            </a:endParaRPr>
          </a:p>
        </p:txBody>
      </p:sp>
    </p:spTree>
    <p:extLst>
      <p:ext uri="{BB962C8B-B14F-4D97-AF65-F5344CB8AC3E}">
        <p14:creationId xmlns:p14="http://schemas.microsoft.com/office/powerpoint/2010/main" val="1648232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970467" y="682581"/>
            <a:ext cx="7624293" cy="523220"/>
          </a:xfrm>
          <a:prstGeom prst="rect">
            <a:avLst/>
          </a:prstGeom>
          <a:noFill/>
        </p:spPr>
        <p:txBody>
          <a:bodyPr wrap="square" rtlCol="0">
            <a:spAutoFit/>
          </a:bodyPr>
          <a:lstStyle/>
          <a:p>
            <a:r>
              <a:rPr lang="en-US" sz="2800" dirty="0" smtClean="0">
                <a:solidFill>
                  <a:srgbClr val="FF0000"/>
                </a:solidFill>
              </a:rPr>
              <a:t>What is DevOps?</a:t>
            </a:r>
            <a:endParaRPr lang="en-US" sz="2800" dirty="0">
              <a:solidFill>
                <a:srgbClr val="FF0000"/>
              </a:solidFill>
            </a:endParaRPr>
          </a:p>
        </p:txBody>
      </p:sp>
      <p:sp>
        <p:nvSpPr>
          <p:cNvPr id="4" name="TextBox 3"/>
          <p:cNvSpPr txBox="1"/>
          <p:nvPr/>
        </p:nvSpPr>
        <p:spPr>
          <a:xfrm>
            <a:off x="1970467" y="1325417"/>
            <a:ext cx="9633398" cy="2308324"/>
          </a:xfrm>
          <a:prstGeom prst="rect">
            <a:avLst/>
          </a:prstGeom>
          <a:noFill/>
        </p:spPr>
        <p:txBody>
          <a:bodyPr wrap="square" rtlCol="0">
            <a:spAutoFit/>
          </a:bodyPr>
          <a:lstStyle/>
          <a:p>
            <a:pPr algn="just"/>
            <a:r>
              <a:rPr lang="en-US" sz="2400" dirty="0" smtClean="0"/>
              <a:t>DevOps is one of the most trending domain in the IT field. It is a "culture", where the developer’s team and operations team transparently work together to plan, build, and release and deploy. It is being used by the organizations/set-up to reduce all gaps between the Development team and Operations teams. It is strongly attached to a set of techniques known as Continuous Delivery, Continuous Integration, and Continuous Deployment.</a:t>
            </a:r>
            <a:endParaRPr lang="en-US" sz="2400" dirty="0"/>
          </a:p>
        </p:txBody>
      </p:sp>
      <p:sp>
        <p:nvSpPr>
          <p:cNvPr id="5" name="TextBox 4"/>
          <p:cNvSpPr txBox="1"/>
          <p:nvPr/>
        </p:nvSpPr>
        <p:spPr>
          <a:xfrm>
            <a:off x="1970467" y="3633741"/>
            <a:ext cx="9633398" cy="2308324"/>
          </a:xfrm>
          <a:prstGeom prst="rect">
            <a:avLst/>
          </a:prstGeom>
          <a:noFill/>
        </p:spPr>
        <p:txBody>
          <a:bodyPr wrap="square" rtlCol="0">
            <a:spAutoFit/>
          </a:bodyPr>
          <a:lstStyle/>
          <a:p>
            <a:pPr algn="just"/>
            <a:r>
              <a:rPr lang="en-US" sz="2400" dirty="0" smtClean="0"/>
              <a:t>Nowadays, all the leading IT organization are adopting DevOps culture, so having the right skill set in DevOps will set you apart from the crowd, because DevOps is most trending these days, everyone knows about DevOps, but in fact There are very few people who understand it and have the skills to work and work accordingly. So it gives anyone an opportunity to make an identity for themselves.</a:t>
            </a:r>
            <a:endParaRPr lang="en-US" sz="2400" dirty="0"/>
          </a:p>
        </p:txBody>
      </p:sp>
    </p:spTree>
    <p:extLst>
      <p:ext uri="{BB962C8B-B14F-4D97-AF65-F5344CB8AC3E}">
        <p14:creationId xmlns:p14="http://schemas.microsoft.com/office/powerpoint/2010/main" val="2105958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938269" y="798030"/>
            <a:ext cx="10200068" cy="830997"/>
          </a:xfrm>
          <a:prstGeom prst="rect">
            <a:avLst/>
          </a:prstGeom>
          <a:noFill/>
        </p:spPr>
        <p:txBody>
          <a:bodyPr wrap="square" rtlCol="0">
            <a:spAutoFit/>
          </a:bodyPr>
          <a:lstStyle/>
          <a:p>
            <a:r>
              <a:rPr lang="en-US" sz="2400" dirty="0" smtClean="0">
                <a:solidFill>
                  <a:srgbClr val="FF0000"/>
                </a:solidFill>
              </a:rPr>
              <a:t>Why everyone should learn DevOps by experienced trainer in Kolkata, you will find the answer below.</a:t>
            </a:r>
            <a:endParaRPr lang="en-US" sz="2400" dirty="0">
              <a:solidFill>
                <a:srgbClr val="FF0000"/>
              </a:solidFill>
            </a:endParaRPr>
          </a:p>
        </p:txBody>
      </p:sp>
      <p:sp>
        <p:nvSpPr>
          <p:cNvPr id="7" name="TextBox 6"/>
          <p:cNvSpPr txBox="1"/>
          <p:nvPr/>
        </p:nvSpPr>
        <p:spPr>
          <a:xfrm>
            <a:off x="1893192" y="1744952"/>
            <a:ext cx="9856631" cy="1938992"/>
          </a:xfrm>
          <a:prstGeom prst="rect">
            <a:avLst/>
          </a:prstGeom>
          <a:noFill/>
        </p:spPr>
        <p:txBody>
          <a:bodyPr wrap="square" rtlCol="0">
            <a:spAutoFit/>
          </a:bodyPr>
          <a:lstStyle/>
          <a:p>
            <a:pPr algn="just"/>
            <a:r>
              <a:rPr lang="en-US" sz="2400" dirty="0" smtClean="0">
                <a:solidFill>
                  <a:schemeClr val="accent1">
                    <a:lumMod val="75000"/>
                  </a:schemeClr>
                </a:solidFill>
              </a:rPr>
              <a:t>Become More Valuable to The Set-up/organization - </a:t>
            </a:r>
            <a:r>
              <a:rPr lang="en-US" sz="2400" dirty="0" smtClean="0"/>
              <a:t>Most of the organizations are looking for people with spacious variety of skills. By earning DevOps certification you become more valuable to the company, since you know various tools and technologies used for development, testing and deployment.</a:t>
            </a:r>
            <a:endParaRPr lang="en-US" sz="2400" dirty="0"/>
          </a:p>
        </p:txBody>
      </p:sp>
      <p:sp>
        <p:nvSpPr>
          <p:cNvPr id="8" name="TextBox 7"/>
          <p:cNvSpPr txBox="1"/>
          <p:nvPr/>
        </p:nvSpPr>
        <p:spPr>
          <a:xfrm>
            <a:off x="1946853" y="3799869"/>
            <a:ext cx="9749307" cy="2308324"/>
          </a:xfrm>
          <a:prstGeom prst="rect">
            <a:avLst/>
          </a:prstGeom>
          <a:noFill/>
        </p:spPr>
        <p:txBody>
          <a:bodyPr wrap="square" rtlCol="0">
            <a:spAutoFit/>
          </a:bodyPr>
          <a:lstStyle/>
          <a:p>
            <a:pPr algn="just"/>
            <a:r>
              <a:rPr lang="en-US" sz="2400" dirty="0" smtClean="0">
                <a:solidFill>
                  <a:schemeClr val="accent1">
                    <a:lumMod val="75000"/>
                  </a:schemeClr>
                </a:solidFill>
              </a:rPr>
              <a:t>Easy to Get Job Opportunities - </a:t>
            </a:r>
            <a:r>
              <a:rPr lang="en-US" sz="2400" dirty="0" smtClean="0"/>
              <a:t>DevOps is copious or less a very new concept in the IT industry and huge number of companies are deploying DevOps practices. There is a lack of certified professionals who can bring in their DevOps proficient to organizations. A DevOps certification will expand your career as an IT professional and preferable job opportunities will come your way.</a:t>
            </a:r>
            <a:endParaRPr lang="en-US" sz="2400" dirty="0"/>
          </a:p>
        </p:txBody>
      </p:sp>
    </p:spTree>
    <p:extLst>
      <p:ext uri="{BB962C8B-B14F-4D97-AF65-F5344CB8AC3E}">
        <p14:creationId xmlns:p14="http://schemas.microsoft.com/office/powerpoint/2010/main" val="729562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828800" y="1103220"/>
            <a:ext cx="9981126" cy="1200329"/>
          </a:xfrm>
          <a:prstGeom prst="rect">
            <a:avLst/>
          </a:prstGeom>
          <a:noFill/>
        </p:spPr>
        <p:txBody>
          <a:bodyPr wrap="square" rtlCol="0">
            <a:spAutoFit/>
          </a:bodyPr>
          <a:lstStyle/>
          <a:p>
            <a:pPr algn="just"/>
            <a:r>
              <a:rPr lang="en-US" sz="2400" dirty="0" smtClean="0">
                <a:solidFill>
                  <a:schemeClr val="accent1">
                    <a:lumMod val="75000"/>
                  </a:schemeClr>
                </a:solidFill>
              </a:rPr>
              <a:t>Continuous improvement - </a:t>
            </a:r>
            <a:r>
              <a:rPr lang="en-US" sz="2400" dirty="0" smtClean="0"/>
              <a:t>DevOps insists on continuous improvement by aligning business with IT. It strives to reduce reaction cycle and delivery loops, which in turn increases customer satisfaction.</a:t>
            </a:r>
            <a:endParaRPr lang="en-US" sz="2400" dirty="0"/>
          </a:p>
        </p:txBody>
      </p:sp>
      <p:sp>
        <p:nvSpPr>
          <p:cNvPr id="4" name="TextBox 3"/>
          <p:cNvSpPr txBox="1"/>
          <p:nvPr/>
        </p:nvSpPr>
        <p:spPr>
          <a:xfrm>
            <a:off x="1828800" y="2496320"/>
            <a:ext cx="9981126" cy="1200329"/>
          </a:xfrm>
          <a:prstGeom prst="rect">
            <a:avLst/>
          </a:prstGeom>
          <a:noFill/>
        </p:spPr>
        <p:txBody>
          <a:bodyPr wrap="square" rtlCol="0">
            <a:spAutoFit/>
          </a:bodyPr>
          <a:lstStyle/>
          <a:p>
            <a:pPr algn="just"/>
            <a:r>
              <a:rPr lang="en-US" sz="2400" dirty="0" smtClean="0">
                <a:solidFill>
                  <a:schemeClr val="accent1">
                    <a:lumMod val="75000"/>
                  </a:schemeClr>
                </a:solidFill>
              </a:rPr>
              <a:t>Separate From The Crowd </a:t>
            </a:r>
            <a:r>
              <a:rPr lang="en-US" sz="2400" dirty="0" smtClean="0"/>
              <a:t>- All the leading IT organization are adopting DevOps culture, so having the right skill set in DevOps will set you apart from the crowd and this gives you an edge over other people in an interview.</a:t>
            </a:r>
            <a:endParaRPr lang="en-US" sz="2400" dirty="0"/>
          </a:p>
        </p:txBody>
      </p:sp>
      <p:sp>
        <p:nvSpPr>
          <p:cNvPr id="5" name="TextBox 4"/>
          <p:cNvSpPr txBox="1"/>
          <p:nvPr/>
        </p:nvSpPr>
        <p:spPr>
          <a:xfrm>
            <a:off x="1828800" y="3889420"/>
            <a:ext cx="10071279" cy="1569660"/>
          </a:xfrm>
          <a:prstGeom prst="rect">
            <a:avLst/>
          </a:prstGeom>
          <a:noFill/>
        </p:spPr>
        <p:txBody>
          <a:bodyPr wrap="square" rtlCol="0">
            <a:spAutoFit/>
          </a:bodyPr>
          <a:lstStyle/>
          <a:p>
            <a:pPr algn="just"/>
            <a:r>
              <a:rPr lang="en-US" sz="2400" dirty="0" smtClean="0">
                <a:solidFill>
                  <a:schemeClr val="accent1">
                    <a:lumMod val="75000"/>
                  </a:schemeClr>
                </a:solidFill>
              </a:rPr>
              <a:t>Highest Paid Salary - </a:t>
            </a:r>
            <a:r>
              <a:rPr lang="en-US" sz="2400" dirty="0" smtClean="0"/>
              <a:t>According to a current survey, DevOps certified professionals are among the highest paid in IT industry. The market demand is increasing quickly with its increased implementation globally and this trend is not going to change any time soon.</a:t>
            </a:r>
            <a:endParaRPr lang="en-US" sz="2400" dirty="0"/>
          </a:p>
        </p:txBody>
      </p:sp>
    </p:spTree>
    <p:extLst>
      <p:ext uri="{BB962C8B-B14F-4D97-AF65-F5344CB8AC3E}">
        <p14:creationId xmlns:p14="http://schemas.microsoft.com/office/powerpoint/2010/main" val="350244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781577" y="734095"/>
            <a:ext cx="8989453" cy="461665"/>
          </a:xfrm>
          <a:prstGeom prst="rect">
            <a:avLst/>
          </a:prstGeom>
          <a:noFill/>
        </p:spPr>
        <p:txBody>
          <a:bodyPr wrap="square" rtlCol="0">
            <a:spAutoFit/>
          </a:bodyPr>
          <a:lstStyle/>
          <a:p>
            <a:r>
              <a:rPr lang="en-US" sz="2400" dirty="0" smtClean="0">
                <a:solidFill>
                  <a:srgbClr val="FF0000"/>
                </a:solidFill>
              </a:rPr>
              <a:t>How right DevOps training will help?</a:t>
            </a:r>
            <a:endParaRPr lang="en-US" sz="2400" dirty="0">
              <a:solidFill>
                <a:srgbClr val="FF0000"/>
              </a:solidFill>
            </a:endParaRPr>
          </a:p>
        </p:txBody>
      </p:sp>
      <p:sp>
        <p:nvSpPr>
          <p:cNvPr id="4" name="TextBox 3"/>
          <p:cNvSpPr txBox="1"/>
          <p:nvPr/>
        </p:nvSpPr>
        <p:spPr>
          <a:xfrm>
            <a:off x="1588394" y="1556835"/>
            <a:ext cx="10118502"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Right DevOps training will help in increasing the quality of the product to a great extent and has increased the collaboration of Development and Operation team as well due to which the workflow within the organization has become smoother.</a:t>
            </a:r>
            <a:endParaRPr lang="en-US" sz="2400" dirty="0"/>
          </a:p>
        </p:txBody>
      </p:sp>
      <p:sp>
        <p:nvSpPr>
          <p:cNvPr id="5" name="TextBox 4"/>
          <p:cNvSpPr txBox="1"/>
          <p:nvPr/>
        </p:nvSpPr>
        <p:spPr>
          <a:xfrm>
            <a:off x="1612004" y="3133627"/>
            <a:ext cx="1011850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Reduced time to market for software delivery teams by automating deployment process of their software and helping them adopting continuous delivery.</a:t>
            </a:r>
            <a:endParaRPr lang="en-US" sz="2400" dirty="0"/>
          </a:p>
        </p:txBody>
      </p:sp>
      <p:sp>
        <p:nvSpPr>
          <p:cNvPr id="6" name="TextBox 5"/>
          <p:cNvSpPr txBox="1"/>
          <p:nvPr/>
        </p:nvSpPr>
        <p:spPr>
          <a:xfrm>
            <a:off x="1612004" y="4399820"/>
            <a:ext cx="9337183"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Reduction of manual work and Feedback loops measure effectiveness.</a:t>
            </a:r>
            <a:endParaRPr lang="en-US" sz="2400" dirty="0"/>
          </a:p>
        </p:txBody>
      </p:sp>
      <p:sp>
        <p:nvSpPr>
          <p:cNvPr id="7" name="TextBox 6"/>
          <p:cNvSpPr txBox="1"/>
          <p:nvPr/>
        </p:nvSpPr>
        <p:spPr>
          <a:xfrm>
            <a:off x="1612004" y="5132158"/>
            <a:ext cx="9629105"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Faster resolution of problems and Reduce downtime by maintaining SLA.</a:t>
            </a:r>
            <a:endParaRPr lang="en-US" sz="2400" dirty="0"/>
          </a:p>
        </p:txBody>
      </p:sp>
    </p:spTree>
    <p:extLst>
      <p:ext uri="{BB962C8B-B14F-4D97-AF65-F5344CB8AC3E}">
        <p14:creationId xmlns:p14="http://schemas.microsoft.com/office/powerpoint/2010/main" val="823858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266682" y="1249250"/>
            <a:ext cx="8377422" cy="461665"/>
          </a:xfrm>
          <a:prstGeom prst="rect">
            <a:avLst/>
          </a:prstGeom>
          <a:noFill/>
        </p:spPr>
        <p:txBody>
          <a:bodyPr wrap="none" rtlCol="0">
            <a:spAutoFit/>
          </a:bodyPr>
          <a:lstStyle/>
          <a:p>
            <a:r>
              <a:rPr lang="en-US" sz="2400" dirty="0" smtClean="0">
                <a:solidFill>
                  <a:srgbClr val="FF0000"/>
                </a:solidFill>
              </a:rPr>
              <a:t>How DevOpsSchool.com will help in your DevOps Training Needs?</a:t>
            </a:r>
            <a:endParaRPr lang="en-US" sz="2400" dirty="0">
              <a:solidFill>
                <a:srgbClr val="FF0000"/>
              </a:solidFill>
            </a:endParaRPr>
          </a:p>
        </p:txBody>
      </p:sp>
      <p:sp>
        <p:nvSpPr>
          <p:cNvPr id="4" name="TextBox 3"/>
          <p:cNvSpPr txBox="1"/>
          <p:nvPr/>
        </p:nvSpPr>
        <p:spPr>
          <a:xfrm>
            <a:off x="2266682" y="2090172"/>
            <a:ext cx="8377422" cy="2677656"/>
          </a:xfrm>
          <a:prstGeom prst="rect">
            <a:avLst/>
          </a:prstGeom>
          <a:noFill/>
        </p:spPr>
        <p:txBody>
          <a:bodyPr wrap="square" rtlCol="0">
            <a:spAutoFit/>
          </a:bodyPr>
          <a:lstStyle/>
          <a:p>
            <a:pPr algn="just"/>
            <a:r>
              <a:rPr lang="en-US" sz="2400" dirty="0" smtClean="0"/>
              <a:t>If you are looking for DevOps training/trainer in Kolkata then I would recommend DevOpsSchool because this institute is one of the oldest (15+ years) and experienced name in this domain. Their courses are theoretical and practical, which ensure that candidates receive profound knowledge and skills. Our DevOps training course is designed to help you become a DevOps Engineer.</a:t>
            </a:r>
            <a:endParaRPr lang="en-US" sz="2400" dirty="0"/>
          </a:p>
        </p:txBody>
      </p:sp>
    </p:spTree>
    <p:extLst>
      <p:ext uri="{BB962C8B-B14F-4D97-AF65-F5344CB8AC3E}">
        <p14:creationId xmlns:p14="http://schemas.microsoft.com/office/powerpoint/2010/main" val="3393686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279562" y="927279"/>
            <a:ext cx="9105363" cy="461665"/>
          </a:xfrm>
          <a:prstGeom prst="rect">
            <a:avLst/>
          </a:prstGeom>
          <a:noFill/>
        </p:spPr>
        <p:txBody>
          <a:bodyPr wrap="square" rtlCol="0">
            <a:spAutoFit/>
          </a:bodyPr>
          <a:lstStyle/>
          <a:p>
            <a:r>
              <a:rPr lang="en-US" sz="2400" dirty="0" smtClean="0">
                <a:solidFill>
                  <a:srgbClr val="FF0000"/>
                </a:solidFill>
              </a:rPr>
              <a:t>Qualities DevOps trainers should have</a:t>
            </a:r>
            <a:endParaRPr lang="en-US" sz="2400" dirty="0">
              <a:solidFill>
                <a:srgbClr val="FF0000"/>
              </a:solidFill>
            </a:endParaRPr>
          </a:p>
        </p:txBody>
      </p:sp>
      <p:sp>
        <p:nvSpPr>
          <p:cNvPr id="4" name="TextBox 3"/>
          <p:cNvSpPr txBox="1"/>
          <p:nvPr/>
        </p:nvSpPr>
        <p:spPr>
          <a:xfrm>
            <a:off x="2279562" y="1635617"/>
            <a:ext cx="969779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good trainer knows the material, lives it, breathes it, and can infuse their own experience into it.</a:t>
            </a:r>
            <a:endParaRPr lang="en-US" sz="2400" dirty="0"/>
          </a:p>
        </p:txBody>
      </p:sp>
      <p:sp>
        <p:nvSpPr>
          <p:cNvPr id="5" name="TextBox 4"/>
          <p:cNvSpPr txBox="1"/>
          <p:nvPr/>
        </p:nvSpPr>
        <p:spPr>
          <a:xfrm>
            <a:off x="2279562" y="2533069"/>
            <a:ext cx="9182636"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good trainer makes delivering a class look easy and seamless.</a:t>
            </a:r>
            <a:endParaRPr lang="en-US" sz="2400" dirty="0"/>
          </a:p>
        </p:txBody>
      </p:sp>
      <p:sp>
        <p:nvSpPr>
          <p:cNvPr id="6" name="TextBox 5"/>
          <p:cNvSpPr txBox="1"/>
          <p:nvPr/>
        </p:nvSpPr>
        <p:spPr>
          <a:xfrm>
            <a:off x="2279562" y="3122745"/>
            <a:ext cx="9337182"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great trainer is attuned to his or her own energy level and that of the class Because trainers are role Models, they should be mature, confident and enthusiastic.</a:t>
            </a:r>
            <a:endParaRPr lang="en-US" sz="2400" dirty="0"/>
          </a:p>
        </p:txBody>
      </p:sp>
      <p:sp>
        <p:nvSpPr>
          <p:cNvPr id="7" name="TextBox 6"/>
          <p:cNvSpPr txBox="1"/>
          <p:nvPr/>
        </p:nvSpPr>
        <p:spPr>
          <a:xfrm>
            <a:off x="2279562" y="4323074"/>
            <a:ext cx="916396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t>Readiness to allow and encourage participants to learn from themselves and the class in order to create as many organic learning moments as possible.</a:t>
            </a:r>
            <a:endParaRPr lang="en-US" sz="2400" dirty="0"/>
          </a:p>
        </p:txBody>
      </p:sp>
    </p:spTree>
    <p:extLst>
      <p:ext uri="{BB962C8B-B14F-4D97-AF65-F5344CB8AC3E}">
        <p14:creationId xmlns:p14="http://schemas.microsoft.com/office/powerpoint/2010/main" val="828721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279560" y="980595"/>
            <a:ext cx="9710671" cy="523220"/>
          </a:xfrm>
          <a:prstGeom prst="rect">
            <a:avLst/>
          </a:prstGeom>
          <a:noFill/>
        </p:spPr>
        <p:txBody>
          <a:bodyPr wrap="square" rtlCol="0">
            <a:spAutoFit/>
          </a:bodyPr>
          <a:lstStyle/>
          <a:p>
            <a:r>
              <a:rPr lang="en-US" sz="2800" dirty="0" smtClean="0">
                <a:solidFill>
                  <a:srgbClr val="FF0000"/>
                </a:solidFill>
              </a:rPr>
              <a:t>What are the Location of DevOps Training by DevOpsSchool.com?</a:t>
            </a:r>
            <a:endParaRPr lang="en-US" sz="2800" dirty="0">
              <a:solidFill>
                <a:srgbClr val="FF0000"/>
              </a:solidFill>
            </a:endParaRPr>
          </a:p>
        </p:txBody>
      </p:sp>
      <p:sp>
        <p:nvSpPr>
          <p:cNvPr id="4" name="TextBox 3"/>
          <p:cNvSpPr txBox="1"/>
          <p:nvPr/>
        </p:nvSpPr>
        <p:spPr>
          <a:xfrm>
            <a:off x="2279560" y="1648495"/>
            <a:ext cx="9156879" cy="1938992"/>
          </a:xfrm>
          <a:prstGeom prst="rect">
            <a:avLst/>
          </a:prstGeom>
          <a:noFill/>
        </p:spPr>
        <p:txBody>
          <a:bodyPr wrap="square" rtlCol="0">
            <a:spAutoFit/>
          </a:bodyPr>
          <a:lstStyle/>
          <a:p>
            <a:pPr algn="just"/>
            <a:r>
              <a:rPr lang="en-US" sz="2400" dirty="0" smtClean="0"/>
              <a:t>DevOpsSchool is a recognition institution, which are provides training in the worldwide and as well as India like: Kolkata, Pune, Bangalore, Hyderabad, Mumbai, Chennai etc. DevOpsSchool has a trainer named Rajesh Kumar, who has 15 years of experience in corporate and individual training. He is one of the best DevOps Trainer in Kolkata. </a:t>
            </a:r>
            <a:endParaRPr lang="en-US" sz="2400" dirty="0"/>
          </a:p>
        </p:txBody>
      </p:sp>
      <p:sp>
        <p:nvSpPr>
          <p:cNvPr id="5" name="TextBox 4"/>
          <p:cNvSpPr txBox="1"/>
          <p:nvPr/>
        </p:nvSpPr>
        <p:spPr>
          <a:xfrm>
            <a:off x="2279560" y="3732167"/>
            <a:ext cx="9053847" cy="1200329"/>
          </a:xfrm>
          <a:prstGeom prst="rect">
            <a:avLst/>
          </a:prstGeom>
          <a:noFill/>
        </p:spPr>
        <p:txBody>
          <a:bodyPr wrap="square" rtlCol="0">
            <a:spAutoFit/>
          </a:bodyPr>
          <a:lstStyle/>
          <a:p>
            <a:pPr algn="just"/>
            <a:r>
              <a:rPr lang="en-US" sz="2400" dirty="0" smtClean="0"/>
              <a:t>If you want to know the conclusion of all the facts mentioned above, you can check their reviews and testimonial columns on their website. And find the words straight from the participants.</a:t>
            </a:r>
            <a:endParaRPr lang="en-US" sz="2400" dirty="0"/>
          </a:p>
        </p:txBody>
      </p:sp>
    </p:spTree>
    <p:extLst>
      <p:ext uri="{BB962C8B-B14F-4D97-AF65-F5344CB8AC3E}">
        <p14:creationId xmlns:p14="http://schemas.microsoft.com/office/powerpoint/2010/main" val="2168676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951</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Aharoni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Bittu Kumar</dc:creator>
  <cp:lastModifiedBy>Bittu Kumar</cp:lastModifiedBy>
  <cp:revision>8</cp:revision>
  <dcterms:created xsi:type="dcterms:W3CDTF">2019-01-10T11:50:04Z</dcterms:created>
  <dcterms:modified xsi:type="dcterms:W3CDTF">2019-01-12T12:47:58Z</dcterms:modified>
</cp:coreProperties>
</file>