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1B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81E37-B126-4EA4-BBA4-C8985427A94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5806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81E37-B126-4EA4-BBA4-C8985427A94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27629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81E37-B126-4EA4-BBA4-C8985427A94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397221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81E37-B126-4EA4-BBA4-C8985427A94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1584352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E81E37-B126-4EA4-BBA4-C8985427A94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417924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81E37-B126-4EA4-BBA4-C8985427A94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315615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81E37-B126-4EA4-BBA4-C8985427A946}"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1577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81E37-B126-4EA4-BBA4-C8985427A946}"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373431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81E37-B126-4EA4-BBA4-C8985427A946}"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191255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81E37-B126-4EA4-BBA4-C8985427A94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163074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81E37-B126-4EA4-BBA4-C8985427A94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405962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81E37-B126-4EA4-BBA4-C8985427A946}"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540A1-E4CA-41E7-9D46-1B2393C5D695}" type="slidenum">
              <a:rPr lang="en-US" smtClean="0"/>
              <a:t>‹#›</a:t>
            </a:fld>
            <a:endParaRPr lang="en-US"/>
          </a:p>
        </p:txBody>
      </p:sp>
    </p:spTree>
    <p:extLst>
      <p:ext uri="{BB962C8B-B14F-4D97-AF65-F5344CB8AC3E}">
        <p14:creationId xmlns:p14="http://schemas.microsoft.com/office/powerpoint/2010/main" val="105806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4394252" y="540912"/>
            <a:ext cx="3517310" cy="1569660"/>
          </a:xfrm>
          <a:prstGeom prst="rect">
            <a:avLst/>
          </a:prstGeom>
          <a:noFill/>
        </p:spPr>
        <p:txBody>
          <a:bodyPr wrap="none" rtlCol="0">
            <a:spAutoFit/>
          </a:bodyPr>
          <a:lstStyle/>
          <a:p>
            <a:r>
              <a:rPr lang="en-US" sz="3200" dirty="0" smtClean="0">
                <a:latin typeface="Aharoni" panose="02010803020104030203" pitchFamily="2" charset="-79"/>
                <a:cs typeface="Aharoni" panose="02010803020104030203" pitchFamily="2" charset="-79"/>
              </a:rPr>
              <a:t> </a:t>
            </a:r>
            <a:r>
              <a:rPr lang="en-US" sz="3200" dirty="0" smtClean="0">
                <a:solidFill>
                  <a:srgbClr val="9A1B0E"/>
                </a:solidFill>
                <a:latin typeface="Aharoni" panose="02010803020104030203" pitchFamily="2" charset="-79"/>
                <a:cs typeface="Aharoni" panose="02010803020104030203" pitchFamily="2" charset="-79"/>
              </a:rPr>
              <a:t>DevOps Training</a:t>
            </a:r>
          </a:p>
          <a:p>
            <a:r>
              <a:rPr lang="en-US" sz="3200" dirty="0">
                <a:solidFill>
                  <a:srgbClr val="9A1B0E"/>
                </a:solidFill>
                <a:latin typeface="Aharoni" panose="02010803020104030203" pitchFamily="2" charset="-79"/>
                <a:cs typeface="Aharoni" panose="02010803020104030203" pitchFamily="2" charset="-79"/>
              </a:rPr>
              <a:t> </a:t>
            </a:r>
            <a:r>
              <a:rPr lang="en-US" sz="3200" dirty="0" smtClean="0">
                <a:solidFill>
                  <a:srgbClr val="9A1B0E"/>
                </a:solidFill>
                <a:latin typeface="Aharoni" panose="02010803020104030203" pitchFamily="2" charset="-79"/>
                <a:cs typeface="Aharoni" panose="02010803020104030203" pitchFamily="2" charset="-79"/>
              </a:rPr>
              <a:t>            In</a:t>
            </a:r>
          </a:p>
          <a:p>
            <a:r>
              <a:rPr lang="en-US" sz="3200" dirty="0">
                <a:solidFill>
                  <a:srgbClr val="9A1B0E"/>
                </a:solidFill>
                <a:latin typeface="Aharoni" panose="02010803020104030203" pitchFamily="2" charset="-79"/>
                <a:cs typeface="Aharoni" panose="02010803020104030203" pitchFamily="2" charset="-79"/>
              </a:rPr>
              <a:t> </a:t>
            </a:r>
            <a:r>
              <a:rPr lang="en-US" sz="3200" dirty="0" smtClean="0">
                <a:solidFill>
                  <a:srgbClr val="9A1B0E"/>
                </a:solidFill>
                <a:latin typeface="Aharoni" panose="02010803020104030203" pitchFamily="2" charset="-79"/>
                <a:cs typeface="Aharoni" panose="02010803020104030203" pitchFamily="2" charset="-79"/>
              </a:rPr>
              <a:t>    Hyderabad</a:t>
            </a:r>
            <a:endParaRPr lang="en-US" sz="3200" dirty="0">
              <a:solidFill>
                <a:srgbClr val="9A1B0E"/>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49545336"/>
      </p:ext>
    </p:extLst>
  </p:cSld>
  <p:clrMapOvr>
    <a:masterClrMapping/>
  </p:clrMapOvr>
  <mc:AlternateContent xmlns:mc="http://schemas.openxmlformats.org/markup-compatibility/2006">
    <mc:Choice xmlns:p14="http://schemas.microsoft.com/office/powerpoint/2010/main" Requires="p14">
      <p:transition spd="slow" p14:dur="1200" advClick="0" advTm="3000">
        <p14:prism/>
      </p:transition>
    </mc:Choice>
    <mc:Fallback>
      <p:transition spd="slow"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72861" y="1983346"/>
            <a:ext cx="10099184" cy="2677656"/>
          </a:xfrm>
          <a:prstGeom prst="rect">
            <a:avLst/>
          </a:prstGeom>
          <a:noFill/>
        </p:spPr>
        <p:txBody>
          <a:bodyPr wrap="square" rtlCol="0">
            <a:spAutoFit/>
          </a:bodyPr>
          <a:lstStyle/>
          <a:p>
            <a:pPr algn="just"/>
            <a:r>
              <a:rPr lang="en-US" sz="2800" dirty="0"/>
              <a:t>DevOps Training in Hyderabad is offered in a comprehensive way to software Engineers or IT students. DevOps help IT professionals establish a strong career in this fast-growing field. DevOps course also develops your skills and important role of increases your career graph. The detail below will discuss these things, before that I am going to tell you what is DevOps?</a:t>
            </a:r>
            <a:endParaRPr lang="en-US" sz="2800" dirty="0">
              <a:latin typeface="ACaslon Bold" pitchFamily="18" charset="0"/>
            </a:endParaRPr>
          </a:p>
        </p:txBody>
      </p:sp>
      <p:sp>
        <p:nvSpPr>
          <p:cNvPr id="4" name="Rectangle 3"/>
          <p:cNvSpPr/>
          <p:nvPr/>
        </p:nvSpPr>
        <p:spPr>
          <a:xfrm>
            <a:off x="3578772" y="1132199"/>
            <a:ext cx="5034455" cy="523220"/>
          </a:xfrm>
          <a:prstGeom prst="rect">
            <a:avLst/>
          </a:prstGeom>
        </p:spPr>
        <p:txBody>
          <a:bodyPr wrap="none">
            <a:spAutoFit/>
          </a:bodyPr>
          <a:lstStyle/>
          <a:p>
            <a:r>
              <a:rPr lang="en-US" sz="2800" dirty="0">
                <a:solidFill>
                  <a:srgbClr val="C00000"/>
                </a:solidFill>
                <a:latin typeface="ACaslon Bold" pitchFamily="18" charset="0"/>
              </a:rPr>
              <a:t>DevOps Training in Hyderabad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833" y="4016380"/>
            <a:ext cx="4430332" cy="3005583"/>
          </a:xfrm>
          <a:prstGeom prst="rect">
            <a:avLst/>
          </a:prstGeom>
        </p:spPr>
      </p:pic>
    </p:spTree>
    <p:extLst>
      <p:ext uri="{BB962C8B-B14F-4D97-AF65-F5344CB8AC3E}">
        <p14:creationId xmlns:p14="http://schemas.microsoft.com/office/powerpoint/2010/main" val="2090413375"/>
      </p:ext>
    </p:extLst>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622737" y="1457041"/>
            <a:ext cx="7160654" cy="4401205"/>
          </a:xfrm>
          <a:prstGeom prst="rect">
            <a:avLst/>
          </a:prstGeom>
          <a:noFill/>
        </p:spPr>
        <p:txBody>
          <a:bodyPr wrap="square" rtlCol="0">
            <a:spAutoFit/>
          </a:bodyPr>
          <a:lstStyle/>
          <a:p>
            <a:pPr algn="just"/>
            <a:r>
              <a:rPr lang="en-US" sz="2800" dirty="0"/>
              <a:t>DevOps is a set of culture, process, and tools that define modern software delivery. It is a combination of Development and Operations, which helps to increase an organization's speed to deliver applications and services. It is strongly attached to a set of techniques known as Continuous Delivery, Continuous Integration, and Continuous Deployment. It allows companies to serve their consumers better and compete more strongly in the market.</a:t>
            </a:r>
            <a:endParaRPr lang="en-US" sz="2800" dirty="0">
              <a:latin typeface="ACaslon Bold" pitchFamily="18" charset="0"/>
            </a:endParaRPr>
          </a:p>
        </p:txBody>
      </p:sp>
      <p:sp>
        <p:nvSpPr>
          <p:cNvPr id="4" name="TextBox 3"/>
          <p:cNvSpPr txBox="1"/>
          <p:nvPr/>
        </p:nvSpPr>
        <p:spPr>
          <a:xfrm>
            <a:off x="4765183" y="656822"/>
            <a:ext cx="3709116" cy="800219"/>
          </a:xfrm>
          <a:prstGeom prst="rect">
            <a:avLst/>
          </a:prstGeom>
          <a:noFill/>
        </p:spPr>
        <p:txBody>
          <a:bodyPr wrap="square" rtlCol="0">
            <a:spAutoFit/>
          </a:bodyPr>
          <a:lstStyle/>
          <a:p>
            <a:r>
              <a:rPr lang="en-US" sz="2800" dirty="0" smtClean="0">
                <a:solidFill>
                  <a:srgbClr val="C00000"/>
                </a:solidFill>
                <a:latin typeface="ACaslon Bold" pitchFamily="18" charset="0"/>
              </a:rPr>
              <a:t>What is DevOps?</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5296" y="1857150"/>
            <a:ext cx="2825227" cy="3255763"/>
          </a:xfrm>
          <a:prstGeom prst="rect">
            <a:avLst/>
          </a:prstGeom>
        </p:spPr>
      </p:pic>
    </p:spTree>
    <p:extLst>
      <p:ext uri="{BB962C8B-B14F-4D97-AF65-F5344CB8AC3E}">
        <p14:creationId xmlns:p14="http://schemas.microsoft.com/office/powerpoint/2010/main" val="2229191862"/>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TextBox 2"/>
          <p:cNvSpPr txBox="1"/>
          <p:nvPr/>
        </p:nvSpPr>
        <p:spPr>
          <a:xfrm>
            <a:off x="3374265" y="695460"/>
            <a:ext cx="7199290" cy="523220"/>
          </a:xfrm>
          <a:prstGeom prst="rect">
            <a:avLst/>
          </a:prstGeom>
          <a:noFill/>
        </p:spPr>
        <p:txBody>
          <a:bodyPr wrap="square" rtlCol="0">
            <a:spAutoFit/>
          </a:bodyPr>
          <a:lstStyle/>
          <a:p>
            <a:r>
              <a:rPr lang="en-US" sz="2800" dirty="0" smtClean="0">
                <a:solidFill>
                  <a:srgbClr val="C00000"/>
                </a:solidFill>
                <a:latin typeface="ACaslon Bold" pitchFamily="18" charset="0"/>
              </a:rPr>
              <a:t>Why everyone should learn DevOps?</a:t>
            </a:r>
            <a:endParaRPr lang="en-US" sz="2800" dirty="0">
              <a:solidFill>
                <a:srgbClr val="C00000"/>
              </a:solidFill>
              <a:latin typeface="ACaslon Bold" pitchFamily="18" charset="0"/>
            </a:endParaRPr>
          </a:p>
        </p:txBody>
      </p:sp>
      <p:sp>
        <p:nvSpPr>
          <p:cNvPr id="4" name="TextBox 3"/>
          <p:cNvSpPr txBox="1"/>
          <p:nvPr/>
        </p:nvSpPr>
        <p:spPr>
          <a:xfrm>
            <a:off x="3103809" y="1472225"/>
            <a:ext cx="7740203" cy="3970318"/>
          </a:xfrm>
          <a:prstGeom prst="rect">
            <a:avLst/>
          </a:prstGeom>
          <a:noFill/>
        </p:spPr>
        <p:txBody>
          <a:bodyPr wrap="square" rtlCol="0">
            <a:spAutoFit/>
          </a:bodyPr>
          <a:lstStyle/>
          <a:p>
            <a:pPr algn="just"/>
            <a:r>
              <a:rPr lang="en-US" sz="2800" dirty="0"/>
              <a:t>Now, I am going to tell you, Why everyone should learn DevOps? The aim of the DevOps is to improve the collaboration and remove or diminish all gaps between the development team and operations team. Therefore, many companies are investing in this technology to get the practices done in a simple and reliable way. DevOps culture provides a faster resolution of the problems and it enhances the more secure operating environments.</a:t>
            </a:r>
            <a:endParaRPr lang="en-US" sz="2800" dirty="0">
              <a:latin typeface="ACaslon Bold"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09859"/>
            <a:ext cx="3657607" cy="3832684"/>
          </a:xfrm>
          <a:prstGeom prst="rect">
            <a:avLst/>
          </a:prstGeom>
        </p:spPr>
      </p:pic>
    </p:spTree>
    <p:extLst>
      <p:ext uri="{BB962C8B-B14F-4D97-AF65-F5344CB8AC3E}">
        <p14:creationId xmlns:p14="http://schemas.microsoft.com/office/powerpoint/2010/main" val="162804914"/>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1" y="-79884"/>
            <a:ext cx="12192000" cy="6858000"/>
          </a:xfrm>
          <a:prstGeom prst="rect">
            <a:avLst/>
          </a:prstGeom>
        </p:spPr>
      </p:pic>
      <p:sp>
        <p:nvSpPr>
          <p:cNvPr id="3" name="TextBox 2"/>
          <p:cNvSpPr txBox="1"/>
          <p:nvPr/>
        </p:nvSpPr>
        <p:spPr>
          <a:xfrm>
            <a:off x="3184300" y="766504"/>
            <a:ext cx="6336406" cy="523220"/>
          </a:xfrm>
          <a:prstGeom prst="rect">
            <a:avLst/>
          </a:prstGeom>
          <a:noFill/>
        </p:spPr>
        <p:txBody>
          <a:bodyPr wrap="square" rtlCol="0">
            <a:spAutoFit/>
          </a:bodyPr>
          <a:lstStyle/>
          <a:p>
            <a:r>
              <a:rPr lang="en-US" sz="2800" b="1" dirty="0">
                <a:solidFill>
                  <a:srgbClr val="C00000"/>
                </a:solidFill>
                <a:latin typeface="ACaslon Bold" pitchFamily="18" charset="0"/>
              </a:rPr>
              <a:t>How right DevOps training will help?</a:t>
            </a:r>
            <a:endParaRPr lang="en-US" sz="2800" dirty="0">
              <a:solidFill>
                <a:srgbClr val="C00000"/>
              </a:solidFill>
              <a:latin typeface="ACaslon Bold" pitchFamily="18" charset="0"/>
            </a:endParaRPr>
          </a:p>
        </p:txBody>
      </p:sp>
      <p:sp>
        <p:nvSpPr>
          <p:cNvPr id="4" name="TextBox 3"/>
          <p:cNvSpPr txBox="1"/>
          <p:nvPr/>
        </p:nvSpPr>
        <p:spPr>
          <a:xfrm>
            <a:off x="824245" y="1286536"/>
            <a:ext cx="11095150" cy="83099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By earning DevOps certification, you can get several well-paid jobs across the world because DevOps has a very high demand in this time.</a:t>
            </a:r>
          </a:p>
        </p:txBody>
      </p:sp>
      <p:sp>
        <p:nvSpPr>
          <p:cNvPr id="5" name="TextBox 4"/>
          <p:cNvSpPr txBox="1"/>
          <p:nvPr/>
        </p:nvSpPr>
        <p:spPr>
          <a:xfrm>
            <a:off x="804927" y="2141258"/>
            <a:ext cx="11095150" cy="83099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DevOps Training certification will help IT professionals and Software Engineers establish a strong career in this fast-growing field as a DevOps Engineer.</a:t>
            </a:r>
          </a:p>
        </p:txBody>
      </p:sp>
      <p:sp>
        <p:nvSpPr>
          <p:cNvPr id="6" name="Rectangle 5"/>
          <p:cNvSpPr/>
          <p:nvPr/>
        </p:nvSpPr>
        <p:spPr>
          <a:xfrm>
            <a:off x="824245" y="3026467"/>
            <a:ext cx="11095150" cy="830997"/>
          </a:xfrm>
          <a:prstGeom prst="rect">
            <a:avLst/>
          </a:prstGeom>
        </p:spPr>
        <p:txBody>
          <a:bodyPr wrap="square">
            <a:spAutoFit/>
          </a:bodyPr>
          <a:lstStyle/>
          <a:p>
            <a:pPr marL="342900" indent="-342900" algn="just">
              <a:buFont typeface="Arial" panose="020B0604020202020204" pitchFamily="34" charset="0"/>
              <a:buChar char="•"/>
            </a:pPr>
            <a:r>
              <a:rPr lang="en-US" sz="2400" dirty="0"/>
              <a:t>DevOps mainly reduces the complexity of problems and gives a faster solution and the more secure operating environment.</a:t>
            </a:r>
          </a:p>
        </p:txBody>
      </p:sp>
      <p:sp>
        <p:nvSpPr>
          <p:cNvPr id="7" name="TextBox 6"/>
          <p:cNvSpPr txBox="1"/>
          <p:nvPr/>
        </p:nvSpPr>
        <p:spPr>
          <a:xfrm>
            <a:off x="817807" y="3911676"/>
            <a:ext cx="11374193" cy="1107996"/>
          </a:xfrm>
          <a:prstGeom prst="rect">
            <a:avLst/>
          </a:prstGeom>
          <a:noFill/>
        </p:spPr>
        <p:txBody>
          <a:bodyPr wrap="square" rtlCol="0">
            <a:spAutoFit/>
          </a:bodyPr>
          <a:lstStyle/>
          <a:p>
            <a:pPr marL="342900" indent="-342900">
              <a:buFont typeface="Arial" panose="020B0604020202020204" pitchFamily="34" charset="0"/>
              <a:buChar char="•"/>
            </a:pPr>
            <a:r>
              <a:rPr lang="en-US" sz="2400" dirty="0"/>
              <a:t>By earning DevOps certification you become more valuable to the company, since you know various tools and technologies used for development, testing and deployment.</a:t>
            </a:r>
          </a:p>
          <a:p>
            <a:pPr marL="285750" indent="-285750">
              <a:buFont typeface="Arial" panose="020B0604020202020204" pitchFamily="34" charset="0"/>
              <a:buChar char="•"/>
            </a:pPr>
            <a:endParaRPr lang="en-US" dirty="0"/>
          </a:p>
        </p:txBody>
      </p:sp>
      <p:sp>
        <p:nvSpPr>
          <p:cNvPr id="9" name="TextBox 8"/>
          <p:cNvSpPr txBox="1"/>
          <p:nvPr/>
        </p:nvSpPr>
        <p:spPr>
          <a:xfrm>
            <a:off x="804925" y="4766398"/>
            <a:ext cx="1109515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DevOps insists on continuous improvement by aligning business with IT. It strives to reduce reaction cycle and delivery loops, which in turn increases customer satisfaction.</a:t>
            </a:r>
          </a:p>
        </p:txBody>
      </p:sp>
    </p:spTree>
    <p:extLst>
      <p:ext uri="{BB962C8B-B14F-4D97-AF65-F5344CB8AC3E}">
        <p14:creationId xmlns:p14="http://schemas.microsoft.com/office/powerpoint/2010/main" val="2240325413"/>
      </p:ext>
    </p:extLst>
  </p:cSld>
  <p:clrMapOvr>
    <a:masterClrMapping/>
  </p:clrMapOvr>
  <p:transition spd="med" advClick="0" advTm="10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504681" y="1429555"/>
            <a:ext cx="9182637" cy="461665"/>
          </a:xfrm>
          <a:prstGeom prst="rect">
            <a:avLst/>
          </a:prstGeom>
          <a:noFill/>
        </p:spPr>
        <p:txBody>
          <a:bodyPr wrap="square" rtlCol="0">
            <a:spAutoFit/>
          </a:bodyPr>
          <a:lstStyle/>
          <a:p>
            <a:r>
              <a:rPr lang="en-US" sz="2400" dirty="0" smtClean="0">
                <a:solidFill>
                  <a:srgbClr val="C00000"/>
                </a:solidFill>
                <a:latin typeface="ACaslon Bold" pitchFamily="18" charset="0"/>
              </a:rPr>
              <a:t>How DevOpsSchool.com will help in your DevOps Training Needs?</a:t>
            </a:r>
            <a:endParaRPr lang="en-US" sz="2400" dirty="0">
              <a:solidFill>
                <a:srgbClr val="C00000"/>
              </a:solidFill>
              <a:latin typeface="ACaslon Bold" pitchFamily="18" charset="0"/>
            </a:endParaRPr>
          </a:p>
        </p:txBody>
      </p:sp>
      <p:sp>
        <p:nvSpPr>
          <p:cNvPr id="4" name="TextBox 3"/>
          <p:cNvSpPr txBox="1"/>
          <p:nvPr/>
        </p:nvSpPr>
        <p:spPr>
          <a:xfrm>
            <a:off x="1390919" y="2115724"/>
            <a:ext cx="9734282" cy="3108543"/>
          </a:xfrm>
          <a:prstGeom prst="rect">
            <a:avLst/>
          </a:prstGeom>
          <a:noFill/>
        </p:spPr>
        <p:txBody>
          <a:bodyPr wrap="square" rtlCol="0">
            <a:spAutoFit/>
          </a:bodyPr>
          <a:lstStyle/>
          <a:p>
            <a:pPr algn="just"/>
            <a:r>
              <a:rPr lang="en-US" sz="2800" dirty="0"/>
              <a:t>DevOpsSchool is one of the top leading sources of DevOps Course, which offers Online and classroom DevOps Training in Hyderabad. DevOpsSchool has the best DevOps trainers, instructors, coaches and consultants who are highly experienced with more than 15 years of IT industry. This institute is recognized as an integral part of the IT world these days is playing an important aspect of software engineering methodology.</a:t>
            </a:r>
            <a:endParaRPr lang="en-US" sz="2800" dirty="0">
              <a:latin typeface="ACaslon Bold" pitchFamily="18" charset="0"/>
            </a:endParaRPr>
          </a:p>
        </p:txBody>
      </p:sp>
    </p:spTree>
    <p:extLst>
      <p:ext uri="{BB962C8B-B14F-4D97-AF65-F5344CB8AC3E}">
        <p14:creationId xmlns:p14="http://schemas.microsoft.com/office/powerpoint/2010/main" val="718429392"/>
      </p:ext>
    </p:extLst>
  </p:cSld>
  <p:clrMapOvr>
    <a:masterClrMapping/>
  </p:clrMapOvr>
  <mc:AlternateContent xmlns:mc="http://schemas.openxmlformats.org/markup-compatibility/2006">
    <mc:Choice xmlns:p14="http://schemas.microsoft.com/office/powerpoint/2010/main" Requires="p14">
      <p:transition spd="slow" p14:dur="2000" advClick="0" advTm="6000">
        <p:push dir="u"/>
      </p:transition>
    </mc:Choice>
    <mc:Fallback>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068945" y="871281"/>
            <a:ext cx="9259910" cy="461665"/>
          </a:xfrm>
          <a:prstGeom prst="rect">
            <a:avLst/>
          </a:prstGeom>
          <a:noFill/>
        </p:spPr>
        <p:txBody>
          <a:bodyPr wrap="square" rtlCol="0">
            <a:spAutoFit/>
          </a:bodyPr>
          <a:lstStyle/>
          <a:p>
            <a:r>
              <a:rPr lang="en-US" sz="2400" dirty="0" smtClean="0">
                <a:solidFill>
                  <a:srgbClr val="C00000"/>
                </a:solidFill>
                <a:latin typeface="ACaslon Bold" pitchFamily="18" charset="0"/>
              </a:rPr>
              <a:t>What are the Location of DevOps Training by DevOpsSchool.com?</a:t>
            </a:r>
            <a:endParaRPr lang="en-US" sz="2400" dirty="0">
              <a:solidFill>
                <a:srgbClr val="C00000"/>
              </a:solidFill>
              <a:latin typeface="ACaslon Bold" pitchFamily="18" charset="0"/>
            </a:endParaRPr>
          </a:p>
        </p:txBody>
      </p:sp>
      <p:sp>
        <p:nvSpPr>
          <p:cNvPr id="4" name="TextBox 3"/>
          <p:cNvSpPr txBox="1"/>
          <p:nvPr/>
        </p:nvSpPr>
        <p:spPr>
          <a:xfrm>
            <a:off x="925129" y="1400177"/>
            <a:ext cx="10622926" cy="2308324"/>
          </a:xfrm>
          <a:prstGeom prst="rect">
            <a:avLst/>
          </a:prstGeom>
          <a:noFill/>
        </p:spPr>
        <p:txBody>
          <a:bodyPr wrap="square" rtlCol="0">
            <a:spAutoFit/>
          </a:bodyPr>
          <a:lstStyle/>
          <a:p>
            <a:pPr algn="just"/>
            <a:r>
              <a:rPr lang="en-US" sz="2400" dirty="0"/>
              <a:t>DevOpsSchool offers well-designed DevOps courses and all other training programs, which are the market research and as per the relevant industries demands in a certain way where each participant can get benefits with more content in short duration of time. We conduct DevOps training in online, classroom training and public batches globally on regular basis in cities like Hyderabad, Bengaluru, Chennai, Pune, Mumbai, Chicago, New York, Amsterdam, Bangkok etc.</a:t>
            </a:r>
            <a:endParaRPr lang="en-US" sz="2400" dirty="0">
              <a:latin typeface="ACaslon Bold" pitchFamily="18" charset="0"/>
            </a:endParaRPr>
          </a:p>
        </p:txBody>
      </p:sp>
      <p:sp>
        <p:nvSpPr>
          <p:cNvPr id="5" name="TextBox 4"/>
          <p:cNvSpPr txBox="1"/>
          <p:nvPr/>
        </p:nvSpPr>
        <p:spPr>
          <a:xfrm>
            <a:off x="925129" y="3775732"/>
            <a:ext cx="10066986" cy="461665"/>
          </a:xfrm>
          <a:prstGeom prst="rect">
            <a:avLst/>
          </a:prstGeom>
          <a:noFill/>
        </p:spPr>
        <p:txBody>
          <a:bodyPr wrap="square" rtlCol="0">
            <a:spAutoFit/>
          </a:bodyPr>
          <a:lstStyle/>
          <a:p>
            <a:r>
              <a:rPr lang="en-US" sz="2400" dirty="0" smtClean="0">
                <a:solidFill>
                  <a:srgbClr val="C00000"/>
                </a:solidFill>
                <a:latin typeface="ACaslon Bold" pitchFamily="18" charset="0"/>
              </a:rPr>
              <a:t>Who is the corporate trainer for DevOps Training by DevOpsSchool.com?</a:t>
            </a:r>
            <a:endParaRPr lang="en-US" sz="2400" dirty="0">
              <a:solidFill>
                <a:srgbClr val="C00000"/>
              </a:solidFill>
              <a:latin typeface="ACaslon Bold" pitchFamily="18" charset="0"/>
            </a:endParaRPr>
          </a:p>
        </p:txBody>
      </p:sp>
      <p:sp>
        <p:nvSpPr>
          <p:cNvPr id="6" name="TextBox 5"/>
          <p:cNvSpPr txBox="1"/>
          <p:nvPr/>
        </p:nvSpPr>
        <p:spPr>
          <a:xfrm>
            <a:off x="884343" y="4304628"/>
            <a:ext cx="10663712" cy="1938992"/>
          </a:xfrm>
          <a:prstGeom prst="rect">
            <a:avLst/>
          </a:prstGeom>
          <a:noFill/>
        </p:spPr>
        <p:txBody>
          <a:bodyPr wrap="square" rtlCol="0">
            <a:spAutoFit/>
          </a:bodyPr>
          <a:lstStyle/>
          <a:p>
            <a:pPr algn="just"/>
            <a:r>
              <a:rPr lang="en-US" sz="2400" dirty="0">
                <a:latin typeface="Calibri (Body)"/>
              </a:rPr>
              <a:t>Besides their DevOps trainers in Hyderabad have more than 15 years of experience in corporate and personal DevOps training. DevOpsSchool trainers are experienced teachers with great teaching skills and also many organization helped on-board their tools, processes, and teams on DevOps culture and practices.</a:t>
            </a:r>
          </a:p>
        </p:txBody>
      </p:sp>
    </p:spTree>
    <p:extLst>
      <p:ext uri="{BB962C8B-B14F-4D97-AF65-F5344CB8AC3E}">
        <p14:creationId xmlns:p14="http://schemas.microsoft.com/office/powerpoint/2010/main" val="1516482233"/>
      </p:ext>
    </p:extLst>
  </p:cSld>
  <p:clrMapOvr>
    <a:masterClrMapping/>
  </p:clrMapOvr>
  <p:transition spd="med" advClick="0" advTm="8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85472264"/>
      </p:ext>
    </p:extLst>
  </p:cSld>
  <p:clrMapOvr>
    <a:masterClrMapping/>
  </p:clrMapOvr>
  <mc:AlternateContent xmlns:mc="http://schemas.openxmlformats.org/markup-compatibility/2006">
    <mc:Choice xmlns:p14="http://schemas.microsoft.com/office/powerpoint/2010/main" Requires="p14">
      <p:transition spd="slow" p14:dur="1600" advClick="0" advTm="5000">
        <p14:prism isInverted="1"/>
      </p:transition>
    </mc:Choice>
    <mc:Fallback>
      <p:transition spd="slow" advClick="0" advTm="5000">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600</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ACaslon Bold</vt:lpstr>
      <vt:lpstr>Aharoni</vt:lpstr>
      <vt:lpstr>Arial</vt:lpstr>
      <vt:lpstr>Calibri</vt:lpstr>
      <vt:lpstr>Calibri (Body)</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17</cp:revision>
  <dcterms:created xsi:type="dcterms:W3CDTF">2019-01-10T09:55:15Z</dcterms:created>
  <dcterms:modified xsi:type="dcterms:W3CDTF">2019-01-23T13:00:16Z</dcterms:modified>
</cp:coreProperties>
</file>