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EA0201-61B8-4363-B37F-E77F1BC1E2B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121268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A0201-61B8-4363-B37F-E77F1BC1E2B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348183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A0201-61B8-4363-B37F-E77F1BC1E2B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1606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A0201-61B8-4363-B37F-E77F1BC1E2B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182271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A0201-61B8-4363-B37F-E77F1BC1E2B9}"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3597998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EA0201-61B8-4363-B37F-E77F1BC1E2B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387674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EA0201-61B8-4363-B37F-E77F1BC1E2B9}"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395512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EA0201-61B8-4363-B37F-E77F1BC1E2B9}"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40271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A0201-61B8-4363-B37F-E77F1BC1E2B9}"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7839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A0201-61B8-4363-B37F-E77F1BC1E2B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363622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EA0201-61B8-4363-B37F-E77F1BC1E2B9}"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18AD2E-13B5-43AF-AAA4-5088689FA247}" type="slidenum">
              <a:rPr lang="en-US" smtClean="0"/>
              <a:t>‹#›</a:t>
            </a:fld>
            <a:endParaRPr lang="en-US"/>
          </a:p>
        </p:txBody>
      </p:sp>
    </p:spTree>
    <p:extLst>
      <p:ext uri="{BB962C8B-B14F-4D97-AF65-F5344CB8AC3E}">
        <p14:creationId xmlns:p14="http://schemas.microsoft.com/office/powerpoint/2010/main" val="115754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A0201-61B8-4363-B37F-E77F1BC1E2B9}" type="datetimeFigureOut">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8AD2E-13B5-43AF-AAA4-5088689FA247}" type="slidenum">
              <a:rPr lang="en-US" smtClean="0"/>
              <a:t>‹#›</a:t>
            </a:fld>
            <a:endParaRPr lang="en-US"/>
          </a:p>
        </p:txBody>
      </p:sp>
    </p:spTree>
    <p:extLst>
      <p:ext uri="{BB962C8B-B14F-4D97-AF65-F5344CB8AC3E}">
        <p14:creationId xmlns:p14="http://schemas.microsoft.com/office/powerpoint/2010/main" val="26785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168203" y="1712890"/>
            <a:ext cx="6864439" cy="2862322"/>
          </a:xfrm>
          <a:prstGeom prst="rect">
            <a:avLst/>
          </a:prstGeom>
          <a:noFill/>
        </p:spPr>
        <p:txBody>
          <a:bodyPr wrap="square" rtlCol="0">
            <a:spAutoFit/>
          </a:bodyPr>
          <a:lstStyle/>
          <a:p>
            <a:r>
              <a:rPr lang="en-US" sz="6000" dirty="0" smtClean="0">
                <a:solidFill>
                  <a:schemeClr val="accent5">
                    <a:lumMod val="50000"/>
                  </a:schemeClr>
                </a:solidFill>
                <a:latin typeface="Aharoni" panose="02010803020104030203" pitchFamily="2" charset="-79"/>
                <a:cs typeface="Aharoni" panose="02010803020104030203" pitchFamily="2" charset="-79"/>
              </a:rPr>
              <a:t>DevOps Training </a:t>
            </a:r>
          </a:p>
          <a:p>
            <a:r>
              <a:rPr lang="en-US" sz="6000" dirty="0" smtClean="0">
                <a:solidFill>
                  <a:schemeClr val="accent5">
                    <a:lumMod val="50000"/>
                  </a:schemeClr>
                </a:solidFill>
                <a:latin typeface="Aharoni" panose="02010803020104030203" pitchFamily="2" charset="-79"/>
                <a:cs typeface="Aharoni" panose="02010803020104030203" pitchFamily="2" charset="-79"/>
              </a:rPr>
              <a:t>             In </a:t>
            </a:r>
          </a:p>
          <a:p>
            <a:r>
              <a:rPr lang="en-US" sz="6000" dirty="0" smtClean="0">
                <a:solidFill>
                  <a:schemeClr val="accent5">
                    <a:lumMod val="50000"/>
                  </a:schemeClr>
                </a:solidFill>
                <a:latin typeface="Aharoni" panose="02010803020104030203" pitchFamily="2" charset="-79"/>
                <a:cs typeface="Aharoni" panose="02010803020104030203" pitchFamily="2" charset="-79"/>
              </a:rPr>
              <a:t>        Kolkata</a:t>
            </a:r>
            <a:endParaRPr lang="en-US" sz="6000" dirty="0">
              <a:solidFill>
                <a:schemeClr val="accent5">
                  <a:lumMod val="50000"/>
                </a:schemeClr>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595001737"/>
      </p:ext>
    </p:extLst>
  </p:cSld>
  <p:clrMapOvr>
    <a:masterClrMapping/>
  </p:clrMapOvr>
  <mc:AlternateContent xmlns:mc="http://schemas.openxmlformats.org/markup-compatibility/2006" xmlns:p14="http://schemas.microsoft.com/office/powerpoint/2010/main">
    <mc:Choice Requires="p14">
      <p:transition spd="slow" p14:dur="1600" advClick="0" advTm="3000">
        <p14:prism isContent="1" isInverted="1"/>
      </p:transition>
    </mc:Choice>
    <mc:Fallback xmlns="">
      <p:transition spd="slow"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331076" y="1656652"/>
            <a:ext cx="8847786" cy="2308324"/>
          </a:xfrm>
          <a:prstGeom prst="rect">
            <a:avLst/>
          </a:prstGeom>
          <a:noFill/>
        </p:spPr>
        <p:txBody>
          <a:bodyPr wrap="square" rtlCol="0">
            <a:spAutoFit/>
          </a:bodyPr>
          <a:lstStyle/>
          <a:p>
            <a:pPr algn="just"/>
            <a:r>
              <a:rPr lang="en-US" sz="2400" dirty="0"/>
              <a:t>If You Are looking for the best DevOps Training in Kolkata to update yourself with the latest trends in technology then join the DevOpsSchool for upgrading your Skills. DevOps course also develops your skills and important role of increases your career graph. The detail below will discuss these things, before that I am going to tell you what is DevOps?</a:t>
            </a:r>
          </a:p>
        </p:txBody>
      </p:sp>
      <p:sp>
        <p:nvSpPr>
          <p:cNvPr id="4" name="TextBox 3"/>
          <p:cNvSpPr txBox="1"/>
          <p:nvPr/>
        </p:nvSpPr>
        <p:spPr>
          <a:xfrm>
            <a:off x="3039414" y="783476"/>
            <a:ext cx="8293994" cy="707886"/>
          </a:xfrm>
          <a:prstGeom prst="rect">
            <a:avLst/>
          </a:prstGeom>
          <a:noFill/>
        </p:spPr>
        <p:txBody>
          <a:bodyPr wrap="square" rtlCol="0">
            <a:spAutoFit/>
          </a:bodyPr>
          <a:lstStyle/>
          <a:p>
            <a:r>
              <a:rPr lang="en-US" sz="4000" dirty="0" smtClean="0">
                <a:solidFill>
                  <a:srgbClr val="C00000"/>
                </a:solidFill>
                <a:latin typeface="Aharoni" panose="02010803020104030203" pitchFamily="2" charset="-79"/>
                <a:cs typeface="Aharoni" panose="02010803020104030203" pitchFamily="2" charset="-79"/>
              </a:rPr>
              <a:t>DevOps Training In Kolkata</a:t>
            </a:r>
            <a:endParaRPr lang="en-US" sz="4000" dirty="0">
              <a:solidFill>
                <a:srgbClr val="C00000"/>
              </a:solidFill>
              <a:latin typeface="Aharoni" panose="02010803020104030203" pitchFamily="2" charset="-79"/>
              <a:cs typeface="Aharoni" panose="02010803020104030203" pitchFamily="2" charset="-79"/>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1990" y="3624239"/>
            <a:ext cx="3568019" cy="2604761"/>
          </a:xfrm>
          <a:prstGeom prst="rect">
            <a:avLst/>
          </a:prstGeom>
        </p:spPr>
      </p:pic>
    </p:spTree>
    <p:extLst>
      <p:ext uri="{BB962C8B-B14F-4D97-AF65-F5344CB8AC3E}">
        <p14:creationId xmlns:p14="http://schemas.microsoft.com/office/powerpoint/2010/main" val="804315772"/>
      </p:ext>
    </p:extLst>
  </p:cSld>
  <p:clrMapOvr>
    <a:masterClrMapping/>
  </p:clrMapOvr>
  <p:transition spd="slow" advClick="0" advTm="6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4391696" y="927280"/>
            <a:ext cx="6310648" cy="646331"/>
          </a:xfrm>
          <a:prstGeom prst="rect">
            <a:avLst/>
          </a:prstGeom>
          <a:noFill/>
        </p:spPr>
        <p:txBody>
          <a:bodyPr wrap="square" rtlCol="0">
            <a:spAutoFit/>
          </a:bodyPr>
          <a:lstStyle/>
          <a:p>
            <a:r>
              <a:rPr lang="en-US" sz="3600" b="1" dirty="0">
                <a:solidFill>
                  <a:srgbClr val="C00000"/>
                </a:solidFill>
                <a:latin typeface="Aharoni" panose="02010803020104030203" pitchFamily="2" charset="-79"/>
                <a:cs typeface="Aharoni" panose="02010803020104030203" pitchFamily="2" charset="-79"/>
              </a:rPr>
              <a:t>What is DevOps?</a:t>
            </a:r>
            <a:endParaRPr lang="en-US" sz="36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2176528" y="1573611"/>
            <a:ext cx="9427335" cy="3046988"/>
          </a:xfrm>
          <a:prstGeom prst="rect">
            <a:avLst/>
          </a:prstGeom>
          <a:noFill/>
        </p:spPr>
        <p:txBody>
          <a:bodyPr wrap="square" rtlCol="0">
            <a:spAutoFit/>
          </a:bodyPr>
          <a:lstStyle/>
          <a:p>
            <a:pPr algn="just"/>
            <a:r>
              <a:rPr lang="en-US" sz="2400" dirty="0"/>
              <a:t>DevOps has emerged as a fusion of two major trends. Mainly, it is more of a culture which includes practices that bring the Development Team and Operations Teams in an organization together. The aim of the DevOps is to improve the collaboration and remove or diminish all gaps between the development team and operations team. Therefore, many companies are investing in this technology to get the practices done in a simple and reliable way. DevOps culture provides a faster resolution of the problems and it enhances the more secure operating environments.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390" y="4596602"/>
            <a:ext cx="5112912" cy="1790164"/>
          </a:xfrm>
          <a:prstGeom prst="rect">
            <a:avLst/>
          </a:prstGeom>
        </p:spPr>
      </p:pic>
    </p:spTree>
    <p:extLst>
      <p:ext uri="{BB962C8B-B14F-4D97-AF65-F5344CB8AC3E}">
        <p14:creationId xmlns:p14="http://schemas.microsoft.com/office/powerpoint/2010/main" val="1420107351"/>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846231" y="528035"/>
            <a:ext cx="6967471" cy="523220"/>
          </a:xfrm>
          <a:prstGeom prst="rect">
            <a:avLst/>
          </a:prstGeom>
          <a:noFill/>
        </p:spPr>
        <p:txBody>
          <a:bodyPr wrap="square" rtlCol="0">
            <a:spAutoFit/>
          </a:bodyPr>
          <a:lstStyle/>
          <a:p>
            <a:r>
              <a:rPr lang="en-US" sz="2800" b="1" dirty="0">
                <a:solidFill>
                  <a:srgbClr val="C00000"/>
                </a:solidFill>
                <a:latin typeface="Aharoni" panose="02010803020104030203" pitchFamily="2" charset="-79"/>
                <a:cs typeface="Aharoni" panose="02010803020104030203" pitchFamily="2" charset="-79"/>
              </a:rPr>
              <a:t>Why everyone should learn DevOps?</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2060620" y="1326524"/>
            <a:ext cx="9388698" cy="1200329"/>
          </a:xfrm>
          <a:prstGeom prst="rect">
            <a:avLst/>
          </a:prstGeom>
          <a:noFill/>
        </p:spPr>
        <p:txBody>
          <a:bodyPr wrap="square" rtlCol="0">
            <a:spAutoFit/>
          </a:bodyPr>
          <a:lstStyle/>
          <a:p>
            <a:pPr algn="just"/>
            <a:r>
              <a:rPr lang="en-US" sz="2400" dirty="0"/>
              <a:t>DevOps technology can transform a person from single to multiple skill professional. And this course is the key to success in the Software Development process. Find DevOps benefits in the below:</a:t>
            </a:r>
          </a:p>
        </p:txBody>
      </p:sp>
      <p:sp>
        <p:nvSpPr>
          <p:cNvPr id="5" name="TextBox 4"/>
          <p:cNvSpPr txBox="1"/>
          <p:nvPr/>
        </p:nvSpPr>
        <p:spPr>
          <a:xfrm>
            <a:off x="2202287" y="2730321"/>
            <a:ext cx="940157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Less Unsuccessful Attempts during the Development and Improving the Overall Efficiency.</a:t>
            </a:r>
          </a:p>
          <a:p>
            <a:pPr marL="285750" indent="-285750" algn="just">
              <a:buFont typeface="Arial" panose="020B0604020202020204" pitchFamily="34" charset="0"/>
              <a:buChar char="•"/>
            </a:pPr>
            <a:r>
              <a:rPr lang="en-US" sz="2400" dirty="0"/>
              <a:t>Better Communication between the Development Teams and Operational Teams.</a:t>
            </a:r>
          </a:p>
          <a:p>
            <a:pPr marL="285750" indent="-285750" algn="just">
              <a:buFont typeface="Arial" panose="020B0604020202020204" pitchFamily="34" charset="0"/>
              <a:buChar char="•"/>
            </a:pPr>
            <a:r>
              <a:rPr lang="en-US" sz="2400" dirty="0"/>
              <a:t>Faster delivery of features and more stable operating environments.</a:t>
            </a:r>
          </a:p>
          <a:p>
            <a:pPr marL="285750" indent="-285750" algn="just">
              <a:buFont typeface="Arial" panose="020B0604020202020204" pitchFamily="34" charset="0"/>
              <a:buChar char="•"/>
            </a:pPr>
            <a:r>
              <a:rPr lang="en-US" sz="2400" dirty="0"/>
              <a:t>IT professionals can take advantage of this huge deficit in highly skilled professionals by taking up a certification in DevOps for validation of DevOps skillsets.</a:t>
            </a:r>
          </a:p>
          <a:p>
            <a:pPr marL="285750" indent="-285750" algn="just">
              <a:buFont typeface="Arial" panose="020B0604020202020204" pitchFamily="34" charset="0"/>
              <a:buChar char="•"/>
            </a:pPr>
            <a:r>
              <a:rPr lang="en-US" sz="2400" dirty="0"/>
              <a:t>Higher employee engagement and Happier, more productive teams.</a:t>
            </a:r>
          </a:p>
          <a:p>
            <a:endParaRPr lang="en-US" dirty="0"/>
          </a:p>
        </p:txBody>
      </p:sp>
    </p:spTree>
    <p:extLst>
      <p:ext uri="{BB962C8B-B14F-4D97-AF65-F5344CB8AC3E}">
        <p14:creationId xmlns:p14="http://schemas.microsoft.com/office/powerpoint/2010/main" val="3246910681"/>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833352" y="631065"/>
            <a:ext cx="7534140" cy="584775"/>
          </a:xfrm>
          <a:prstGeom prst="rect">
            <a:avLst/>
          </a:prstGeom>
          <a:noFill/>
        </p:spPr>
        <p:txBody>
          <a:bodyPr wrap="square" rtlCol="0">
            <a:spAutoFit/>
          </a:bodyPr>
          <a:lstStyle/>
          <a:p>
            <a:r>
              <a:rPr lang="en-US" sz="3200" b="1" dirty="0">
                <a:solidFill>
                  <a:srgbClr val="C00000"/>
                </a:solidFill>
                <a:latin typeface="Aharoni" panose="02010803020104030203" pitchFamily="2" charset="-79"/>
                <a:cs typeface="Aharoni" panose="02010803020104030203" pitchFamily="2" charset="-79"/>
              </a:rPr>
              <a:t>How right DevOps training will help?</a:t>
            </a:r>
            <a:endParaRPr lang="en-US" sz="32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931831" y="1648496"/>
            <a:ext cx="9324304" cy="1569660"/>
          </a:xfrm>
          <a:prstGeom prst="rect">
            <a:avLst/>
          </a:prstGeom>
          <a:noFill/>
        </p:spPr>
        <p:txBody>
          <a:bodyPr wrap="square" rtlCol="0">
            <a:spAutoFit/>
          </a:bodyPr>
          <a:lstStyle/>
          <a:p>
            <a:pPr algn="just"/>
            <a:r>
              <a:rPr lang="en-US" sz="2400" b="1" dirty="0">
                <a:solidFill>
                  <a:srgbClr val="0070C0"/>
                </a:solidFill>
              </a:rPr>
              <a:t>Business benefits</a:t>
            </a:r>
            <a:r>
              <a:rPr lang="en-US" sz="2400" dirty="0" smtClean="0">
                <a:solidFill>
                  <a:srgbClr val="0070C0"/>
                </a:solidFill>
              </a:rPr>
              <a:t>:</a:t>
            </a:r>
            <a:r>
              <a:rPr lang="en-US" sz="2400" dirty="0" smtClean="0"/>
              <a:t> Faster </a:t>
            </a:r>
            <a:r>
              <a:rPr lang="en-US" sz="2400" dirty="0"/>
              <a:t>delivery of features, more stable operating environments, improved communication and collaboration, and more time to innovate.</a:t>
            </a:r>
          </a:p>
          <a:p>
            <a:pPr algn="just"/>
            <a:endParaRPr lang="en-US" sz="2400" dirty="0"/>
          </a:p>
        </p:txBody>
      </p:sp>
      <p:sp>
        <p:nvSpPr>
          <p:cNvPr id="5" name="TextBox 4"/>
          <p:cNvSpPr txBox="1"/>
          <p:nvPr/>
        </p:nvSpPr>
        <p:spPr>
          <a:xfrm>
            <a:off x="1931831" y="3096814"/>
            <a:ext cx="9324304" cy="1107996"/>
          </a:xfrm>
          <a:prstGeom prst="rect">
            <a:avLst/>
          </a:prstGeom>
          <a:noFill/>
        </p:spPr>
        <p:txBody>
          <a:bodyPr wrap="square" rtlCol="0">
            <a:spAutoFit/>
          </a:bodyPr>
          <a:lstStyle/>
          <a:p>
            <a:pPr algn="just"/>
            <a:r>
              <a:rPr lang="en-US" sz="2400" b="1" dirty="0">
                <a:solidFill>
                  <a:srgbClr val="0070C0"/>
                </a:solidFill>
              </a:rPr>
              <a:t>Cultural benefits</a:t>
            </a:r>
            <a:r>
              <a:rPr lang="en-US" sz="2400" dirty="0">
                <a:solidFill>
                  <a:srgbClr val="0070C0"/>
                </a:solidFill>
              </a:rPr>
              <a:t>: </a:t>
            </a:r>
            <a:r>
              <a:rPr lang="en-US" sz="2400" dirty="0"/>
              <a:t>Happier, more productive teams, higher employee engagement, and Greater professional development opportunities.</a:t>
            </a:r>
          </a:p>
          <a:p>
            <a:pPr algn="just"/>
            <a:endParaRPr lang="en-US" dirty="0"/>
          </a:p>
        </p:txBody>
      </p:sp>
      <p:sp>
        <p:nvSpPr>
          <p:cNvPr id="6" name="TextBox 5"/>
          <p:cNvSpPr txBox="1"/>
          <p:nvPr/>
        </p:nvSpPr>
        <p:spPr>
          <a:xfrm>
            <a:off x="1944710" y="4204810"/>
            <a:ext cx="9324304" cy="1107996"/>
          </a:xfrm>
          <a:prstGeom prst="rect">
            <a:avLst/>
          </a:prstGeom>
          <a:noFill/>
        </p:spPr>
        <p:txBody>
          <a:bodyPr wrap="square" rtlCol="0">
            <a:spAutoFit/>
          </a:bodyPr>
          <a:lstStyle/>
          <a:p>
            <a:pPr algn="just"/>
            <a:r>
              <a:rPr lang="en-US" sz="2400" b="1" dirty="0">
                <a:solidFill>
                  <a:srgbClr val="0070C0"/>
                </a:solidFill>
              </a:rPr>
              <a:t>Technical benefits</a:t>
            </a:r>
            <a:r>
              <a:rPr lang="en-US" sz="2400" dirty="0">
                <a:solidFill>
                  <a:srgbClr val="0070C0"/>
                </a:solidFill>
              </a:rPr>
              <a:t>: </a:t>
            </a:r>
            <a:r>
              <a:rPr lang="en-US" sz="2400" dirty="0"/>
              <a:t>Continuous software delivery, less complexity to manage, and faster resolution of problems.</a:t>
            </a:r>
          </a:p>
          <a:p>
            <a:endParaRPr lang="en-US" dirty="0"/>
          </a:p>
        </p:txBody>
      </p:sp>
    </p:spTree>
    <p:extLst>
      <p:ext uri="{BB962C8B-B14F-4D97-AF65-F5344CB8AC3E}">
        <p14:creationId xmlns:p14="http://schemas.microsoft.com/office/powerpoint/2010/main" val="368169417"/>
      </p:ext>
    </p:extLst>
  </p:cSld>
  <p:clrMapOvr>
    <a:masterClrMapping/>
  </p:clrMapOvr>
  <p:transition spd="slow" advClick="0" advTm="8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1566926" y="875764"/>
            <a:ext cx="10152845" cy="954107"/>
          </a:xfrm>
          <a:prstGeom prst="rect">
            <a:avLst/>
          </a:prstGeom>
          <a:noFill/>
        </p:spPr>
        <p:txBody>
          <a:bodyPr wrap="square" rtlCol="0">
            <a:spAutoFit/>
          </a:bodyPr>
          <a:lstStyle/>
          <a:p>
            <a:r>
              <a:rPr lang="en-US" sz="2800" b="1" dirty="0">
                <a:solidFill>
                  <a:srgbClr val="C00000"/>
                </a:solidFill>
                <a:latin typeface="Aharoni" panose="02010803020104030203" pitchFamily="2" charset="-79"/>
                <a:cs typeface="Aharoni" panose="02010803020104030203" pitchFamily="2" charset="-79"/>
              </a:rPr>
              <a:t>How DevOpsSchool.com will help in your DevOps Training Needs?</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566926" y="1829871"/>
            <a:ext cx="9890975" cy="2677656"/>
          </a:xfrm>
          <a:prstGeom prst="rect">
            <a:avLst/>
          </a:prstGeom>
          <a:noFill/>
        </p:spPr>
        <p:txBody>
          <a:bodyPr wrap="square" rtlCol="0">
            <a:spAutoFit/>
          </a:bodyPr>
          <a:lstStyle/>
          <a:p>
            <a:pPr algn="just"/>
            <a:r>
              <a:rPr lang="en-US" sz="2400" dirty="0"/>
              <a:t>If you are looking for DevOps training in Kolkata then I would recommend DevOpsSchool because the team of expert IT professionals founded scmGalaxy in 2008 and the same team established DevOpsSchool in 2016, is the pioneer of organized Training, Support &amp; Consultant in India. Their courses are theoretical and practical, which ensure that candidates receive profound knowledge and skills. Our DevOps training course is designed to help you become a DevOps Engineer.</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4127" y="4199974"/>
            <a:ext cx="2716571" cy="2272589"/>
          </a:xfrm>
          <a:prstGeom prst="rect">
            <a:avLst/>
          </a:prstGeom>
        </p:spPr>
      </p:pic>
    </p:spTree>
    <p:extLst>
      <p:ext uri="{BB962C8B-B14F-4D97-AF65-F5344CB8AC3E}">
        <p14:creationId xmlns:p14="http://schemas.microsoft.com/office/powerpoint/2010/main" val="2574785550"/>
      </p:ext>
    </p:extLst>
  </p:cSld>
  <p:clrMapOvr>
    <a:masterClrMapping/>
  </p:clrMapOvr>
  <p:transition spd="slow" advClick="0" advTm="700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3116687" y="463639"/>
            <a:ext cx="6928834" cy="584775"/>
          </a:xfrm>
          <a:prstGeom prst="rect">
            <a:avLst/>
          </a:prstGeom>
          <a:noFill/>
        </p:spPr>
        <p:txBody>
          <a:bodyPr wrap="square" rtlCol="0">
            <a:spAutoFit/>
          </a:bodyPr>
          <a:lstStyle/>
          <a:p>
            <a:r>
              <a:rPr lang="en-US" sz="3200" b="1" dirty="0">
                <a:solidFill>
                  <a:srgbClr val="C00000"/>
                </a:solidFill>
                <a:latin typeface="Aharoni" panose="02010803020104030203" pitchFamily="2" charset="-79"/>
                <a:cs typeface="Aharoni" panose="02010803020104030203" pitchFamily="2" charset="-79"/>
              </a:rPr>
              <a:t>Some Features of DevOpsSchool</a:t>
            </a:r>
            <a:endParaRPr lang="en-US" sz="32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1880315" y="1365161"/>
            <a:ext cx="9929612"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Lifetime access to all learning materials (Class recordings, Notes, PPTs etc..)</a:t>
            </a:r>
          </a:p>
          <a:p>
            <a:pPr marL="342900" indent="-342900">
              <a:buFont typeface="Arial" panose="020B0604020202020204" pitchFamily="34" charset="0"/>
              <a:buChar char="•"/>
            </a:pPr>
            <a:endParaRPr lang="en-US" sz="2400" dirty="0"/>
          </a:p>
        </p:txBody>
      </p:sp>
      <p:sp>
        <p:nvSpPr>
          <p:cNvPr id="5" name="TextBox 4"/>
          <p:cNvSpPr txBox="1"/>
          <p:nvPr/>
        </p:nvSpPr>
        <p:spPr>
          <a:xfrm>
            <a:off x="1880315" y="1859577"/>
            <a:ext cx="9929612" cy="110799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Essential to Advanced DevOps Course Curriculum and Work on Real Time Scenario Based Assignments.</a:t>
            </a:r>
          </a:p>
          <a:p>
            <a:endParaRPr lang="en-US" dirty="0"/>
          </a:p>
        </p:txBody>
      </p:sp>
      <p:sp>
        <p:nvSpPr>
          <p:cNvPr id="6" name="TextBox 5"/>
          <p:cNvSpPr txBox="1"/>
          <p:nvPr/>
        </p:nvSpPr>
        <p:spPr>
          <a:xfrm>
            <a:off x="1841678" y="2670248"/>
            <a:ext cx="9929612" cy="110799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Learn popular DevOps tools like Jenkins, Puppet, Chef, Ansible, SaltStack, Nagios, GIT, Splunk, Docket, Build, Release, Maven etc.</a:t>
            </a:r>
          </a:p>
          <a:p>
            <a:pPr algn="just"/>
            <a:endParaRPr lang="en-US" dirty="0"/>
          </a:p>
        </p:txBody>
      </p:sp>
      <p:sp>
        <p:nvSpPr>
          <p:cNvPr id="7" name="TextBox 6"/>
          <p:cNvSpPr txBox="1"/>
          <p:nvPr/>
        </p:nvSpPr>
        <p:spPr>
          <a:xfrm>
            <a:off x="1854555" y="3561319"/>
            <a:ext cx="9787944" cy="110799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DevOps Classroom &amp; Live Instructor LED Online training by Mr. Rajesh Kumar who has more than 15 yrs. of experience in IT industry.</a:t>
            </a:r>
          </a:p>
          <a:p>
            <a:pPr algn="just"/>
            <a:endParaRPr lang="en-US" dirty="0"/>
          </a:p>
        </p:txBody>
      </p:sp>
      <p:sp>
        <p:nvSpPr>
          <p:cNvPr id="8" name="TextBox 7"/>
          <p:cNvSpPr txBox="1"/>
          <p:nvPr/>
        </p:nvSpPr>
        <p:spPr>
          <a:xfrm>
            <a:off x="1893193" y="4473719"/>
            <a:ext cx="9929612" cy="184665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DevOpsSchool provides Course completion certification which is industry recognized and does holds value. This certification will be available on the basis of projects and assignments which participant will get within the training duration.</a:t>
            </a:r>
          </a:p>
          <a:p>
            <a:endParaRPr lang="en-US" dirty="0"/>
          </a:p>
        </p:txBody>
      </p:sp>
    </p:spTree>
    <p:extLst>
      <p:ext uri="{BB962C8B-B14F-4D97-AF65-F5344CB8AC3E}">
        <p14:creationId xmlns:p14="http://schemas.microsoft.com/office/powerpoint/2010/main" val="49726852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687392" y="850006"/>
            <a:ext cx="9504608" cy="954107"/>
          </a:xfrm>
          <a:prstGeom prst="rect">
            <a:avLst/>
          </a:prstGeom>
          <a:noFill/>
        </p:spPr>
        <p:txBody>
          <a:bodyPr wrap="square" rtlCol="0">
            <a:spAutoFit/>
          </a:bodyPr>
          <a:lstStyle/>
          <a:p>
            <a:r>
              <a:rPr lang="en-US" sz="2800" b="1" dirty="0">
                <a:solidFill>
                  <a:srgbClr val="C00000"/>
                </a:solidFill>
                <a:latin typeface="Aharoni" panose="02010803020104030203" pitchFamily="2" charset="-79"/>
                <a:cs typeface="Aharoni" panose="02010803020104030203" pitchFamily="2" charset="-79"/>
              </a:rPr>
              <a:t>What are the Location of DevOps Training by DevOpsSchool.com</a:t>
            </a:r>
            <a:endParaRPr lang="en-US" sz="2800" dirty="0">
              <a:solidFill>
                <a:srgbClr val="C00000"/>
              </a:solidFill>
              <a:latin typeface="Aharoni" panose="02010803020104030203" pitchFamily="2" charset="-79"/>
              <a:cs typeface="Aharoni" panose="02010803020104030203" pitchFamily="2" charset="-79"/>
            </a:endParaRPr>
          </a:p>
        </p:txBody>
      </p:sp>
      <p:sp>
        <p:nvSpPr>
          <p:cNvPr id="4" name="TextBox 3"/>
          <p:cNvSpPr txBox="1"/>
          <p:nvPr/>
        </p:nvSpPr>
        <p:spPr>
          <a:xfrm>
            <a:off x="2687392" y="2073499"/>
            <a:ext cx="7847525" cy="2308324"/>
          </a:xfrm>
          <a:prstGeom prst="rect">
            <a:avLst/>
          </a:prstGeom>
          <a:noFill/>
        </p:spPr>
        <p:txBody>
          <a:bodyPr wrap="square" rtlCol="0">
            <a:spAutoFit/>
          </a:bodyPr>
          <a:lstStyle/>
          <a:p>
            <a:pPr algn="just"/>
            <a:r>
              <a:rPr lang="en-US" sz="2400" dirty="0"/>
              <a:t>DevOpsSchool is a recognition institution, which are provides training in the worldwide and as well as India like: Kolkata, Pune, Bangalore, Hyderabad, Mumbai, Chennai etc. DevOpsSchool has a trainer named Rajesh Kumar, who has 15 years of experience in corporate and individual training. This is one of the best DevOps Training institute in Kolkata.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2732" y="4619867"/>
            <a:ext cx="3026535" cy="2000088"/>
          </a:xfrm>
          <a:prstGeom prst="rect">
            <a:avLst/>
          </a:prstGeom>
        </p:spPr>
      </p:pic>
      <p:sp>
        <p:nvSpPr>
          <p:cNvPr id="6" name="TextBox 5"/>
          <p:cNvSpPr txBox="1"/>
          <p:nvPr/>
        </p:nvSpPr>
        <p:spPr>
          <a:xfrm>
            <a:off x="5628068" y="4971245"/>
            <a:ext cx="1287887" cy="369332"/>
          </a:xfrm>
          <a:prstGeom prst="rect">
            <a:avLst/>
          </a:prstGeom>
          <a:noFill/>
        </p:spPr>
        <p:txBody>
          <a:bodyPr wrap="square" rtlCol="0">
            <a:spAutoFit/>
          </a:bodyPr>
          <a:lstStyle/>
          <a:p>
            <a:r>
              <a:rPr lang="en-US" b="1" dirty="0" smtClean="0"/>
              <a:t>Location</a:t>
            </a:r>
            <a:endParaRPr lang="en-US" b="1" dirty="0"/>
          </a:p>
        </p:txBody>
      </p:sp>
    </p:spTree>
    <p:extLst>
      <p:ext uri="{BB962C8B-B14F-4D97-AF65-F5344CB8AC3E}">
        <p14:creationId xmlns:p14="http://schemas.microsoft.com/office/powerpoint/2010/main" val="4019181347"/>
      </p:ext>
    </p:extLst>
  </p:cSld>
  <p:clrMapOvr>
    <a:masterClrMapping/>
  </p:clrMapOvr>
  <p:transition spd="med" advClick="0" advTm="6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4794200" y="520651"/>
            <a:ext cx="2603598" cy="646331"/>
          </a:xfrm>
          <a:prstGeom prst="rect">
            <a:avLst/>
          </a:prstGeom>
          <a:noFill/>
        </p:spPr>
        <p:txBody>
          <a:bodyPr wrap="none" rtlCol="0">
            <a:spAutoFit/>
          </a:bodyPr>
          <a:lstStyle/>
          <a:p>
            <a:r>
              <a:rPr lang="en-US" sz="3600" dirty="0" smtClean="0">
                <a:solidFill>
                  <a:srgbClr val="C00000"/>
                </a:solidFill>
                <a:latin typeface="Aharoni" panose="02010803020104030203" pitchFamily="2" charset="-79"/>
                <a:cs typeface="Aharoni" panose="02010803020104030203" pitchFamily="2" charset="-79"/>
              </a:rPr>
              <a:t>Contact Us:</a:t>
            </a:r>
            <a:endParaRPr lang="en-US" sz="3600" dirty="0">
              <a:solidFill>
                <a:srgbClr val="C00000"/>
              </a:solidFill>
              <a:latin typeface="Aharoni" panose="02010803020104030203" pitchFamily="2" charset="-79"/>
              <a:cs typeface="Aharoni" panose="02010803020104030203" pitchFamily="2" charset="-79"/>
            </a:endParaRPr>
          </a:p>
        </p:txBody>
      </p:sp>
      <p:sp>
        <p:nvSpPr>
          <p:cNvPr id="5" name="TextBox 4"/>
          <p:cNvSpPr txBox="1"/>
          <p:nvPr/>
        </p:nvSpPr>
        <p:spPr>
          <a:xfrm>
            <a:off x="3359602" y="2265332"/>
            <a:ext cx="5564344" cy="984885"/>
          </a:xfrm>
          <a:prstGeom prst="rect">
            <a:avLst/>
          </a:prstGeom>
          <a:noFill/>
        </p:spPr>
        <p:txBody>
          <a:bodyPr wrap="none" rtlCol="0">
            <a:spAutoFit/>
          </a:bodyPr>
          <a:lstStyle/>
          <a:p>
            <a:r>
              <a:rPr lang="en-US" sz="4000" dirty="0" smtClean="0">
                <a:solidFill>
                  <a:srgbClr val="002060"/>
                </a:solidFill>
              </a:rPr>
              <a:t>Call on: </a:t>
            </a:r>
            <a:r>
              <a:rPr lang="en-US" sz="4000" dirty="0">
                <a:solidFill>
                  <a:srgbClr val="002060"/>
                </a:solidFill>
              </a:rPr>
              <a:t>+91 700 483 5930</a:t>
            </a:r>
          </a:p>
          <a:p>
            <a:endParaRPr lang="en-US" dirty="0"/>
          </a:p>
        </p:txBody>
      </p:sp>
      <p:sp>
        <p:nvSpPr>
          <p:cNvPr id="6" name="TextBox 5"/>
          <p:cNvSpPr txBox="1"/>
          <p:nvPr/>
        </p:nvSpPr>
        <p:spPr>
          <a:xfrm>
            <a:off x="3313828" y="2957830"/>
            <a:ext cx="5997860" cy="584775"/>
          </a:xfrm>
          <a:prstGeom prst="rect">
            <a:avLst/>
          </a:prstGeom>
          <a:noFill/>
        </p:spPr>
        <p:txBody>
          <a:bodyPr wrap="none" rtlCol="0">
            <a:spAutoFit/>
          </a:bodyPr>
          <a:lstStyle/>
          <a:p>
            <a:r>
              <a:rPr lang="en-US" sz="3200" dirty="0" smtClean="0">
                <a:solidFill>
                  <a:srgbClr val="002060"/>
                </a:solidFill>
              </a:rPr>
              <a:t>Email: contact@devopsschool.com</a:t>
            </a:r>
            <a:endParaRPr lang="en-US" sz="3200" dirty="0">
              <a:solidFill>
                <a:srgbClr val="002060"/>
              </a:solidFill>
            </a:endParaRPr>
          </a:p>
        </p:txBody>
      </p:sp>
      <p:sp>
        <p:nvSpPr>
          <p:cNvPr id="7" name="TextBox 6"/>
          <p:cNvSpPr txBox="1"/>
          <p:nvPr/>
        </p:nvSpPr>
        <p:spPr>
          <a:xfrm>
            <a:off x="3615159" y="3542605"/>
            <a:ext cx="4961679" cy="584775"/>
          </a:xfrm>
          <a:prstGeom prst="rect">
            <a:avLst/>
          </a:prstGeom>
          <a:noFill/>
        </p:spPr>
        <p:txBody>
          <a:bodyPr wrap="none" rtlCol="0">
            <a:spAutoFit/>
          </a:bodyPr>
          <a:lstStyle/>
          <a:p>
            <a:r>
              <a:rPr lang="en-US" sz="3200" dirty="0" smtClean="0">
                <a:solidFill>
                  <a:srgbClr val="002060"/>
                </a:solidFill>
              </a:rPr>
              <a:t>Website: DevOpsSchool.com</a:t>
            </a:r>
            <a:endParaRPr lang="en-US" sz="3200" dirty="0">
              <a:solidFill>
                <a:srgbClr val="002060"/>
              </a:solidFill>
            </a:endParaRPr>
          </a:p>
        </p:txBody>
      </p:sp>
      <p:sp>
        <p:nvSpPr>
          <p:cNvPr id="8" name="TextBox 7"/>
          <p:cNvSpPr txBox="1"/>
          <p:nvPr/>
        </p:nvSpPr>
        <p:spPr>
          <a:xfrm>
            <a:off x="4623515" y="4533363"/>
            <a:ext cx="3010761" cy="769441"/>
          </a:xfrm>
          <a:prstGeom prst="rect">
            <a:avLst/>
          </a:prstGeom>
          <a:noFill/>
        </p:spPr>
        <p:txBody>
          <a:bodyPr wrap="none" rtlCol="0">
            <a:spAutoFit/>
          </a:bodyPr>
          <a:lstStyle/>
          <a:p>
            <a:r>
              <a:rPr lang="en-US" sz="4400" dirty="0" smtClean="0">
                <a:latin typeface="Aharoni" panose="02010803020104030203" pitchFamily="2" charset="-79"/>
                <a:cs typeface="Aharoni" panose="02010803020104030203" pitchFamily="2" charset="-79"/>
              </a:rPr>
              <a:t>Thank You</a:t>
            </a:r>
            <a:endParaRPr lang="en-US" sz="4400" dirty="0">
              <a:latin typeface="Aharoni" panose="02010803020104030203" pitchFamily="2" charset="-79"/>
              <a:cs typeface="Aharoni" panose="02010803020104030203" pitchFamily="2" charset="-79"/>
            </a:endParaRPr>
          </a:p>
        </p:txBody>
      </p:sp>
      <p:sp>
        <p:nvSpPr>
          <p:cNvPr id="15" name="TextBox 14"/>
          <p:cNvSpPr txBox="1"/>
          <p:nvPr/>
        </p:nvSpPr>
        <p:spPr>
          <a:xfrm>
            <a:off x="2824765" y="1149642"/>
            <a:ext cx="8113690" cy="1107996"/>
          </a:xfrm>
          <a:prstGeom prst="rect">
            <a:avLst/>
          </a:prstGeom>
          <a:noFill/>
        </p:spPr>
        <p:txBody>
          <a:bodyPr wrap="square" rtlCol="0">
            <a:spAutoFit/>
          </a:bodyPr>
          <a:lstStyle/>
          <a:p>
            <a:r>
              <a:rPr lang="en-US" sz="2400" dirty="0" smtClean="0"/>
              <a:t>For DevOps Related Videos, Learning Materials, DevOps</a:t>
            </a:r>
          </a:p>
          <a:p>
            <a:r>
              <a:rPr lang="en-US" sz="2400" dirty="0" smtClean="0"/>
              <a:t>      Course Training, Technical Support or many more. </a:t>
            </a:r>
          </a:p>
          <a:p>
            <a:endParaRPr lang="en-US" dirty="0"/>
          </a:p>
        </p:txBody>
      </p:sp>
    </p:spTree>
    <p:extLst>
      <p:ext uri="{BB962C8B-B14F-4D97-AF65-F5344CB8AC3E}">
        <p14:creationId xmlns:p14="http://schemas.microsoft.com/office/powerpoint/2010/main" val="541836520"/>
      </p:ext>
    </p:extLst>
  </p:cSld>
  <p:clrMapOvr>
    <a:masterClrMapping/>
  </p:clrMapOvr>
  <p:transition spd="slow" advClick="0" advTm="5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678</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Bittu Kumar</dc:creator>
  <cp:lastModifiedBy>Bittu Kumar</cp:lastModifiedBy>
  <cp:revision>9</cp:revision>
  <dcterms:created xsi:type="dcterms:W3CDTF">2019-01-12T12:34:39Z</dcterms:created>
  <dcterms:modified xsi:type="dcterms:W3CDTF">2019-01-24T04:54:30Z</dcterms:modified>
</cp:coreProperties>
</file>