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4" r:id="rId2"/>
  </p:sldMasterIdLst>
  <p:notesMasterIdLst>
    <p:notesMasterId r:id="rId4"/>
  </p:notesMasterIdLst>
  <p:sldIdLst>
    <p:sldId id="265" r:id="rId3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5"/>
      <p:bold r:id="rId6"/>
      <p:italic r:id="rId7"/>
      <p:boldItalic r:id="rId8"/>
    </p:embeddedFont>
    <p:embeddedFont>
      <p:font typeface="Helvetica Neue Light" panose="02000403000000020004" pitchFamily="2" charset="0"/>
      <p:regular r:id="rId9"/>
      <p:bold r:id="rId10"/>
      <p:italic r:id="rId11"/>
      <p:boldItalic r:id="rId12"/>
    </p:embeddedFont>
    <p:embeddedFont>
      <p:font typeface="Maven Pro Medium" pitchFamily="2" charset="0"/>
      <p:regular r:id="rId13"/>
      <p:bold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EEA473-470A-4611-B8A1-E84EFB49ADAA}">
  <a:tblStyle styleId="{6CEEA473-470A-4611-B8A1-E84EFB49AD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89"/>
    <p:restoredTop sz="94719"/>
  </p:normalViewPr>
  <p:slideViewPr>
    <p:cSldViewPr snapToGrid="0">
      <p:cViewPr varScale="1">
        <p:scale>
          <a:sx n="202" d="100"/>
          <a:sy n="202" d="100"/>
        </p:scale>
        <p:origin x="133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398788E1-D85E-0602-9FB4-025C997DC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6979fbdf6_0_1:notes">
            <a:extLst>
              <a:ext uri="{FF2B5EF4-FFF2-40B4-BE49-F238E27FC236}">
                <a16:creationId xmlns:a16="http://schemas.microsoft.com/office/drawing/2014/main" id="{2A6250D2-6D18-C68A-5D06-EF88B8974A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306979fbdf6_0_1:notes">
            <a:extLst>
              <a:ext uri="{FF2B5EF4-FFF2-40B4-BE49-F238E27FC236}">
                <a16:creationId xmlns:a16="http://schemas.microsoft.com/office/drawing/2014/main" id="{B59CD22C-8D10-3931-7CD8-A0E65F252F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25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 photo">
  <p:cSld name="with 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>
            <a:spLocks noGrp="1"/>
          </p:cNvSpPr>
          <p:nvPr>
            <p:ph type="pic" idx="2"/>
          </p:nvPr>
        </p:nvSpPr>
        <p:spPr>
          <a:xfrm>
            <a:off x="1066205" y="946650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>
            <a:spLocks noGrp="1"/>
          </p:cNvSpPr>
          <p:nvPr>
            <p:ph type="pic" idx="3"/>
          </p:nvPr>
        </p:nvSpPr>
        <p:spPr>
          <a:xfrm>
            <a:off x="2286233" y="946650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>
            <a:spLocks noGrp="1"/>
          </p:cNvSpPr>
          <p:nvPr>
            <p:ph type="pic" idx="4"/>
          </p:nvPr>
        </p:nvSpPr>
        <p:spPr>
          <a:xfrm>
            <a:off x="3506261" y="946650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>
            <a:spLocks noGrp="1"/>
          </p:cNvSpPr>
          <p:nvPr>
            <p:ph type="pic" idx="5"/>
          </p:nvPr>
        </p:nvSpPr>
        <p:spPr>
          <a:xfrm>
            <a:off x="4726289" y="946650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>
            <a:spLocks noGrp="1"/>
          </p:cNvSpPr>
          <p:nvPr>
            <p:ph type="pic" idx="6"/>
          </p:nvPr>
        </p:nvSpPr>
        <p:spPr>
          <a:xfrm>
            <a:off x="5946317" y="946650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>
            <a:spLocks noGrp="1"/>
          </p:cNvSpPr>
          <p:nvPr>
            <p:ph type="pic" idx="7"/>
          </p:nvPr>
        </p:nvSpPr>
        <p:spPr>
          <a:xfrm>
            <a:off x="7166345" y="946650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>
            <a:spLocks noGrp="1"/>
          </p:cNvSpPr>
          <p:nvPr>
            <p:ph type="pic" idx="8"/>
          </p:nvPr>
        </p:nvSpPr>
        <p:spPr>
          <a:xfrm>
            <a:off x="1066205" y="2151770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>
            <a:spLocks noGrp="1"/>
          </p:cNvSpPr>
          <p:nvPr>
            <p:ph type="pic" idx="9"/>
          </p:nvPr>
        </p:nvSpPr>
        <p:spPr>
          <a:xfrm>
            <a:off x="2286233" y="2151769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>
            <a:spLocks noGrp="1"/>
          </p:cNvSpPr>
          <p:nvPr>
            <p:ph type="pic" idx="13"/>
          </p:nvPr>
        </p:nvSpPr>
        <p:spPr>
          <a:xfrm>
            <a:off x="3506261" y="2151770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>
            <a:spLocks noGrp="1"/>
          </p:cNvSpPr>
          <p:nvPr>
            <p:ph type="pic" idx="14"/>
          </p:nvPr>
        </p:nvSpPr>
        <p:spPr>
          <a:xfrm>
            <a:off x="4726289" y="2151769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>
            <a:spLocks noGrp="1"/>
          </p:cNvSpPr>
          <p:nvPr>
            <p:ph type="pic" idx="15"/>
          </p:nvPr>
        </p:nvSpPr>
        <p:spPr>
          <a:xfrm>
            <a:off x="5946317" y="2151769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16"/>
          </p:nvPr>
        </p:nvSpPr>
        <p:spPr>
          <a:xfrm>
            <a:off x="7166345" y="2151769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 photo">
  <p:cSld name="with photo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72" name="Google Shape;72;p16"/>
          <p:cNvSpPr>
            <a:spLocks noGrp="1"/>
          </p:cNvSpPr>
          <p:nvPr>
            <p:ph type="pic" idx="2"/>
          </p:nvPr>
        </p:nvSpPr>
        <p:spPr>
          <a:xfrm>
            <a:off x="1066205" y="946650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>
            <a:spLocks noGrp="1"/>
          </p:cNvSpPr>
          <p:nvPr>
            <p:ph type="pic" idx="3"/>
          </p:nvPr>
        </p:nvSpPr>
        <p:spPr>
          <a:xfrm>
            <a:off x="2286233" y="946650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>
            <a:spLocks noGrp="1"/>
          </p:cNvSpPr>
          <p:nvPr>
            <p:ph type="pic" idx="4"/>
          </p:nvPr>
        </p:nvSpPr>
        <p:spPr>
          <a:xfrm>
            <a:off x="3506261" y="946650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>
            <a:spLocks noGrp="1"/>
          </p:cNvSpPr>
          <p:nvPr>
            <p:ph type="pic" idx="5"/>
          </p:nvPr>
        </p:nvSpPr>
        <p:spPr>
          <a:xfrm>
            <a:off x="4726289" y="946650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>
            <a:spLocks noGrp="1"/>
          </p:cNvSpPr>
          <p:nvPr>
            <p:ph type="pic" idx="6"/>
          </p:nvPr>
        </p:nvSpPr>
        <p:spPr>
          <a:xfrm>
            <a:off x="5946317" y="946650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>
            <a:spLocks noGrp="1"/>
          </p:cNvSpPr>
          <p:nvPr>
            <p:ph type="pic" idx="7"/>
          </p:nvPr>
        </p:nvSpPr>
        <p:spPr>
          <a:xfrm>
            <a:off x="7166345" y="946650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>
            <a:spLocks noGrp="1"/>
          </p:cNvSpPr>
          <p:nvPr>
            <p:ph type="pic" idx="8"/>
          </p:nvPr>
        </p:nvSpPr>
        <p:spPr>
          <a:xfrm>
            <a:off x="1066205" y="2151770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>
            <a:spLocks noGrp="1"/>
          </p:cNvSpPr>
          <p:nvPr>
            <p:ph type="pic" idx="9"/>
          </p:nvPr>
        </p:nvSpPr>
        <p:spPr>
          <a:xfrm>
            <a:off x="2286233" y="2151769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>
            <a:spLocks noGrp="1"/>
          </p:cNvSpPr>
          <p:nvPr>
            <p:ph type="pic" idx="13"/>
          </p:nvPr>
        </p:nvSpPr>
        <p:spPr>
          <a:xfrm>
            <a:off x="3506261" y="2151770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>
            <a:spLocks noGrp="1"/>
          </p:cNvSpPr>
          <p:nvPr>
            <p:ph type="pic" idx="14"/>
          </p:nvPr>
        </p:nvSpPr>
        <p:spPr>
          <a:xfrm>
            <a:off x="4726289" y="2151769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>
            <a:spLocks noGrp="1"/>
          </p:cNvSpPr>
          <p:nvPr>
            <p:ph type="pic" idx="15"/>
          </p:nvPr>
        </p:nvSpPr>
        <p:spPr>
          <a:xfrm>
            <a:off x="5946317" y="2151769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>
            <a:spLocks noGrp="1"/>
          </p:cNvSpPr>
          <p:nvPr>
            <p:ph type="pic" idx="16"/>
          </p:nvPr>
        </p:nvSpPr>
        <p:spPr>
          <a:xfrm>
            <a:off x="7166345" y="2151769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with photo">
  <p:cSld name="1_with photo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86" name="Google Shape;86;p17"/>
          <p:cNvSpPr>
            <a:spLocks noGrp="1"/>
          </p:cNvSpPr>
          <p:nvPr>
            <p:ph type="pic" idx="2"/>
          </p:nvPr>
        </p:nvSpPr>
        <p:spPr>
          <a:xfrm>
            <a:off x="1283109" y="1139532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>
            <a:spLocks noGrp="1"/>
          </p:cNvSpPr>
          <p:nvPr>
            <p:ph type="pic" idx="3"/>
          </p:nvPr>
        </p:nvSpPr>
        <p:spPr>
          <a:xfrm>
            <a:off x="2387532" y="1139532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>
            <a:spLocks noGrp="1"/>
          </p:cNvSpPr>
          <p:nvPr>
            <p:ph type="pic" idx="4"/>
          </p:nvPr>
        </p:nvSpPr>
        <p:spPr>
          <a:xfrm>
            <a:off x="3491956" y="1139532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>
            <a:spLocks noGrp="1"/>
          </p:cNvSpPr>
          <p:nvPr>
            <p:ph type="pic" idx="5"/>
          </p:nvPr>
        </p:nvSpPr>
        <p:spPr>
          <a:xfrm>
            <a:off x="4596380" y="1139532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>
            <a:spLocks noGrp="1"/>
          </p:cNvSpPr>
          <p:nvPr>
            <p:ph type="pic" idx="6"/>
          </p:nvPr>
        </p:nvSpPr>
        <p:spPr>
          <a:xfrm>
            <a:off x="5700804" y="1139532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>
            <a:spLocks noGrp="1"/>
          </p:cNvSpPr>
          <p:nvPr>
            <p:ph type="pic" idx="7"/>
          </p:nvPr>
        </p:nvSpPr>
        <p:spPr>
          <a:xfrm>
            <a:off x="6805228" y="1139532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>
            <a:spLocks noGrp="1"/>
          </p:cNvSpPr>
          <p:nvPr>
            <p:ph type="pic" idx="8"/>
          </p:nvPr>
        </p:nvSpPr>
        <p:spPr>
          <a:xfrm>
            <a:off x="1283109" y="1906674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>
            <a:spLocks noGrp="1"/>
          </p:cNvSpPr>
          <p:nvPr>
            <p:ph type="pic" idx="9"/>
          </p:nvPr>
        </p:nvSpPr>
        <p:spPr>
          <a:xfrm>
            <a:off x="2387532" y="1906674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>
            <a:spLocks noGrp="1"/>
          </p:cNvSpPr>
          <p:nvPr>
            <p:ph type="pic" idx="13"/>
          </p:nvPr>
        </p:nvSpPr>
        <p:spPr>
          <a:xfrm>
            <a:off x="3491956" y="1906674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>
            <a:spLocks noGrp="1"/>
          </p:cNvSpPr>
          <p:nvPr>
            <p:ph type="pic" idx="14"/>
          </p:nvPr>
        </p:nvSpPr>
        <p:spPr>
          <a:xfrm>
            <a:off x="4596380" y="1906674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>
            <a:spLocks noGrp="1"/>
          </p:cNvSpPr>
          <p:nvPr>
            <p:ph type="pic" idx="15"/>
          </p:nvPr>
        </p:nvSpPr>
        <p:spPr>
          <a:xfrm>
            <a:off x="5700804" y="1906674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>
            <a:spLocks noGrp="1"/>
          </p:cNvSpPr>
          <p:nvPr>
            <p:ph type="pic" idx="16"/>
          </p:nvPr>
        </p:nvSpPr>
        <p:spPr>
          <a:xfrm>
            <a:off x="6805228" y="1906674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>
            <a:spLocks noGrp="1"/>
          </p:cNvSpPr>
          <p:nvPr>
            <p:ph type="pic" idx="17"/>
          </p:nvPr>
        </p:nvSpPr>
        <p:spPr>
          <a:xfrm>
            <a:off x="1283109" y="2673816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>
            <a:spLocks noGrp="1"/>
          </p:cNvSpPr>
          <p:nvPr>
            <p:ph type="pic" idx="18"/>
          </p:nvPr>
        </p:nvSpPr>
        <p:spPr>
          <a:xfrm>
            <a:off x="2387532" y="2673816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>
            <a:spLocks noGrp="1"/>
          </p:cNvSpPr>
          <p:nvPr>
            <p:ph type="pic" idx="19"/>
          </p:nvPr>
        </p:nvSpPr>
        <p:spPr>
          <a:xfrm>
            <a:off x="3491956" y="2673816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>
            <a:spLocks noGrp="1"/>
          </p:cNvSpPr>
          <p:nvPr>
            <p:ph type="pic" idx="20"/>
          </p:nvPr>
        </p:nvSpPr>
        <p:spPr>
          <a:xfrm>
            <a:off x="4596380" y="2673816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>
            <a:spLocks noGrp="1"/>
          </p:cNvSpPr>
          <p:nvPr>
            <p:ph type="pic" idx="21"/>
          </p:nvPr>
        </p:nvSpPr>
        <p:spPr>
          <a:xfrm>
            <a:off x="5700804" y="2673816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>
            <a:spLocks noGrp="1"/>
          </p:cNvSpPr>
          <p:nvPr>
            <p:ph type="pic" idx="22"/>
          </p:nvPr>
        </p:nvSpPr>
        <p:spPr>
          <a:xfrm>
            <a:off x="6805228" y="2673816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>
          <a:extLst>
            <a:ext uri="{FF2B5EF4-FFF2-40B4-BE49-F238E27FC236}">
              <a16:creationId xmlns:a16="http://schemas.microsoft.com/office/drawing/2014/main" id="{01123416-08EA-BD41-20CD-70EDCB479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>
            <a:extLst>
              <a:ext uri="{FF2B5EF4-FFF2-40B4-BE49-F238E27FC236}">
                <a16:creationId xmlns:a16="http://schemas.microsoft.com/office/drawing/2014/main" id="{BC5B18BC-25C8-9D7B-A82A-86738D6F0BCB}"/>
              </a:ext>
            </a:extLst>
          </p:cNvPr>
          <p:cNvSpPr txBox="1"/>
          <p:nvPr/>
        </p:nvSpPr>
        <p:spPr>
          <a:xfrm>
            <a:off x="897962" y="324781"/>
            <a:ext cx="34170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33D"/>
              </a:buClr>
              <a:buSzPts val="3000"/>
              <a:buFont typeface="Maven Pro Medium"/>
              <a:buNone/>
            </a:pPr>
            <a:r>
              <a:rPr lang="ja-JP" altLang="en-US" sz="3000">
                <a:solidFill>
                  <a:srgbClr val="31333D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アジェンダ</a:t>
            </a:r>
            <a:endParaRPr sz="500" dirty="0"/>
          </a:p>
        </p:txBody>
      </p:sp>
      <p:sp>
        <p:nvSpPr>
          <p:cNvPr id="116" name="Google Shape;116;p19">
            <a:extLst>
              <a:ext uri="{FF2B5EF4-FFF2-40B4-BE49-F238E27FC236}">
                <a16:creationId xmlns:a16="http://schemas.microsoft.com/office/drawing/2014/main" id="{DDD6019F-306C-604F-860D-F0274D420F0B}"/>
              </a:ext>
            </a:extLst>
          </p:cNvPr>
          <p:cNvSpPr txBox="1"/>
          <p:nvPr/>
        </p:nvSpPr>
        <p:spPr>
          <a:xfrm>
            <a:off x="919263" y="1419225"/>
            <a:ext cx="7210500" cy="3399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180000" marR="0" lvl="0" algn="l" rtl="0"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000"/>
            </a:pPr>
            <a:r>
              <a:rPr lang="ja-JP" altLang="en-US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□前回のアクションアイテムの確認</a:t>
            </a:r>
            <a:endParaRPr lang="en-US" altLang="ja-JP" sz="12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80000" marR="0" lvl="0" algn="l" rtl="0"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000"/>
            </a:pPr>
            <a:br>
              <a:rPr lang="en-US" altLang="ja-JP" sz="12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ja-JP" altLang="en-US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□業務要件</a:t>
            </a:r>
            <a:endParaRPr lang="en-US" altLang="ja-JP" sz="12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80000">
              <a:spcBef>
                <a:spcPts val="800"/>
              </a:spcBef>
              <a:buClr>
                <a:srgbClr val="646979"/>
              </a:buClr>
              <a:buSzPts val="1000"/>
            </a:pPr>
            <a:r>
              <a:rPr lang="ja-JP" altLang="en-US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　・課題と目標の明確化</a:t>
            </a:r>
            <a:endParaRPr lang="en-US" altLang="ja-JP" sz="12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80000">
              <a:spcBef>
                <a:spcPts val="800"/>
              </a:spcBef>
              <a:buClr>
                <a:srgbClr val="646979"/>
              </a:buClr>
              <a:buSzPts val="1000"/>
            </a:pPr>
            <a:r>
              <a:rPr lang="ja-JP" altLang="en-US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　・システム全体像の明確化</a:t>
            </a:r>
            <a:endParaRPr lang="en-US" altLang="ja-JP" sz="12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80000">
              <a:spcBef>
                <a:spcPts val="800"/>
              </a:spcBef>
              <a:buClr>
                <a:srgbClr val="646979"/>
              </a:buClr>
              <a:buSzPts val="1000"/>
            </a:pPr>
            <a:endParaRPr lang="en-US" altLang="ja-JP" sz="12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80000">
              <a:spcBef>
                <a:spcPts val="800"/>
              </a:spcBef>
              <a:buClr>
                <a:srgbClr val="646979"/>
              </a:buClr>
              <a:buSzPts val="1000"/>
            </a:pPr>
            <a:r>
              <a:rPr lang="ja-JP" altLang="en-US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□まとめ</a:t>
            </a:r>
            <a:endParaRPr lang="en-US" altLang="ja-JP" sz="12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80000">
              <a:spcBef>
                <a:spcPts val="800"/>
              </a:spcBef>
              <a:buClr>
                <a:srgbClr val="646979"/>
              </a:buClr>
              <a:buSzPts val="1000"/>
            </a:pPr>
            <a:r>
              <a:rPr lang="ja-JP" altLang="en-US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　・アクションアイテムの確認</a:t>
            </a:r>
            <a:endParaRPr lang="en-US" altLang="ja-JP" sz="12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80000">
              <a:spcBef>
                <a:spcPts val="800"/>
              </a:spcBef>
              <a:buClr>
                <a:srgbClr val="646979"/>
              </a:buClr>
              <a:buSzPts val="1000"/>
            </a:pPr>
            <a:r>
              <a:rPr lang="ja-JP" altLang="en-US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　・決定事項の確認</a:t>
            </a:r>
            <a:endParaRPr lang="en-US" altLang="ja-JP" sz="12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rtl="0"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000"/>
            </a:pPr>
            <a:endParaRPr lang="en-US" altLang="ja-JP" sz="12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9">
            <a:extLst>
              <a:ext uri="{FF2B5EF4-FFF2-40B4-BE49-F238E27FC236}">
                <a16:creationId xmlns:a16="http://schemas.microsoft.com/office/drawing/2014/main" id="{5CB36D08-409A-BBDA-23BE-AE489E1EE1EE}"/>
              </a:ext>
            </a:extLst>
          </p:cNvPr>
          <p:cNvSpPr/>
          <p:nvPr/>
        </p:nvSpPr>
        <p:spPr>
          <a:xfrm>
            <a:off x="928638" y="1009764"/>
            <a:ext cx="591371" cy="210276"/>
          </a:xfrm>
          <a:custGeom>
            <a:avLst/>
            <a:gdLst/>
            <a:ahLst/>
            <a:cxnLst/>
            <a:rect l="l" t="t" r="r" b="b"/>
            <a:pathLst>
              <a:path w="21380" h="21310" extrusionOk="0">
                <a:moveTo>
                  <a:pt x="10829" y="4"/>
                </a:moveTo>
                <a:cubicBezTo>
                  <a:pt x="8668" y="-147"/>
                  <a:pt x="6864" y="4633"/>
                  <a:pt x="6858" y="10653"/>
                </a:cubicBezTo>
                <a:cubicBezTo>
                  <a:pt x="6852" y="16420"/>
                  <a:pt x="8513" y="21087"/>
                  <a:pt x="10581" y="21303"/>
                </a:cubicBezTo>
                <a:cubicBezTo>
                  <a:pt x="12027" y="21453"/>
                  <a:pt x="13378" y="19280"/>
                  <a:pt x="14063" y="15706"/>
                </a:cubicBezTo>
                <a:cubicBezTo>
                  <a:pt x="14350" y="14244"/>
                  <a:pt x="14842" y="13182"/>
                  <a:pt x="15419" y="12765"/>
                </a:cubicBezTo>
                <a:cubicBezTo>
                  <a:pt x="16212" y="12191"/>
                  <a:pt x="17052" y="12890"/>
                  <a:pt x="17603" y="14590"/>
                </a:cubicBezTo>
                <a:cubicBezTo>
                  <a:pt x="18900" y="18813"/>
                  <a:pt x="21371" y="16270"/>
                  <a:pt x="21381" y="10698"/>
                </a:cubicBezTo>
                <a:cubicBezTo>
                  <a:pt x="21390" y="5071"/>
                  <a:pt x="18891" y="2453"/>
                  <a:pt x="17587" y="6731"/>
                </a:cubicBezTo>
                <a:cubicBezTo>
                  <a:pt x="17150" y="8044"/>
                  <a:pt x="16527" y="8760"/>
                  <a:pt x="15887" y="8692"/>
                </a:cubicBezTo>
                <a:cubicBezTo>
                  <a:pt x="15103" y="8610"/>
                  <a:pt x="14394" y="7388"/>
                  <a:pt x="14014" y="5464"/>
                </a:cubicBezTo>
                <a:cubicBezTo>
                  <a:pt x="13376" y="2181"/>
                  <a:pt x="12162" y="97"/>
                  <a:pt x="10829" y="4"/>
                </a:cubicBezTo>
                <a:close/>
                <a:moveTo>
                  <a:pt x="2155" y="4559"/>
                </a:moveTo>
                <a:cubicBezTo>
                  <a:pt x="1603" y="4559"/>
                  <a:pt x="1053" y="5159"/>
                  <a:pt x="632" y="6339"/>
                </a:cubicBezTo>
                <a:cubicBezTo>
                  <a:pt x="-210" y="8699"/>
                  <a:pt x="-210" y="12517"/>
                  <a:pt x="632" y="14877"/>
                </a:cubicBezTo>
                <a:cubicBezTo>
                  <a:pt x="1474" y="17237"/>
                  <a:pt x="2836" y="17237"/>
                  <a:pt x="3677" y="14877"/>
                </a:cubicBezTo>
                <a:cubicBezTo>
                  <a:pt x="4519" y="12517"/>
                  <a:pt x="4519" y="8699"/>
                  <a:pt x="3677" y="6339"/>
                </a:cubicBezTo>
                <a:cubicBezTo>
                  <a:pt x="3257" y="5159"/>
                  <a:pt x="2706" y="4559"/>
                  <a:pt x="2155" y="4559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015895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631056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Radiance - base color">
      <a:dk1>
        <a:srgbClr val="2F313F"/>
      </a:dk1>
      <a:lt1>
        <a:srgbClr val="FFFFFF"/>
      </a:lt1>
      <a:dk2>
        <a:srgbClr val="454752"/>
      </a:dk2>
      <a:lt2>
        <a:srgbClr val="646779"/>
      </a:lt2>
      <a:accent1>
        <a:srgbClr val="635ED6"/>
      </a:accent1>
      <a:accent2>
        <a:srgbClr val="5E9EEE"/>
      </a:accent2>
      <a:accent3>
        <a:srgbClr val="635ED5"/>
      </a:accent3>
      <a:accent4>
        <a:srgbClr val="5E9EEF"/>
      </a:accent4>
      <a:accent5>
        <a:srgbClr val="D3DBE4"/>
      </a:accent5>
      <a:accent6>
        <a:srgbClr val="EDF4FD"/>
      </a:accent6>
      <a:hlink>
        <a:srgbClr val="635ED5"/>
      </a:hlink>
      <a:folHlink>
        <a:srgbClr val="5E9DE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37</Words>
  <Application>Microsoft Macintosh PowerPoint</Application>
  <PresentationFormat>画面に合わせる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Open Sans</vt:lpstr>
      <vt:lpstr>Maven Pro Medium</vt:lpstr>
      <vt:lpstr>Helvetica Neue</vt:lpstr>
      <vt:lpstr>Helvetica Neue Light</vt:lpstr>
      <vt:lpstr>Arial</vt:lpstr>
      <vt:lpstr>Simple Light</vt:lpstr>
      <vt:lpstr>White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遼介 木嶋</cp:lastModifiedBy>
  <cp:revision>39</cp:revision>
  <dcterms:modified xsi:type="dcterms:W3CDTF">2024-10-30T06:37:08Z</dcterms:modified>
</cp:coreProperties>
</file>