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1112500" cy="59420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 autoAdjust="0"/>
    <p:restoredTop sz="94660"/>
  </p:normalViewPr>
  <p:slideViewPr>
    <p:cSldViewPr snapToGrid="0">
      <p:cViewPr>
        <p:scale>
          <a:sx n="75" d="100"/>
          <a:sy n="75" d="100"/>
        </p:scale>
        <p:origin x="2400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063" y="972455"/>
            <a:ext cx="8334375" cy="2068701"/>
          </a:xfrm>
        </p:spPr>
        <p:txBody>
          <a:bodyPr anchor="b"/>
          <a:lstStyle>
            <a:lvl1pPr algn="ctr">
              <a:defRPr sz="519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3" y="3120933"/>
            <a:ext cx="8334375" cy="1434611"/>
          </a:xfrm>
        </p:spPr>
        <p:txBody>
          <a:bodyPr/>
          <a:lstStyle>
            <a:lvl1pPr marL="0" indent="0" algn="ctr">
              <a:buNone/>
              <a:defRPr sz="2079"/>
            </a:lvl1pPr>
            <a:lvl2pPr marL="396118" indent="0" algn="ctr">
              <a:buNone/>
              <a:defRPr sz="1733"/>
            </a:lvl2pPr>
            <a:lvl3pPr marL="792236" indent="0" algn="ctr">
              <a:buNone/>
              <a:defRPr sz="1560"/>
            </a:lvl3pPr>
            <a:lvl4pPr marL="1188354" indent="0" algn="ctr">
              <a:buNone/>
              <a:defRPr sz="1386"/>
            </a:lvl4pPr>
            <a:lvl5pPr marL="1584472" indent="0" algn="ctr">
              <a:buNone/>
              <a:defRPr sz="1386"/>
            </a:lvl5pPr>
            <a:lvl6pPr marL="1980590" indent="0" algn="ctr">
              <a:buNone/>
              <a:defRPr sz="1386"/>
            </a:lvl6pPr>
            <a:lvl7pPr marL="2376708" indent="0" algn="ctr">
              <a:buNone/>
              <a:defRPr sz="1386"/>
            </a:lvl7pPr>
            <a:lvl8pPr marL="2772827" indent="0" algn="ctr">
              <a:buNone/>
              <a:defRPr sz="1386"/>
            </a:lvl8pPr>
            <a:lvl9pPr marL="3168945" indent="0" algn="ctr">
              <a:buNone/>
              <a:defRPr sz="138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CD45-927D-43C7-BE24-1C97C66714EA}" type="datetimeFigureOut">
              <a:rPr lang="en-GB" smtClean="0"/>
              <a:t>14/04/2025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7D0D-14D8-4F33-A2D5-F8BC3D47927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24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CD45-927D-43C7-BE24-1C97C66714EA}" type="datetimeFigureOut">
              <a:rPr lang="en-GB" smtClean="0"/>
              <a:t>14/04/2025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7D0D-14D8-4F33-A2D5-F8BC3D47927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01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2383" y="316357"/>
            <a:ext cx="2396133" cy="503558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984" y="316357"/>
            <a:ext cx="7049492" cy="503558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CD45-927D-43C7-BE24-1C97C66714EA}" type="datetimeFigureOut">
              <a:rPr lang="en-GB" smtClean="0"/>
              <a:t>14/04/2025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7D0D-14D8-4F33-A2D5-F8BC3D47927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82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CD45-927D-43C7-BE24-1C97C66714EA}" type="datetimeFigureOut">
              <a:rPr lang="en-GB" smtClean="0"/>
              <a:t>14/04/2025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7D0D-14D8-4F33-A2D5-F8BC3D47927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76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7" y="1481378"/>
            <a:ext cx="9584531" cy="2471712"/>
          </a:xfrm>
        </p:spPr>
        <p:txBody>
          <a:bodyPr anchor="b"/>
          <a:lstStyle>
            <a:lvl1pPr>
              <a:defRPr sz="519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197" y="3976473"/>
            <a:ext cx="9584531" cy="1299815"/>
          </a:xfrm>
        </p:spPr>
        <p:txBody>
          <a:bodyPr/>
          <a:lstStyle>
            <a:lvl1pPr marL="0" indent="0">
              <a:buNone/>
              <a:defRPr sz="2079">
                <a:solidFill>
                  <a:schemeClr val="tx1">
                    <a:tint val="82000"/>
                  </a:schemeClr>
                </a:solidFill>
              </a:defRPr>
            </a:lvl1pPr>
            <a:lvl2pPr marL="396118" indent="0">
              <a:buNone/>
              <a:defRPr sz="1733">
                <a:solidFill>
                  <a:schemeClr val="tx1">
                    <a:tint val="82000"/>
                  </a:schemeClr>
                </a:solidFill>
              </a:defRPr>
            </a:lvl2pPr>
            <a:lvl3pPr marL="792236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3pPr>
            <a:lvl4pPr marL="1188354" indent="0">
              <a:buNone/>
              <a:defRPr sz="1386">
                <a:solidFill>
                  <a:schemeClr val="tx1">
                    <a:tint val="82000"/>
                  </a:schemeClr>
                </a:solidFill>
              </a:defRPr>
            </a:lvl4pPr>
            <a:lvl5pPr marL="1584472" indent="0">
              <a:buNone/>
              <a:defRPr sz="1386">
                <a:solidFill>
                  <a:schemeClr val="tx1">
                    <a:tint val="82000"/>
                  </a:schemeClr>
                </a:solidFill>
              </a:defRPr>
            </a:lvl5pPr>
            <a:lvl6pPr marL="1980590" indent="0">
              <a:buNone/>
              <a:defRPr sz="1386">
                <a:solidFill>
                  <a:schemeClr val="tx1">
                    <a:tint val="82000"/>
                  </a:schemeClr>
                </a:solidFill>
              </a:defRPr>
            </a:lvl6pPr>
            <a:lvl7pPr marL="2376708" indent="0">
              <a:buNone/>
              <a:defRPr sz="1386">
                <a:solidFill>
                  <a:schemeClr val="tx1">
                    <a:tint val="82000"/>
                  </a:schemeClr>
                </a:solidFill>
              </a:defRPr>
            </a:lvl7pPr>
            <a:lvl8pPr marL="2772827" indent="0">
              <a:buNone/>
              <a:defRPr sz="1386">
                <a:solidFill>
                  <a:schemeClr val="tx1">
                    <a:tint val="82000"/>
                  </a:schemeClr>
                </a:solidFill>
              </a:defRPr>
            </a:lvl8pPr>
            <a:lvl9pPr marL="3168945" indent="0">
              <a:buNone/>
              <a:defRPr sz="138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CD45-927D-43C7-BE24-1C97C66714EA}" type="datetimeFigureOut">
              <a:rPr lang="en-GB" smtClean="0"/>
              <a:t>14/04/2025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7D0D-14D8-4F33-A2D5-F8BC3D47927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42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984" y="1581786"/>
            <a:ext cx="4722813" cy="377015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703" y="1581786"/>
            <a:ext cx="4722813" cy="377015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CD45-927D-43C7-BE24-1C97C66714EA}" type="datetimeFigureOut">
              <a:rPr lang="en-GB" smtClean="0"/>
              <a:t>14/04/2025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7D0D-14D8-4F33-A2D5-F8BC3D47927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7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316357"/>
            <a:ext cx="9584531" cy="114851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432" y="1456619"/>
            <a:ext cx="4701108" cy="713866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6118" indent="0">
              <a:buNone/>
              <a:defRPr sz="1733" b="1"/>
            </a:lvl2pPr>
            <a:lvl3pPr marL="792236" indent="0">
              <a:buNone/>
              <a:defRPr sz="1560" b="1"/>
            </a:lvl3pPr>
            <a:lvl4pPr marL="1188354" indent="0">
              <a:buNone/>
              <a:defRPr sz="1386" b="1"/>
            </a:lvl4pPr>
            <a:lvl5pPr marL="1584472" indent="0">
              <a:buNone/>
              <a:defRPr sz="1386" b="1"/>
            </a:lvl5pPr>
            <a:lvl6pPr marL="1980590" indent="0">
              <a:buNone/>
              <a:defRPr sz="1386" b="1"/>
            </a:lvl6pPr>
            <a:lvl7pPr marL="2376708" indent="0">
              <a:buNone/>
              <a:defRPr sz="1386" b="1"/>
            </a:lvl7pPr>
            <a:lvl8pPr marL="2772827" indent="0">
              <a:buNone/>
              <a:defRPr sz="1386" b="1"/>
            </a:lvl8pPr>
            <a:lvl9pPr marL="3168945" indent="0">
              <a:buNone/>
              <a:defRPr sz="138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32" y="2170485"/>
            <a:ext cx="4701108" cy="3192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703" y="1456619"/>
            <a:ext cx="4724260" cy="713866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6118" indent="0">
              <a:buNone/>
              <a:defRPr sz="1733" b="1"/>
            </a:lvl2pPr>
            <a:lvl3pPr marL="792236" indent="0">
              <a:buNone/>
              <a:defRPr sz="1560" b="1"/>
            </a:lvl3pPr>
            <a:lvl4pPr marL="1188354" indent="0">
              <a:buNone/>
              <a:defRPr sz="1386" b="1"/>
            </a:lvl4pPr>
            <a:lvl5pPr marL="1584472" indent="0">
              <a:buNone/>
              <a:defRPr sz="1386" b="1"/>
            </a:lvl5pPr>
            <a:lvl6pPr marL="1980590" indent="0">
              <a:buNone/>
              <a:defRPr sz="1386" b="1"/>
            </a:lvl6pPr>
            <a:lvl7pPr marL="2376708" indent="0">
              <a:buNone/>
              <a:defRPr sz="1386" b="1"/>
            </a:lvl7pPr>
            <a:lvl8pPr marL="2772827" indent="0">
              <a:buNone/>
              <a:defRPr sz="1386" b="1"/>
            </a:lvl8pPr>
            <a:lvl9pPr marL="3168945" indent="0">
              <a:buNone/>
              <a:defRPr sz="138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5703" y="2170485"/>
            <a:ext cx="4724260" cy="3192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CD45-927D-43C7-BE24-1C97C66714EA}" type="datetimeFigureOut">
              <a:rPr lang="en-GB" smtClean="0"/>
              <a:t>14/04/2025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7D0D-14D8-4F33-A2D5-F8BC3D47927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62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CD45-927D-43C7-BE24-1C97C66714EA}" type="datetimeFigureOut">
              <a:rPr lang="en-GB" smtClean="0"/>
              <a:t>14/04/2025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7D0D-14D8-4F33-A2D5-F8BC3D47927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87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CD45-927D-43C7-BE24-1C97C66714EA}" type="datetimeFigureOut">
              <a:rPr lang="en-GB" smtClean="0"/>
              <a:t>14/04/2025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7D0D-14D8-4F33-A2D5-F8BC3D47927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96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396134"/>
            <a:ext cx="3584070" cy="1386470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260" y="855540"/>
            <a:ext cx="5625703" cy="4222681"/>
          </a:xfrm>
        </p:spPr>
        <p:txBody>
          <a:bodyPr/>
          <a:lstStyle>
            <a:lvl1pPr>
              <a:defRPr sz="2772"/>
            </a:lvl1pPr>
            <a:lvl2pPr>
              <a:defRPr sz="2426"/>
            </a:lvl2pPr>
            <a:lvl3pPr>
              <a:defRPr sz="2079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782604"/>
            <a:ext cx="3584070" cy="3302494"/>
          </a:xfrm>
        </p:spPr>
        <p:txBody>
          <a:bodyPr/>
          <a:lstStyle>
            <a:lvl1pPr marL="0" indent="0">
              <a:buNone/>
              <a:defRPr sz="1386"/>
            </a:lvl1pPr>
            <a:lvl2pPr marL="396118" indent="0">
              <a:buNone/>
              <a:defRPr sz="1213"/>
            </a:lvl2pPr>
            <a:lvl3pPr marL="792236" indent="0">
              <a:buNone/>
              <a:defRPr sz="1040"/>
            </a:lvl3pPr>
            <a:lvl4pPr marL="1188354" indent="0">
              <a:buNone/>
              <a:defRPr sz="866"/>
            </a:lvl4pPr>
            <a:lvl5pPr marL="1584472" indent="0">
              <a:buNone/>
              <a:defRPr sz="866"/>
            </a:lvl5pPr>
            <a:lvl6pPr marL="1980590" indent="0">
              <a:buNone/>
              <a:defRPr sz="866"/>
            </a:lvl6pPr>
            <a:lvl7pPr marL="2376708" indent="0">
              <a:buNone/>
              <a:defRPr sz="866"/>
            </a:lvl7pPr>
            <a:lvl8pPr marL="2772827" indent="0">
              <a:buNone/>
              <a:defRPr sz="866"/>
            </a:lvl8pPr>
            <a:lvl9pPr marL="3168945" indent="0">
              <a:buNone/>
              <a:defRPr sz="86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CD45-927D-43C7-BE24-1C97C66714EA}" type="datetimeFigureOut">
              <a:rPr lang="en-GB" smtClean="0"/>
              <a:t>14/04/2025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7D0D-14D8-4F33-A2D5-F8BC3D47927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66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396134"/>
            <a:ext cx="3584070" cy="1386470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4260" y="855540"/>
            <a:ext cx="5625703" cy="4222681"/>
          </a:xfrm>
        </p:spPr>
        <p:txBody>
          <a:bodyPr anchor="t"/>
          <a:lstStyle>
            <a:lvl1pPr marL="0" indent="0">
              <a:buNone/>
              <a:defRPr sz="2772"/>
            </a:lvl1pPr>
            <a:lvl2pPr marL="396118" indent="0">
              <a:buNone/>
              <a:defRPr sz="2426"/>
            </a:lvl2pPr>
            <a:lvl3pPr marL="792236" indent="0">
              <a:buNone/>
              <a:defRPr sz="2079"/>
            </a:lvl3pPr>
            <a:lvl4pPr marL="1188354" indent="0">
              <a:buNone/>
              <a:defRPr sz="1733"/>
            </a:lvl4pPr>
            <a:lvl5pPr marL="1584472" indent="0">
              <a:buNone/>
              <a:defRPr sz="1733"/>
            </a:lvl5pPr>
            <a:lvl6pPr marL="1980590" indent="0">
              <a:buNone/>
              <a:defRPr sz="1733"/>
            </a:lvl6pPr>
            <a:lvl7pPr marL="2376708" indent="0">
              <a:buNone/>
              <a:defRPr sz="1733"/>
            </a:lvl7pPr>
            <a:lvl8pPr marL="2772827" indent="0">
              <a:buNone/>
              <a:defRPr sz="1733"/>
            </a:lvl8pPr>
            <a:lvl9pPr marL="3168945" indent="0">
              <a:buNone/>
              <a:defRPr sz="1733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782604"/>
            <a:ext cx="3584070" cy="3302494"/>
          </a:xfrm>
        </p:spPr>
        <p:txBody>
          <a:bodyPr/>
          <a:lstStyle>
            <a:lvl1pPr marL="0" indent="0">
              <a:buNone/>
              <a:defRPr sz="1386"/>
            </a:lvl1pPr>
            <a:lvl2pPr marL="396118" indent="0">
              <a:buNone/>
              <a:defRPr sz="1213"/>
            </a:lvl2pPr>
            <a:lvl3pPr marL="792236" indent="0">
              <a:buNone/>
              <a:defRPr sz="1040"/>
            </a:lvl3pPr>
            <a:lvl4pPr marL="1188354" indent="0">
              <a:buNone/>
              <a:defRPr sz="866"/>
            </a:lvl4pPr>
            <a:lvl5pPr marL="1584472" indent="0">
              <a:buNone/>
              <a:defRPr sz="866"/>
            </a:lvl5pPr>
            <a:lvl6pPr marL="1980590" indent="0">
              <a:buNone/>
              <a:defRPr sz="866"/>
            </a:lvl6pPr>
            <a:lvl7pPr marL="2376708" indent="0">
              <a:buNone/>
              <a:defRPr sz="866"/>
            </a:lvl7pPr>
            <a:lvl8pPr marL="2772827" indent="0">
              <a:buNone/>
              <a:defRPr sz="866"/>
            </a:lvl8pPr>
            <a:lvl9pPr marL="3168945" indent="0">
              <a:buNone/>
              <a:defRPr sz="86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CD45-927D-43C7-BE24-1C97C66714EA}" type="datetimeFigureOut">
              <a:rPr lang="en-GB" smtClean="0"/>
              <a:t>14/04/2025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A7D0D-14D8-4F33-A2D5-F8BC3D47927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30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985" y="316357"/>
            <a:ext cx="9584531" cy="1148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985" y="1581786"/>
            <a:ext cx="9584531" cy="3770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984" y="5507366"/>
            <a:ext cx="2500313" cy="316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8ACD45-927D-43C7-BE24-1C97C66714EA}" type="datetimeFigureOut">
              <a:rPr lang="en-GB" smtClean="0"/>
              <a:t>14/04/2025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1016" y="5507366"/>
            <a:ext cx="3750469" cy="316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203" y="5507366"/>
            <a:ext cx="2500313" cy="316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AA7D0D-14D8-4F33-A2D5-F8BC3D47927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64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92236" rtl="0" eaLnBrk="1" latinLnBrk="0" hangingPunct="1">
        <a:lnSpc>
          <a:spcPct val="90000"/>
        </a:lnSpc>
        <a:spcBef>
          <a:spcPct val="0"/>
        </a:spcBef>
        <a:buNone/>
        <a:defRPr sz="38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059" indent="-198059" algn="l" defTabSz="792236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6" kern="1200">
          <a:solidFill>
            <a:schemeClr val="tx1"/>
          </a:solidFill>
          <a:latin typeface="+mn-lt"/>
          <a:ea typeface="+mn-ea"/>
          <a:cs typeface="+mn-cs"/>
        </a:defRPr>
      </a:lvl1pPr>
      <a:lvl2pPr marL="594177" indent="-198059" algn="l" defTabSz="792236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990295" indent="-198059" algn="l" defTabSz="792236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413" indent="-198059" algn="l" defTabSz="792236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2531" indent="-198059" algn="l" defTabSz="792236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8649" indent="-198059" algn="l" defTabSz="792236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4768" indent="-198059" algn="l" defTabSz="792236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0886" indent="-198059" algn="l" defTabSz="792236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7004" indent="-198059" algn="l" defTabSz="792236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236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118" algn="l" defTabSz="792236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236" algn="l" defTabSz="792236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354" algn="l" defTabSz="792236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4472" algn="l" defTabSz="792236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0590" algn="l" defTabSz="792236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6708" algn="l" defTabSz="792236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2827" algn="l" defTabSz="792236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68945" algn="l" defTabSz="792236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rapezoid 71">
            <a:extLst>
              <a:ext uri="{FF2B5EF4-FFF2-40B4-BE49-F238E27FC236}">
                <a16:creationId xmlns:a16="http://schemas.microsoft.com/office/drawing/2014/main" id="{847A94C2-693F-92EF-FF8E-432BF91BE34E}"/>
              </a:ext>
            </a:extLst>
          </p:cNvPr>
          <p:cNvSpPr/>
          <p:nvPr/>
        </p:nvSpPr>
        <p:spPr>
          <a:xfrm>
            <a:off x="1403350" y="1380389"/>
            <a:ext cx="8674100" cy="377732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EDA698A-3991-468B-595E-2B40E59B72C8}"/>
              </a:ext>
            </a:extLst>
          </p:cNvPr>
          <p:cNvSpPr/>
          <p:nvPr/>
        </p:nvSpPr>
        <p:spPr>
          <a:xfrm>
            <a:off x="2361065" y="290133"/>
            <a:ext cx="6785001" cy="356987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993467B-F0DE-9BEB-D645-64FC970C07FF}"/>
              </a:ext>
            </a:extLst>
          </p:cNvPr>
          <p:cNvSpPr/>
          <p:nvPr/>
        </p:nvSpPr>
        <p:spPr>
          <a:xfrm>
            <a:off x="4563410" y="758858"/>
            <a:ext cx="2366682" cy="139081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AD1DE8B-CDE6-D71B-2A2C-14507F85FFA0}"/>
              </a:ext>
            </a:extLst>
          </p:cNvPr>
          <p:cNvCxnSpPr>
            <a:cxnSpLocks/>
          </p:cNvCxnSpPr>
          <p:nvPr/>
        </p:nvCxnSpPr>
        <p:spPr>
          <a:xfrm>
            <a:off x="2371358" y="1373581"/>
            <a:ext cx="2196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64F9491-CC68-BB8C-29F0-E7888CDE36A9}"/>
              </a:ext>
            </a:extLst>
          </p:cNvPr>
          <p:cNvCxnSpPr>
            <a:cxnSpLocks/>
          </p:cNvCxnSpPr>
          <p:nvPr/>
        </p:nvCxnSpPr>
        <p:spPr>
          <a:xfrm flipV="1">
            <a:off x="6936442" y="1373581"/>
            <a:ext cx="21960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D9FC40A-CC0F-F160-75D0-A08CC3879EF2}"/>
              </a:ext>
            </a:extLst>
          </p:cNvPr>
          <p:cNvCxnSpPr>
            <a:cxnSpLocks/>
          </p:cNvCxnSpPr>
          <p:nvPr/>
        </p:nvCxnSpPr>
        <p:spPr>
          <a:xfrm flipV="1">
            <a:off x="9122144" y="640379"/>
            <a:ext cx="1814466" cy="73320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AE626B1-DE42-6015-7C54-B5BFBB6B5BCC}"/>
              </a:ext>
            </a:extLst>
          </p:cNvPr>
          <p:cNvCxnSpPr>
            <a:cxnSpLocks/>
          </p:cNvCxnSpPr>
          <p:nvPr/>
        </p:nvCxnSpPr>
        <p:spPr>
          <a:xfrm rot="5400000" flipV="1">
            <a:off x="1309087" y="336970"/>
            <a:ext cx="1025594" cy="104762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D8B2FCE-6DBF-A609-D5A1-0B918493B0BF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095563" y="1373582"/>
            <a:ext cx="834528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7FE13CF8-0FF4-3D14-82C0-B63EC21BD526}"/>
              </a:ext>
            </a:extLst>
          </p:cNvPr>
          <p:cNvSpPr txBox="1"/>
          <p:nvPr/>
        </p:nvSpPr>
        <p:spPr>
          <a:xfrm>
            <a:off x="4944943" y="1111972"/>
            <a:ext cx="1150620" cy="523220"/>
          </a:xfrm>
          <a:prstGeom prst="rect">
            <a:avLst/>
          </a:prstGeom>
          <a:solidFill>
            <a:schemeClr val="bg2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1400" b="1" i="1" dirty="0"/>
              <a:t>information processing</a:t>
            </a:r>
            <a:endParaRPr lang="en-GB" sz="1400" b="1" i="1" dirty="0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CC9F009-CDCE-65DA-FBB5-1F331B8896C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563409" y="1373582"/>
            <a:ext cx="3815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7C456AE-855C-3A3C-7063-6E5787FB158C}"/>
              </a:ext>
            </a:extLst>
          </p:cNvPr>
          <p:cNvCxnSpPr>
            <a:cxnSpLocks/>
            <a:endCxn id="17" idx="3"/>
          </p:cNvCxnSpPr>
          <p:nvPr/>
        </p:nvCxnSpPr>
        <p:spPr>
          <a:xfrm>
            <a:off x="4944943" y="1373582"/>
            <a:ext cx="115062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7818807-F573-D5DC-B3D7-822354449E3A}"/>
              </a:ext>
            </a:extLst>
          </p:cNvPr>
          <p:cNvCxnSpPr>
            <a:cxnSpLocks/>
          </p:cNvCxnSpPr>
          <p:nvPr/>
        </p:nvCxnSpPr>
        <p:spPr>
          <a:xfrm>
            <a:off x="6477120" y="1035849"/>
            <a:ext cx="0" cy="33773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A8516EDA-1027-59C8-62D4-82A9E9D065D3}"/>
              </a:ext>
            </a:extLst>
          </p:cNvPr>
          <p:cNvSpPr txBox="1"/>
          <p:nvPr/>
        </p:nvSpPr>
        <p:spPr>
          <a:xfrm>
            <a:off x="6190819" y="760716"/>
            <a:ext cx="578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goal</a:t>
            </a:r>
            <a:endParaRPr lang="en-GB" sz="16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8F7FA91-43EA-318A-0D2B-3AF68B8CB068}"/>
              </a:ext>
            </a:extLst>
          </p:cNvPr>
          <p:cNvSpPr txBox="1"/>
          <p:nvPr/>
        </p:nvSpPr>
        <p:spPr>
          <a:xfrm>
            <a:off x="5836877" y="1817109"/>
            <a:ext cx="115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Mind/Brain</a:t>
            </a:r>
            <a:endParaRPr lang="en-GB" sz="16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46A526D-811D-5DD2-C116-E9250C2D5F24}"/>
              </a:ext>
            </a:extLst>
          </p:cNvPr>
          <p:cNvSpPr txBox="1"/>
          <p:nvPr/>
        </p:nvSpPr>
        <p:spPr>
          <a:xfrm>
            <a:off x="2834326" y="1035845"/>
            <a:ext cx="127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perception</a:t>
            </a:r>
            <a:endParaRPr lang="en-GB" i="1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05DEABAF-F803-E7BF-B273-B60046E5B5E6}"/>
              </a:ext>
            </a:extLst>
          </p:cNvPr>
          <p:cNvSpPr txBox="1"/>
          <p:nvPr/>
        </p:nvSpPr>
        <p:spPr>
          <a:xfrm>
            <a:off x="7617411" y="1046322"/>
            <a:ext cx="83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action</a:t>
            </a:r>
            <a:endParaRPr lang="en-GB" i="1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63FAF3A-2871-D9E3-1A23-E15394C048F6}"/>
              </a:ext>
            </a:extLst>
          </p:cNvPr>
          <p:cNvSpPr txBox="1"/>
          <p:nvPr/>
        </p:nvSpPr>
        <p:spPr>
          <a:xfrm>
            <a:off x="9222788" y="290139"/>
            <a:ext cx="1814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Non-</a:t>
            </a:r>
            <a:r>
              <a:rPr lang="de-DE" sz="1600" i="1" dirty="0" err="1"/>
              <a:t>perceived</a:t>
            </a:r>
            <a:r>
              <a:rPr lang="de-DE" sz="1600" i="1" dirty="0"/>
              <a:t> effects of </a:t>
            </a:r>
            <a:br>
              <a:rPr lang="de-DE" sz="1600" i="1" dirty="0"/>
            </a:br>
            <a:r>
              <a:rPr lang="de-DE" sz="1600" i="1" dirty="0"/>
              <a:t>action</a:t>
            </a:r>
            <a:endParaRPr lang="en-GB" sz="1600" i="1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1F36331-0343-8FDD-3AE0-4149A0718B3C}"/>
              </a:ext>
            </a:extLst>
          </p:cNvPr>
          <p:cNvSpPr/>
          <p:nvPr/>
        </p:nvSpPr>
        <p:spPr>
          <a:xfrm>
            <a:off x="4674541" y="2676380"/>
            <a:ext cx="2183466" cy="7715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AB81C193-2480-EC1C-4185-140928ED2D70}"/>
              </a:ext>
            </a:extLst>
          </p:cNvPr>
          <p:cNvSpPr/>
          <p:nvPr/>
        </p:nvSpPr>
        <p:spPr>
          <a:xfrm>
            <a:off x="4705762" y="2683975"/>
            <a:ext cx="2183466" cy="7715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69A986B-17FA-59D8-3E36-B4518B4F239B}"/>
              </a:ext>
            </a:extLst>
          </p:cNvPr>
          <p:cNvSpPr/>
          <p:nvPr/>
        </p:nvSpPr>
        <p:spPr>
          <a:xfrm>
            <a:off x="4736983" y="2690962"/>
            <a:ext cx="2183466" cy="7715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6B82654-AA9D-FA4C-AAFE-8D27AC10514B}"/>
              </a:ext>
            </a:extLst>
          </p:cNvPr>
          <p:cNvSpPr/>
          <p:nvPr/>
        </p:nvSpPr>
        <p:spPr>
          <a:xfrm>
            <a:off x="4640089" y="2661797"/>
            <a:ext cx="2183466" cy="77152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External memory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2" name="Bogen 41">
            <a:extLst>
              <a:ext uri="{FF2B5EF4-FFF2-40B4-BE49-F238E27FC236}">
                <a16:creationId xmlns:a16="http://schemas.microsoft.com/office/drawing/2014/main" id="{68A94C33-CD1A-5F53-1BB6-C4041A2EC3E7}"/>
              </a:ext>
            </a:extLst>
          </p:cNvPr>
          <p:cNvSpPr/>
          <p:nvPr/>
        </p:nvSpPr>
        <p:spPr>
          <a:xfrm>
            <a:off x="5413872" y="1373581"/>
            <a:ext cx="3000654" cy="2337828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B8AEA58-9643-8541-8BA1-3F77B1AD6C54}"/>
              </a:ext>
            </a:extLst>
          </p:cNvPr>
          <p:cNvSpPr txBox="1"/>
          <p:nvPr/>
        </p:nvSpPr>
        <p:spPr>
          <a:xfrm>
            <a:off x="7747698" y="2526589"/>
            <a:ext cx="1306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registration</a:t>
            </a:r>
            <a:endParaRPr lang="en-GB" i="1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81CED37A-C5A4-9B07-80FB-1C8034ACE7E3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6969449" y="2711260"/>
            <a:ext cx="778249" cy="18466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86A00A34-C62D-5605-EBA3-9E392ADDB8BF}"/>
              </a:ext>
            </a:extLst>
          </p:cNvPr>
          <p:cNvSpPr txBox="1"/>
          <p:nvPr/>
        </p:nvSpPr>
        <p:spPr>
          <a:xfrm>
            <a:off x="3477764" y="2813395"/>
            <a:ext cx="861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review</a:t>
            </a:r>
            <a:endParaRPr lang="en-GB" i="1" dirty="0"/>
          </a:p>
        </p:txBody>
      </p:sp>
      <p:sp>
        <p:nvSpPr>
          <p:cNvPr id="49" name="Bogen 48">
            <a:extLst>
              <a:ext uri="{FF2B5EF4-FFF2-40B4-BE49-F238E27FC236}">
                <a16:creationId xmlns:a16="http://schemas.microsoft.com/office/drawing/2014/main" id="{33572A76-F735-309A-CE2F-0B9215E41984}"/>
              </a:ext>
            </a:extLst>
          </p:cNvPr>
          <p:cNvSpPr/>
          <p:nvPr/>
        </p:nvSpPr>
        <p:spPr>
          <a:xfrm rot="5400000" flipV="1">
            <a:off x="2585763" y="1401962"/>
            <a:ext cx="1702955" cy="1489240"/>
          </a:xfrm>
          <a:prstGeom prst="arc">
            <a:avLst>
              <a:gd name="adj1" fmla="val 12178522"/>
              <a:gd name="adj2" fmla="val 0"/>
            </a:avLst>
          </a:prstGeom>
          <a:ln>
            <a:solidFill>
              <a:schemeClr val="tx1"/>
            </a:solidFill>
            <a:prstDash val="dash"/>
            <a:headEnd type="triangle" w="lg" len="lg"/>
            <a:tailEnd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4656E20-482E-F065-F682-A0BA068ACF96}"/>
              </a:ext>
            </a:extLst>
          </p:cNvPr>
          <p:cNvCxnSpPr>
            <a:cxnSpLocks/>
          </p:cNvCxnSpPr>
          <p:nvPr/>
        </p:nvCxnSpPr>
        <p:spPr>
          <a:xfrm>
            <a:off x="4275878" y="3024694"/>
            <a:ext cx="28753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E403DAAB-6AD0-296E-97B2-9DDCA673E274}"/>
              </a:ext>
            </a:extLst>
          </p:cNvPr>
          <p:cNvSpPr txBox="1"/>
          <p:nvPr/>
        </p:nvSpPr>
        <p:spPr>
          <a:xfrm>
            <a:off x="55732" y="55602"/>
            <a:ext cx="1814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affordances disturbances</a:t>
            </a:r>
            <a:endParaRPr lang="en-GB" sz="1600" i="1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221022F0-F5CE-BC9F-FB34-3D0E943C9259}"/>
              </a:ext>
            </a:extLst>
          </p:cNvPr>
          <p:cNvSpPr txBox="1"/>
          <p:nvPr/>
        </p:nvSpPr>
        <p:spPr>
          <a:xfrm>
            <a:off x="7528448" y="3506524"/>
            <a:ext cx="177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Extended Mind</a:t>
            </a:r>
            <a:endParaRPr lang="en-GB" dirty="0"/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41A0BEB0-6568-5E83-F8F7-4603EBA1E585}"/>
              </a:ext>
            </a:extLst>
          </p:cNvPr>
          <p:cNvCxnSpPr>
            <a:cxnSpLocks/>
          </p:cNvCxnSpPr>
          <p:nvPr/>
        </p:nvCxnSpPr>
        <p:spPr>
          <a:xfrm flipV="1">
            <a:off x="2257589" y="1380394"/>
            <a:ext cx="95257" cy="35299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feld 80">
            <a:extLst>
              <a:ext uri="{FF2B5EF4-FFF2-40B4-BE49-F238E27FC236}">
                <a16:creationId xmlns:a16="http://schemas.microsoft.com/office/drawing/2014/main" id="{BA6C551F-3ED4-C18A-A823-56E924424265}"/>
              </a:ext>
            </a:extLst>
          </p:cNvPr>
          <p:cNvSpPr txBox="1"/>
          <p:nvPr/>
        </p:nvSpPr>
        <p:spPr>
          <a:xfrm>
            <a:off x="5205501" y="4950264"/>
            <a:ext cx="11059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i="1" dirty="0"/>
              <a:t>feedback</a:t>
            </a:r>
            <a:endParaRPr lang="en-GB" i="1" dirty="0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68A84CAB-6427-2BB3-C8CE-9BB1AD627577}"/>
              </a:ext>
            </a:extLst>
          </p:cNvPr>
          <p:cNvSpPr txBox="1"/>
          <p:nvPr/>
        </p:nvSpPr>
        <p:spPr>
          <a:xfrm>
            <a:off x="376273" y="5501544"/>
            <a:ext cx="16346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Environment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07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Ott, Stella</dc:creator>
  <cp:lastModifiedBy>Ott, Stella</cp:lastModifiedBy>
  <cp:revision>4</cp:revision>
  <dcterms:created xsi:type="dcterms:W3CDTF">2025-04-14T07:38:32Z</dcterms:created>
  <dcterms:modified xsi:type="dcterms:W3CDTF">2025-04-14T08:12:36Z</dcterms:modified>
</cp:coreProperties>
</file>