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14400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68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24885"/>
            <a:ext cx="6858000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47331"/>
            <a:ext cx="6858000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42D-85DF-4E41-8C9E-9E16E61E3DBC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5F5A-F7B8-4360-9B2B-149D6506A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964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42D-85DF-4E41-8C9E-9E16E61E3DBC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5F5A-F7B8-4360-9B2B-149D6506A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4983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68350"/>
            <a:ext cx="1971675" cy="427143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68350"/>
            <a:ext cx="5800725" cy="427143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42D-85DF-4E41-8C9E-9E16E61E3DBC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5F5A-F7B8-4360-9B2B-149D6506A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526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42D-85DF-4E41-8C9E-9E16E61E3DBC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5F5A-F7B8-4360-9B2B-149D6506A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8581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56579"/>
            <a:ext cx="7886700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373044"/>
            <a:ext cx="7886700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82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82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42D-85DF-4E41-8C9E-9E16E61E3DBC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5F5A-F7B8-4360-9B2B-149D6506A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363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41750"/>
            <a:ext cx="3886200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41750"/>
            <a:ext cx="3886200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42D-85DF-4E41-8C9E-9E16E61E3DBC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5F5A-F7B8-4360-9B2B-149D6506A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58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68350"/>
            <a:ext cx="7886700" cy="9742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35577"/>
            <a:ext cx="3868340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41114"/>
            <a:ext cx="3868340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35577"/>
            <a:ext cx="3887391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41114"/>
            <a:ext cx="3887391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42D-85DF-4E41-8C9E-9E16E61E3DBC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5F5A-F7B8-4360-9B2B-149D6506A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43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42D-85DF-4E41-8C9E-9E16E61E3DBC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5F5A-F7B8-4360-9B2B-149D6506A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077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42D-85DF-4E41-8C9E-9E16E61E3DBC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5F5A-F7B8-4360-9B2B-149D6506A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6800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6021"/>
            <a:ext cx="294917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25712"/>
            <a:ext cx="4629150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12094"/>
            <a:ext cx="294917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42D-85DF-4E41-8C9E-9E16E61E3DBC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5F5A-F7B8-4360-9B2B-149D6506A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700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36021"/>
            <a:ext cx="2949178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25712"/>
            <a:ext cx="4629150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12094"/>
            <a:ext cx="2949178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9442D-85DF-4E41-8C9E-9E16E61E3DBC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A5F5A-F7B8-4360-9B2B-149D6506A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9090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68350"/>
            <a:ext cx="788670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41750"/>
            <a:ext cx="788670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671624"/>
            <a:ext cx="20574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9442D-85DF-4E41-8C9E-9E16E61E3DBC}" type="datetimeFigureOut">
              <a:rPr lang="de-DE" smtClean="0"/>
              <a:t>07.05.2025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671624"/>
            <a:ext cx="30861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671624"/>
            <a:ext cx="205740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3A5F5A-F7B8-4360-9B2B-149D6506A4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545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07C76E2-A734-A7A4-68A9-1555E89B4CCD}"/>
              </a:ext>
            </a:extLst>
          </p:cNvPr>
          <p:cNvSpPr/>
          <p:nvPr/>
        </p:nvSpPr>
        <p:spPr>
          <a:xfrm>
            <a:off x="130843" y="3644239"/>
            <a:ext cx="2577725" cy="119715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Passion for Training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Intrinsic Motivation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Fast Learning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Knowledge Management Skills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Self-Management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E8C3509A-8EFF-8F0B-C97C-24B6E4596934}"/>
              </a:ext>
            </a:extLst>
          </p:cNvPr>
          <p:cNvSpPr/>
          <p:nvPr/>
        </p:nvSpPr>
        <p:spPr>
          <a:xfrm>
            <a:off x="130843" y="151553"/>
            <a:ext cx="2577724" cy="124452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Adaptability Skills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Spirit of Change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Cognitive Flexibility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Role Ambiguity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Resilience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8FAABA3-2259-3ED0-3D71-A6F07CDBA0F0}"/>
              </a:ext>
            </a:extLst>
          </p:cNvPr>
          <p:cNvSpPr/>
          <p:nvPr/>
        </p:nvSpPr>
        <p:spPr>
          <a:xfrm>
            <a:off x="130843" y="1886686"/>
            <a:ext cx="2577724" cy="12669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Cultural Diversity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Coordination Skills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Empathy and Integrity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Leadership and Teamwork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de-DE" sz="1300" dirty="0">
                <a:solidFill>
                  <a:schemeClr val="tx1"/>
                </a:solidFill>
              </a:rPr>
              <a:t>Project Management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90EC804-69E5-130C-6683-39636BEC5C8F}"/>
              </a:ext>
            </a:extLst>
          </p:cNvPr>
          <p:cNvSpPr/>
          <p:nvPr/>
        </p:nvSpPr>
        <p:spPr>
          <a:xfrm>
            <a:off x="3326041" y="549520"/>
            <a:ext cx="3317215" cy="504002"/>
          </a:xfrm>
          <a:prstGeom prst="rect">
            <a:avLst/>
          </a:prstGeom>
          <a:solidFill>
            <a:schemeClr val="bg1"/>
          </a:solidFill>
          <a:ln w="22225" cap="rnd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28950"/>
                      <a:gd name="connsiteY0" fmla="*/ 0 h 369332"/>
                      <a:gd name="connsiteX1" fmla="*/ 2228950 w 2228950"/>
                      <a:gd name="connsiteY1" fmla="*/ 0 h 369332"/>
                      <a:gd name="connsiteX2" fmla="*/ 2228950 w 2228950"/>
                      <a:gd name="connsiteY2" fmla="*/ 369332 h 369332"/>
                      <a:gd name="connsiteX3" fmla="*/ 0 w 2228950"/>
                      <a:gd name="connsiteY3" fmla="*/ 369332 h 369332"/>
                      <a:gd name="connsiteX4" fmla="*/ 0 w 222895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28950" h="369332" fill="none" extrusionOk="0">
                        <a:moveTo>
                          <a:pt x="0" y="0"/>
                        </a:moveTo>
                        <a:cubicBezTo>
                          <a:pt x="661156" y="-49533"/>
                          <a:pt x="1514310" y="-14809"/>
                          <a:pt x="2228950" y="0"/>
                        </a:cubicBezTo>
                        <a:cubicBezTo>
                          <a:pt x="2218492" y="136842"/>
                          <a:pt x="2201727" y="302669"/>
                          <a:pt x="2228950" y="369332"/>
                        </a:cubicBezTo>
                        <a:cubicBezTo>
                          <a:pt x="1966485" y="321101"/>
                          <a:pt x="735834" y="453787"/>
                          <a:pt x="0" y="369332"/>
                        </a:cubicBezTo>
                        <a:cubicBezTo>
                          <a:pt x="-11636" y="186919"/>
                          <a:pt x="-6040" y="115751"/>
                          <a:pt x="0" y="0"/>
                        </a:cubicBezTo>
                        <a:close/>
                      </a:path>
                      <a:path w="2228950" h="369332" stroke="0" extrusionOk="0">
                        <a:moveTo>
                          <a:pt x="0" y="0"/>
                        </a:moveTo>
                        <a:cubicBezTo>
                          <a:pt x="505724" y="118645"/>
                          <a:pt x="1742364" y="116012"/>
                          <a:pt x="2228950" y="0"/>
                        </a:cubicBezTo>
                        <a:cubicBezTo>
                          <a:pt x="2206146" y="167616"/>
                          <a:pt x="2226890" y="247698"/>
                          <a:pt x="2228950" y="369332"/>
                        </a:cubicBezTo>
                        <a:cubicBezTo>
                          <a:pt x="1986600" y="503932"/>
                          <a:pt x="402921" y="212136"/>
                          <a:pt x="0" y="369332"/>
                        </a:cubicBezTo>
                        <a:cubicBezTo>
                          <a:pt x="19812" y="326466"/>
                          <a:pt x="15727" y="936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Transformative Skills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353E35D-C329-7490-023F-13AF0EFE272E}"/>
              </a:ext>
            </a:extLst>
          </p:cNvPr>
          <p:cNvSpPr/>
          <p:nvPr/>
        </p:nvSpPr>
        <p:spPr>
          <a:xfrm>
            <a:off x="3326040" y="2296249"/>
            <a:ext cx="2735324" cy="517084"/>
          </a:xfrm>
          <a:prstGeom prst="rect">
            <a:avLst/>
          </a:prstGeom>
          <a:solidFill>
            <a:schemeClr val="bg1"/>
          </a:solidFill>
          <a:ln w="22225" cap="rnd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28951"/>
                      <a:gd name="connsiteY0" fmla="*/ 0 h 369332"/>
                      <a:gd name="connsiteX1" fmla="*/ 2228951 w 2228951"/>
                      <a:gd name="connsiteY1" fmla="*/ 0 h 369332"/>
                      <a:gd name="connsiteX2" fmla="*/ 2228951 w 2228951"/>
                      <a:gd name="connsiteY2" fmla="*/ 369332 h 369332"/>
                      <a:gd name="connsiteX3" fmla="*/ 0 w 2228951"/>
                      <a:gd name="connsiteY3" fmla="*/ 369332 h 369332"/>
                      <a:gd name="connsiteX4" fmla="*/ 0 w 2228951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28951" h="369332" fill="none" extrusionOk="0">
                        <a:moveTo>
                          <a:pt x="0" y="0"/>
                        </a:moveTo>
                        <a:cubicBezTo>
                          <a:pt x="659967" y="-49533"/>
                          <a:pt x="1512825" y="-14809"/>
                          <a:pt x="2228951" y="0"/>
                        </a:cubicBezTo>
                        <a:cubicBezTo>
                          <a:pt x="2218493" y="136842"/>
                          <a:pt x="2201728" y="302669"/>
                          <a:pt x="2228951" y="369332"/>
                        </a:cubicBezTo>
                        <a:cubicBezTo>
                          <a:pt x="1967758" y="321101"/>
                          <a:pt x="736288" y="453787"/>
                          <a:pt x="0" y="369332"/>
                        </a:cubicBezTo>
                        <a:cubicBezTo>
                          <a:pt x="-11636" y="186919"/>
                          <a:pt x="-6040" y="115751"/>
                          <a:pt x="0" y="0"/>
                        </a:cubicBezTo>
                        <a:close/>
                      </a:path>
                      <a:path w="2228951" h="369332" stroke="0" extrusionOk="0">
                        <a:moveTo>
                          <a:pt x="0" y="0"/>
                        </a:moveTo>
                        <a:cubicBezTo>
                          <a:pt x="505508" y="118645"/>
                          <a:pt x="1741701" y="116012"/>
                          <a:pt x="2228951" y="0"/>
                        </a:cubicBezTo>
                        <a:cubicBezTo>
                          <a:pt x="2206147" y="167616"/>
                          <a:pt x="2226891" y="247698"/>
                          <a:pt x="2228951" y="369332"/>
                        </a:cubicBezTo>
                        <a:cubicBezTo>
                          <a:pt x="1987551" y="503932"/>
                          <a:pt x="404444" y="212136"/>
                          <a:pt x="0" y="369332"/>
                        </a:cubicBezTo>
                        <a:cubicBezTo>
                          <a:pt x="19812" y="326466"/>
                          <a:pt x="15727" y="936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Communications Skills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47D0746-4C7C-D6EE-A198-458961C71A0F}"/>
              </a:ext>
            </a:extLst>
          </p:cNvPr>
          <p:cNvSpPr/>
          <p:nvPr/>
        </p:nvSpPr>
        <p:spPr>
          <a:xfrm>
            <a:off x="3326041" y="3969131"/>
            <a:ext cx="3317215" cy="547368"/>
          </a:xfrm>
          <a:prstGeom prst="rect">
            <a:avLst/>
          </a:prstGeom>
          <a:solidFill>
            <a:schemeClr val="bg1"/>
          </a:solidFill>
          <a:ln w="22225" cap="rnd">
            <a:gradFill flip="none" rotWithShape="1">
              <a:gsLst>
                <a:gs pos="0">
                  <a:schemeClr val="accent1">
                    <a:lumMod val="40000"/>
                    <a:lumOff val="60000"/>
                  </a:schemeClr>
                </a:gs>
                <a:gs pos="46000">
                  <a:schemeClr val="accent1">
                    <a:lumMod val="95000"/>
                    <a:lumOff val="5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228950"/>
                      <a:gd name="connsiteY0" fmla="*/ 0 h 369332"/>
                      <a:gd name="connsiteX1" fmla="*/ 2228950 w 2228950"/>
                      <a:gd name="connsiteY1" fmla="*/ 0 h 369332"/>
                      <a:gd name="connsiteX2" fmla="*/ 2228950 w 2228950"/>
                      <a:gd name="connsiteY2" fmla="*/ 369332 h 369332"/>
                      <a:gd name="connsiteX3" fmla="*/ 0 w 2228950"/>
                      <a:gd name="connsiteY3" fmla="*/ 369332 h 369332"/>
                      <a:gd name="connsiteX4" fmla="*/ 0 w 2228950"/>
                      <a:gd name="connsiteY4" fmla="*/ 0 h 3693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28950" h="369332" fill="none" extrusionOk="0">
                        <a:moveTo>
                          <a:pt x="0" y="0"/>
                        </a:moveTo>
                        <a:cubicBezTo>
                          <a:pt x="661156" y="-49533"/>
                          <a:pt x="1514310" y="-14809"/>
                          <a:pt x="2228950" y="0"/>
                        </a:cubicBezTo>
                        <a:cubicBezTo>
                          <a:pt x="2218492" y="136842"/>
                          <a:pt x="2201727" y="302669"/>
                          <a:pt x="2228950" y="369332"/>
                        </a:cubicBezTo>
                        <a:cubicBezTo>
                          <a:pt x="1966485" y="321101"/>
                          <a:pt x="735834" y="453787"/>
                          <a:pt x="0" y="369332"/>
                        </a:cubicBezTo>
                        <a:cubicBezTo>
                          <a:pt x="-11636" y="186919"/>
                          <a:pt x="-6040" y="115751"/>
                          <a:pt x="0" y="0"/>
                        </a:cubicBezTo>
                        <a:close/>
                      </a:path>
                      <a:path w="2228950" h="369332" stroke="0" extrusionOk="0">
                        <a:moveTo>
                          <a:pt x="0" y="0"/>
                        </a:moveTo>
                        <a:cubicBezTo>
                          <a:pt x="505724" y="118645"/>
                          <a:pt x="1742364" y="116012"/>
                          <a:pt x="2228950" y="0"/>
                        </a:cubicBezTo>
                        <a:cubicBezTo>
                          <a:pt x="2206146" y="167616"/>
                          <a:pt x="2226890" y="247698"/>
                          <a:pt x="2228950" y="369332"/>
                        </a:cubicBezTo>
                        <a:cubicBezTo>
                          <a:pt x="1986600" y="503932"/>
                          <a:pt x="402921" y="212136"/>
                          <a:pt x="0" y="369332"/>
                        </a:cubicBezTo>
                        <a:cubicBezTo>
                          <a:pt x="19812" y="326466"/>
                          <a:pt x="15727" y="9363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Personal Development Skills</a:t>
            </a: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23EAAAEC-9BB8-190A-29A6-260D85B31A21}"/>
              </a:ext>
            </a:extLst>
          </p:cNvPr>
          <p:cNvSpPr/>
          <p:nvPr/>
        </p:nvSpPr>
        <p:spPr>
          <a:xfrm>
            <a:off x="6372995" y="2003791"/>
            <a:ext cx="2674042" cy="10465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Social-Emotional </a:t>
            </a:r>
            <a:br>
              <a:rPr lang="de-DE" dirty="0"/>
            </a:br>
            <a:r>
              <a:rPr lang="de-DE" dirty="0"/>
              <a:t>Skills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6C6F466-38E9-B8CD-31A6-B25AEDE863C9}"/>
              </a:ext>
            </a:extLst>
          </p:cNvPr>
          <p:cNvCxnSpPr>
            <a:cxnSpLocks/>
          </p:cNvCxnSpPr>
          <p:nvPr/>
        </p:nvCxnSpPr>
        <p:spPr>
          <a:xfrm flipV="1">
            <a:off x="6643255" y="3092510"/>
            <a:ext cx="1056478" cy="125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1E0BFB62-2430-8151-FF64-529B90D0AD77}"/>
              </a:ext>
            </a:extLst>
          </p:cNvPr>
          <p:cNvCxnSpPr>
            <a:cxnSpLocks/>
          </p:cNvCxnSpPr>
          <p:nvPr/>
        </p:nvCxnSpPr>
        <p:spPr>
          <a:xfrm flipV="1">
            <a:off x="6068292" y="2520156"/>
            <a:ext cx="2555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713829FB-6595-7F39-F881-B04C023AEB9A}"/>
              </a:ext>
            </a:extLst>
          </p:cNvPr>
          <p:cNvCxnSpPr>
            <a:cxnSpLocks/>
          </p:cNvCxnSpPr>
          <p:nvPr/>
        </p:nvCxnSpPr>
        <p:spPr>
          <a:xfrm>
            <a:off x="6653538" y="735232"/>
            <a:ext cx="1056478" cy="1254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B7B34E23-CA0C-12CE-B5CF-52D7968EF129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2708567" y="800213"/>
            <a:ext cx="617474" cy="1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43AF27E-536E-B0B1-A41D-6F5FBDCB1BF3}"/>
              </a:ext>
            </a:extLst>
          </p:cNvPr>
          <p:cNvCxnSpPr>
            <a:cxnSpLocks/>
          </p:cNvCxnSpPr>
          <p:nvPr/>
        </p:nvCxnSpPr>
        <p:spPr>
          <a:xfrm>
            <a:off x="2708567" y="2553483"/>
            <a:ext cx="617474" cy="1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F6B5503-5DD5-6583-6575-13D6265F5557}"/>
              </a:ext>
            </a:extLst>
          </p:cNvPr>
          <p:cNvCxnSpPr>
            <a:cxnSpLocks/>
          </p:cNvCxnSpPr>
          <p:nvPr/>
        </p:nvCxnSpPr>
        <p:spPr>
          <a:xfrm>
            <a:off x="2708566" y="4243672"/>
            <a:ext cx="617474" cy="1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80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</Words>
  <Application>Microsoft Office PowerPoint</Application>
  <PresentationFormat>Benutzerdefiniert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6</cp:revision>
  <dcterms:created xsi:type="dcterms:W3CDTF">2025-02-06T11:59:10Z</dcterms:created>
  <dcterms:modified xsi:type="dcterms:W3CDTF">2025-05-07T10:30:00Z</dcterms:modified>
</cp:coreProperties>
</file>