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C9E2E-E7EF-47F7-8318-60153A7508C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C1917B2-1838-48BF-954E-0731A3B28EEE}">
      <dgm:prSet phldrT="[Text]" custT="1"/>
      <dgm:spPr/>
      <dgm:t>
        <a:bodyPr/>
        <a:lstStyle/>
        <a:p>
          <a:r>
            <a:rPr lang="en-US" sz="2200" b="1" noProof="0" dirty="0"/>
            <a:t>Artifacts</a:t>
          </a:r>
        </a:p>
      </dgm:t>
    </dgm:pt>
    <dgm:pt modelId="{CED94E02-0B6C-4092-BC04-ECE06C6082B2}" type="parTrans" cxnId="{3AE55697-83F6-46DA-963C-79A081F4172F}">
      <dgm:prSet/>
      <dgm:spPr/>
      <dgm:t>
        <a:bodyPr/>
        <a:lstStyle/>
        <a:p>
          <a:endParaRPr lang="en-CA"/>
        </a:p>
      </dgm:t>
    </dgm:pt>
    <dgm:pt modelId="{CDAB7B6B-DF12-4078-81E8-22CB8D8844B7}" type="sibTrans" cxnId="{3AE55697-83F6-46DA-963C-79A081F4172F}">
      <dgm:prSet/>
      <dgm:spPr/>
      <dgm:t>
        <a:bodyPr/>
        <a:lstStyle/>
        <a:p>
          <a:endParaRPr lang="en-CA"/>
        </a:p>
      </dgm:t>
    </dgm:pt>
    <dgm:pt modelId="{AB60D2C4-FABD-41D8-91F3-B7A798A5E8FE}">
      <dgm:prSet phldrT="[Text]" custT="1"/>
      <dgm:spPr/>
      <dgm:t>
        <a:bodyPr/>
        <a:lstStyle/>
        <a:p>
          <a:r>
            <a:rPr lang="en-US" sz="2200" b="1" noProof="0" dirty="0"/>
            <a:t>Underlying assumptions</a:t>
          </a:r>
        </a:p>
      </dgm:t>
    </dgm:pt>
    <dgm:pt modelId="{FBC5FC88-D84F-475B-B24C-262D3B51AE02}" type="parTrans" cxnId="{0C0C6ADC-078E-49EC-9371-6A52BB31FD0D}">
      <dgm:prSet/>
      <dgm:spPr/>
      <dgm:t>
        <a:bodyPr/>
        <a:lstStyle/>
        <a:p>
          <a:endParaRPr lang="en-CA"/>
        </a:p>
      </dgm:t>
    </dgm:pt>
    <dgm:pt modelId="{937DE93F-DE40-4E99-B2B2-4BE68E349E54}" type="sibTrans" cxnId="{0C0C6ADC-078E-49EC-9371-6A52BB31FD0D}">
      <dgm:prSet/>
      <dgm:spPr/>
      <dgm:t>
        <a:bodyPr/>
        <a:lstStyle/>
        <a:p>
          <a:endParaRPr lang="en-CA"/>
        </a:p>
      </dgm:t>
    </dgm:pt>
    <dgm:pt modelId="{F80567F3-F4E1-40BA-BEA4-09662FB621D6}">
      <dgm:prSet phldrT="[Text]" custT="1"/>
      <dgm:spPr/>
      <dgm:t>
        <a:bodyPr/>
        <a:lstStyle/>
        <a:p>
          <a:r>
            <a:rPr lang="en-US" sz="2200" b="1" noProof="0" dirty="0"/>
            <a:t>Espoused values</a:t>
          </a:r>
        </a:p>
      </dgm:t>
    </dgm:pt>
    <dgm:pt modelId="{7C739E50-C5B6-4F3F-BD89-AF48DD5643EC}" type="sibTrans" cxnId="{51984A7D-9248-42B8-840C-9CC0E9D005F5}">
      <dgm:prSet/>
      <dgm:spPr/>
      <dgm:t>
        <a:bodyPr/>
        <a:lstStyle/>
        <a:p>
          <a:endParaRPr lang="en-CA"/>
        </a:p>
      </dgm:t>
    </dgm:pt>
    <dgm:pt modelId="{F00CD75E-D776-4BF2-84A5-25F33C2A642B}" type="parTrans" cxnId="{51984A7D-9248-42B8-840C-9CC0E9D005F5}">
      <dgm:prSet/>
      <dgm:spPr/>
      <dgm:t>
        <a:bodyPr/>
        <a:lstStyle/>
        <a:p>
          <a:endParaRPr lang="en-CA"/>
        </a:p>
      </dgm:t>
    </dgm:pt>
    <dgm:pt modelId="{DD654FC5-1222-4D43-A837-9BFCE86A0A33}" type="pres">
      <dgm:prSet presAssocID="{DE6C9E2E-E7EF-47F7-8318-60153A7508CA}" presName="Name0" presStyleCnt="0">
        <dgm:presLayoutVars>
          <dgm:dir/>
          <dgm:animLvl val="lvl"/>
          <dgm:resizeHandles val="exact"/>
        </dgm:presLayoutVars>
      </dgm:prSet>
      <dgm:spPr/>
    </dgm:pt>
    <dgm:pt modelId="{7DDEDA1E-90D4-4848-B6F1-E74B63F919EB}" type="pres">
      <dgm:prSet presAssocID="{1C1917B2-1838-48BF-954E-0731A3B28EEE}" presName="Name8" presStyleCnt="0"/>
      <dgm:spPr/>
    </dgm:pt>
    <dgm:pt modelId="{A0BE178A-874E-4AAD-BA5E-A38A8BB47261}" type="pres">
      <dgm:prSet presAssocID="{1C1917B2-1838-48BF-954E-0731A3B28EEE}" presName="level" presStyleLbl="node1" presStyleIdx="0" presStyleCnt="3" custScaleY="171949" custLinFactNeighborX="0">
        <dgm:presLayoutVars>
          <dgm:chMax val="1"/>
          <dgm:bulletEnabled val="1"/>
        </dgm:presLayoutVars>
      </dgm:prSet>
      <dgm:spPr/>
    </dgm:pt>
    <dgm:pt modelId="{0127B874-36D1-488E-99E7-05D6BDD16485}" type="pres">
      <dgm:prSet presAssocID="{1C1917B2-1838-48BF-954E-0731A3B28E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25A958-2704-4076-82AC-FDC7361E8F38}" type="pres">
      <dgm:prSet presAssocID="{F80567F3-F4E1-40BA-BEA4-09662FB621D6}" presName="Name8" presStyleCnt="0"/>
      <dgm:spPr/>
    </dgm:pt>
    <dgm:pt modelId="{773892D8-6C05-44C6-B81D-989943C8A152}" type="pres">
      <dgm:prSet presAssocID="{F80567F3-F4E1-40BA-BEA4-09662FB621D6}" presName="level" presStyleLbl="node1" presStyleIdx="1" presStyleCnt="3" custScaleY="158222" custLinFactNeighborX="0">
        <dgm:presLayoutVars>
          <dgm:chMax val="1"/>
          <dgm:bulletEnabled val="1"/>
        </dgm:presLayoutVars>
      </dgm:prSet>
      <dgm:spPr/>
    </dgm:pt>
    <dgm:pt modelId="{11B6DD4B-AA1D-47E2-B14A-3F47DA1E693C}" type="pres">
      <dgm:prSet presAssocID="{F80567F3-F4E1-40BA-BEA4-09662FB621D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48179B-7CCD-441F-9C99-C5581EBB7D69}" type="pres">
      <dgm:prSet presAssocID="{AB60D2C4-FABD-41D8-91F3-B7A798A5E8FE}" presName="Name8" presStyleCnt="0"/>
      <dgm:spPr/>
    </dgm:pt>
    <dgm:pt modelId="{A9EED797-FC6E-4D9D-B7A7-EA14C1796EA7}" type="pres">
      <dgm:prSet presAssocID="{AB60D2C4-FABD-41D8-91F3-B7A798A5E8FE}" presName="level" presStyleLbl="node1" presStyleIdx="2" presStyleCnt="3" custLinFactNeighborX="12500">
        <dgm:presLayoutVars>
          <dgm:chMax val="1"/>
          <dgm:bulletEnabled val="1"/>
        </dgm:presLayoutVars>
      </dgm:prSet>
      <dgm:spPr/>
    </dgm:pt>
    <dgm:pt modelId="{2641C717-5474-4B3A-A44C-77BC3DE31C4E}" type="pres">
      <dgm:prSet presAssocID="{AB60D2C4-FABD-41D8-91F3-B7A798A5E8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3290B0B-36BD-4283-AFC1-CB0B4F06D601}" type="presOf" srcId="{AB60D2C4-FABD-41D8-91F3-B7A798A5E8FE}" destId="{A9EED797-FC6E-4D9D-B7A7-EA14C1796EA7}" srcOrd="0" destOrd="0" presId="urn:microsoft.com/office/officeart/2005/8/layout/pyramid1"/>
    <dgm:cxn modelId="{F1C1F230-5B81-4FE0-A685-A2573E03A284}" type="presOf" srcId="{AB60D2C4-FABD-41D8-91F3-B7A798A5E8FE}" destId="{2641C717-5474-4B3A-A44C-77BC3DE31C4E}" srcOrd="1" destOrd="0" presId="urn:microsoft.com/office/officeart/2005/8/layout/pyramid1"/>
    <dgm:cxn modelId="{DE57A569-5E84-4378-8BDA-ED4CABBF5F69}" type="presOf" srcId="{DE6C9E2E-E7EF-47F7-8318-60153A7508CA}" destId="{DD654FC5-1222-4D43-A837-9BFCE86A0A33}" srcOrd="0" destOrd="0" presId="urn:microsoft.com/office/officeart/2005/8/layout/pyramid1"/>
    <dgm:cxn modelId="{9F4A5E7D-A53C-4351-A1AB-2F72B4D7C365}" type="presOf" srcId="{1C1917B2-1838-48BF-954E-0731A3B28EEE}" destId="{A0BE178A-874E-4AAD-BA5E-A38A8BB47261}" srcOrd="0" destOrd="0" presId="urn:microsoft.com/office/officeart/2005/8/layout/pyramid1"/>
    <dgm:cxn modelId="{51984A7D-9248-42B8-840C-9CC0E9D005F5}" srcId="{DE6C9E2E-E7EF-47F7-8318-60153A7508CA}" destId="{F80567F3-F4E1-40BA-BEA4-09662FB621D6}" srcOrd="1" destOrd="0" parTransId="{F00CD75E-D776-4BF2-84A5-25F33C2A642B}" sibTransId="{7C739E50-C5B6-4F3F-BD89-AF48DD5643EC}"/>
    <dgm:cxn modelId="{F9EDFC8C-B12A-4066-83C0-217ACEF57384}" type="presOf" srcId="{1C1917B2-1838-48BF-954E-0731A3B28EEE}" destId="{0127B874-36D1-488E-99E7-05D6BDD16485}" srcOrd="1" destOrd="0" presId="urn:microsoft.com/office/officeart/2005/8/layout/pyramid1"/>
    <dgm:cxn modelId="{3AE55697-83F6-46DA-963C-79A081F4172F}" srcId="{DE6C9E2E-E7EF-47F7-8318-60153A7508CA}" destId="{1C1917B2-1838-48BF-954E-0731A3B28EEE}" srcOrd="0" destOrd="0" parTransId="{CED94E02-0B6C-4092-BC04-ECE06C6082B2}" sibTransId="{CDAB7B6B-DF12-4078-81E8-22CB8D8844B7}"/>
    <dgm:cxn modelId="{9F0891AA-FB1E-44FF-91E0-53CA4CA4EAAE}" type="presOf" srcId="{F80567F3-F4E1-40BA-BEA4-09662FB621D6}" destId="{773892D8-6C05-44C6-B81D-989943C8A152}" srcOrd="0" destOrd="0" presId="urn:microsoft.com/office/officeart/2005/8/layout/pyramid1"/>
    <dgm:cxn modelId="{7FD5E2DB-6854-4182-85D5-42A20716988A}" type="presOf" srcId="{F80567F3-F4E1-40BA-BEA4-09662FB621D6}" destId="{11B6DD4B-AA1D-47E2-B14A-3F47DA1E693C}" srcOrd="1" destOrd="0" presId="urn:microsoft.com/office/officeart/2005/8/layout/pyramid1"/>
    <dgm:cxn modelId="{0C0C6ADC-078E-49EC-9371-6A52BB31FD0D}" srcId="{DE6C9E2E-E7EF-47F7-8318-60153A7508CA}" destId="{AB60D2C4-FABD-41D8-91F3-B7A798A5E8FE}" srcOrd="2" destOrd="0" parTransId="{FBC5FC88-D84F-475B-B24C-262D3B51AE02}" sibTransId="{937DE93F-DE40-4E99-B2B2-4BE68E349E54}"/>
    <dgm:cxn modelId="{AF3B91B7-6DA4-4B25-BA81-7236C3B553AF}" type="presParOf" srcId="{DD654FC5-1222-4D43-A837-9BFCE86A0A33}" destId="{7DDEDA1E-90D4-4848-B6F1-E74B63F919EB}" srcOrd="0" destOrd="0" presId="urn:microsoft.com/office/officeart/2005/8/layout/pyramid1"/>
    <dgm:cxn modelId="{3D512682-8DE9-4387-B869-B37098304DC1}" type="presParOf" srcId="{7DDEDA1E-90D4-4848-B6F1-E74B63F919EB}" destId="{A0BE178A-874E-4AAD-BA5E-A38A8BB47261}" srcOrd="0" destOrd="0" presId="urn:microsoft.com/office/officeart/2005/8/layout/pyramid1"/>
    <dgm:cxn modelId="{1D01BA3D-59C3-493A-A64B-8005CD745CB9}" type="presParOf" srcId="{7DDEDA1E-90D4-4848-B6F1-E74B63F919EB}" destId="{0127B874-36D1-488E-99E7-05D6BDD16485}" srcOrd="1" destOrd="0" presId="urn:microsoft.com/office/officeart/2005/8/layout/pyramid1"/>
    <dgm:cxn modelId="{DBE7BDFF-FAE7-41E7-91AD-16FCD95D4867}" type="presParOf" srcId="{DD654FC5-1222-4D43-A837-9BFCE86A0A33}" destId="{F825A958-2704-4076-82AC-FDC7361E8F38}" srcOrd="1" destOrd="0" presId="urn:microsoft.com/office/officeart/2005/8/layout/pyramid1"/>
    <dgm:cxn modelId="{76A4F7D9-B5BC-4D1C-A412-F5C6C0ECA72B}" type="presParOf" srcId="{F825A958-2704-4076-82AC-FDC7361E8F38}" destId="{773892D8-6C05-44C6-B81D-989943C8A152}" srcOrd="0" destOrd="0" presId="urn:microsoft.com/office/officeart/2005/8/layout/pyramid1"/>
    <dgm:cxn modelId="{FEBB7AAF-275C-415A-824B-76D449C66C1D}" type="presParOf" srcId="{F825A958-2704-4076-82AC-FDC7361E8F38}" destId="{11B6DD4B-AA1D-47E2-B14A-3F47DA1E693C}" srcOrd="1" destOrd="0" presId="urn:microsoft.com/office/officeart/2005/8/layout/pyramid1"/>
    <dgm:cxn modelId="{419FBE08-E812-4EDB-8217-1DF04C11B3C1}" type="presParOf" srcId="{DD654FC5-1222-4D43-A837-9BFCE86A0A33}" destId="{A048179B-7CCD-441F-9C99-C5581EBB7D69}" srcOrd="2" destOrd="0" presId="urn:microsoft.com/office/officeart/2005/8/layout/pyramid1"/>
    <dgm:cxn modelId="{480B007C-6114-4EAA-8867-F90F43801BED}" type="presParOf" srcId="{A048179B-7CCD-441F-9C99-C5581EBB7D69}" destId="{A9EED797-FC6E-4D9D-B7A7-EA14C1796EA7}" srcOrd="0" destOrd="0" presId="urn:microsoft.com/office/officeart/2005/8/layout/pyramid1"/>
    <dgm:cxn modelId="{A69ACD63-A12A-4509-AB1D-3D17D7F4A96F}" type="presParOf" srcId="{A048179B-7CCD-441F-9C99-C5581EBB7D69}" destId="{2641C717-5474-4B3A-A44C-77BC3DE31C4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E178A-874E-4AAD-BA5E-A38A8BB47261}">
      <dsp:nvSpPr>
        <dsp:cNvPr id="0" name=""/>
        <dsp:cNvSpPr/>
      </dsp:nvSpPr>
      <dsp:spPr>
        <a:xfrm>
          <a:off x="2439528" y="0"/>
          <a:ext cx="3248943" cy="2165962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noProof="0" dirty="0"/>
            <a:t>Artifacts</a:t>
          </a:r>
        </a:p>
      </dsp:txBody>
      <dsp:txXfrm>
        <a:off x="2439528" y="0"/>
        <a:ext cx="3248943" cy="2165962"/>
      </dsp:txXfrm>
    </dsp:sp>
    <dsp:sp modelId="{773892D8-6C05-44C6-B81D-989943C8A152}">
      <dsp:nvSpPr>
        <dsp:cNvPr id="0" name=""/>
        <dsp:cNvSpPr/>
      </dsp:nvSpPr>
      <dsp:spPr>
        <a:xfrm>
          <a:off x="944740" y="2165962"/>
          <a:ext cx="6238518" cy="1993050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noProof="0" dirty="0"/>
            <a:t>Espoused values</a:t>
          </a:r>
        </a:p>
      </dsp:txBody>
      <dsp:txXfrm>
        <a:off x="2036481" y="2165962"/>
        <a:ext cx="4055037" cy="1993050"/>
      </dsp:txXfrm>
    </dsp:sp>
    <dsp:sp modelId="{A9EED797-FC6E-4D9D-B7A7-EA14C1796EA7}">
      <dsp:nvSpPr>
        <dsp:cNvPr id="0" name=""/>
        <dsp:cNvSpPr/>
      </dsp:nvSpPr>
      <dsp:spPr>
        <a:xfrm>
          <a:off x="0" y="4159012"/>
          <a:ext cx="8127999" cy="1259654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noProof="0" dirty="0"/>
            <a:t>Underlying assumptions</a:t>
          </a:r>
        </a:p>
      </dsp:txBody>
      <dsp:txXfrm>
        <a:off x="1422399" y="4159012"/>
        <a:ext cx="5283200" cy="125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0E8C1-C192-9C36-D717-E51A4863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73454F-730F-B855-525D-3C69E3F3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2480E-56F8-D981-322B-5331F774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478E1-E2DE-93FB-4B06-443B8C41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79FD3-28E3-9D90-5AD2-F26D66F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71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0D93F-EB10-549E-C30F-8AF74DD4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72CE51-CAB4-6535-0A58-07A5935F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A5C08-ABF3-70E7-90A1-BE59615F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E372A-78BA-7C90-38B6-912C40FF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65357-8B95-51FC-6D75-7B9B936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26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91C905-FA85-2292-1E4C-70666FA58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4D00-12CF-E85D-19ED-CC45B97C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8029F-742D-10CC-688C-AAA7FD40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5F0D5-83C8-2952-A219-A8CDFE7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1FC23-29FF-C5C0-F74E-6F370F2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0941-00A8-DD67-3ACD-53A0DA2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7C011-7F6D-F1FD-FC92-EA592A34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ED862-D6ED-E0B0-192E-80E8AA6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C2B19-2E6C-C6D7-3449-B4DBBD1B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D6E59-DFEE-96EF-1962-D02C5382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6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189FE-DEA4-3BD6-A6DE-F92DC4BB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99F66-E9D7-4586-209D-3D019BD7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7C07A-1134-94B7-E392-F99E330B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49203-9217-0F0F-D05B-9BB887C0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BBF37-BFEF-E504-DFB3-BB4BFBC5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7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2233-35B9-906A-9384-045FD6E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98DC3-10BF-2309-56CA-66868003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DA4583-AEBA-8247-A061-4AFF771E4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E8AC3-9279-7E19-58A8-06F6FD7C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FD0D7-F776-6C9D-43A7-B938ABE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F18DB3-E5B0-4CB7-F913-771F537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57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7A3E-209A-886B-FF90-BA310131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76A4B-E7BD-B92D-5D42-F326DA13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8280ED-38D1-011E-1CE8-180987CE8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F75E75-7BBB-7CD3-9F9C-57CF2620B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65D94D-B5B1-017B-DBC9-AFB5B8F9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4ED4F7-65DB-5FAE-3038-A4F8C6E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C73E88-19A9-E0B6-56A2-033200F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1614D3-A952-AA6C-979E-0F6A5B0B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9CBCF-8985-51C1-A2C4-50FFBA45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B5856-BD6D-05C6-0653-81ADC70F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DDB9B-E58D-736C-3C56-1860E896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6CA187-A410-E9EE-C984-EBAD750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6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EAF887-7F95-5CFB-53FC-06D84D32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7513B2-EF99-582C-7E04-77C0FA60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44F69-3303-B1B4-87FA-5CA92D8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9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E26E-F260-6069-528F-1D38EF1F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F29DA-5FB4-4E8F-D600-65A203A6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AEDE51-4DC0-0080-EDAC-67BB3F52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24173-7BE1-7E87-49E6-1F7A618A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6B88A-76A1-D72D-89B1-00BDD0E9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1372C-5547-D76D-A8AB-66EA978D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8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68794-0405-EFAA-0C54-4304FB02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7D0620-A59E-94D9-B787-B57D732D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3836B-EED4-CE47-2F27-DCD9164D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8951D3-67E9-2071-D250-C0A0786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3F7729-E75F-A5F1-AC45-3645889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7DF899-98B7-E519-BC9A-86DB7AF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3E7F1-D363-3495-F668-B260C856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E23D1D-3981-97DD-32E4-17480F2E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02DA7-13A2-0D2A-0F0A-11B226D9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7FD6-9258-4900-A588-E03B6281DB4D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956AA-FCEC-BDE6-F27B-5C9FBE287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1F9B0-AED5-580F-D4B9-0A7233AD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9723-D017-48C3-B1AA-4B4229E4222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1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A05DEB8-3EA1-1E4D-8E3F-AAB0BA221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40952"/>
              </p:ext>
            </p:extLst>
          </p:nvPr>
        </p:nvGraphicFramePr>
        <p:xfrm>
          <a:off x="325120" y="821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1D7E607-F445-956A-26EC-1745608FF3E4}"/>
              </a:ext>
            </a:extLst>
          </p:cNvPr>
          <p:cNvSpPr txBox="1"/>
          <p:nvPr/>
        </p:nvSpPr>
        <p:spPr>
          <a:xfrm>
            <a:off x="5964504" y="1382584"/>
            <a:ext cx="3686913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visible environments of a firm, including its architecture, technology, office layout, and more.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DEC74E-BA3A-2C70-16E0-2EB6B31BBD8D}"/>
              </a:ext>
            </a:extLst>
          </p:cNvPr>
          <p:cNvSpPr txBox="1"/>
          <p:nvPr/>
        </p:nvSpPr>
        <p:spPr>
          <a:xfrm>
            <a:off x="6975132" y="3139193"/>
            <a:ext cx="3686913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reasons and/or rationalizations for why members behave the way they do in an organization.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293A14-841A-B5B0-4D89-78DF4E617CB1}"/>
              </a:ext>
            </a:extLst>
          </p:cNvPr>
          <p:cNvSpPr txBox="1"/>
          <p:nvPr/>
        </p:nvSpPr>
        <p:spPr>
          <a:xfrm>
            <a:off x="8453120" y="4895802"/>
            <a:ext cx="350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Unconscious beliefs that determine how group members perceive, think, and feel.</a:t>
            </a:r>
          </a:p>
        </p:txBody>
      </p:sp>
    </p:spTree>
    <p:extLst>
      <p:ext uri="{BB962C8B-B14F-4D97-AF65-F5344CB8AC3E}">
        <p14:creationId xmlns:p14="http://schemas.microsoft.com/office/powerpoint/2010/main" val="32335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2024-05-13T06:34:20Z</dcterms:created>
  <dcterms:modified xsi:type="dcterms:W3CDTF">2024-05-13T06:34:39Z</dcterms:modified>
</cp:coreProperties>
</file>