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391775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4D0"/>
    <a:srgbClr val="EFF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>
        <p:scale>
          <a:sx n="75" d="100"/>
          <a:sy n="75" d="100"/>
        </p:scale>
        <p:origin x="172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972" y="1063387"/>
            <a:ext cx="7793831" cy="2262141"/>
          </a:xfrm>
        </p:spPr>
        <p:txBody>
          <a:bodyPr anchor="b"/>
          <a:lstStyle>
            <a:lvl1pPr algn="ctr">
              <a:defRPr sz="51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72" y="3412764"/>
            <a:ext cx="7793831" cy="1568758"/>
          </a:xfrm>
        </p:spPr>
        <p:txBody>
          <a:bodyPr/>
          <a:lstStyle>
            <a:lvl1pPr marL="0" indent="0" algn="ctr">
              <a:buNone/>
              <a:defRPr sz="2046"/>
            </a:lvl1pPr>
            <a:lvl2pPr marL="389672" indent="0" algn="ctr">
              <a:buNone/>
              <a:defRPr sz="1705"/>
            </a:lvl2pPr>
            <a:lvl3pPr marL="779343" indent="0" algn="ctr">
              <a:buNone/>
              <a:defRPr sz="1534"/>
            </a:lvl3pPr>
            <a:lvl4pPr marL="1169015" indent="0" algn="ctr">
              <a:buNone/>
              <a:defRPr sz="1364"/>
            </a:lvl4pPr>
            <a:lvl5pPr marL="1558686" indent="0" algn="ctr">
              <a:buNone/>
              <a:defRPr sz="1364"/>
            </a:lvl5pPr>
            <a:lvl6pPr marL="1948358" indent="0" algn="ctr">
              <a:buNone/>
              <a:defRPr sz="1364"/>
            </a:lvl6pPr>
            <a:lvl7pPr marL="2338029" indent="0" algn="ctr">
              <a:buNone/>
              <a:defRPr sz="1364"/>
            </a:lvl7pPr>
            <a:lvl8pPr marL="2727701" indent="0" algn="ctr">
              <a:buNone/>
              <a:defRPr sz="1364"/>
            </a:lvl8pPr>
            <a:lvl9pPr marL="3117372" indent="0" algn="ctr">
              <a:buNone/>
              <a:defRPr sz="13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0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1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6614" y="345939"/>
            <a:ext cx="2240726" cy="550644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435" y="345939"/>
            <a:ext cx="6592282" cy="550644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1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15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2" y="1619898"/>
            <a:ext cx="8962906" cy="2702836"/>
          </a:xfrm>
        </p:spPr>
        <p:txBody>
          <a:bodyPr anchor="b"/>
          <a:lstStyle>
            <a:lvl1pPr>
              <a:defRPr sz="51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22" y="4348304"/>
            <a:ext cx="8962906" cy="1421358"/>
          </a:xfrm>
        </p:spPr>
        <p:txBody>
          <a:bodyPr/>
          <a:lstStyle>
            <a:lvl1pPr marL="0" indent="0">
              <a:buNone/>
              <a:defRPr sz="2046">
                <a:solidFill>
                  <a:schemeClr val="tx1">
                    <a:tint val="82000"/>
                  </a:schemeClr>
                </a:solidFill>
              </a:defRPr>
            </a:lvl1pPr>
            <a:lvl2pPr marL="389672" indent="0">
              <a:buNone/>
              <a:defRPr sz="1705">
                <a:solidFill>
                  <a:schemeClr val="tx1">
                    <a:tint val="82000"/>
                  </a:schemeClr>
                </a:solidFill>
              </a:defRPr>
            </a:lvl2pPr>
            <a:lvl3pPr marL="779343" indent="0">
              <a:buNone/>
              <a:defRPr sz="1534">
                <a:solidFill>
                  <a:schemeClr val="tx1">
                    <a:tint val="82000"/>
                  </a:schemeClr>
                </a:solidFill>
              </a:defRPr>
            </a:lvl3pPr>
            <a:lvl4pPr marL="1169015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4pPr>
            <a:lvl5pPr marL="1558686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5pPr>
            <a:lvl6pPr marL="1948358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6pPr>
            <a:lvl7pPr marL="2338029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7pPr>
            <a:lvl8pPr marL="2727701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8pPr>
            <a:lvl9pPr marL="3117372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3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435" y="1729695"/>
            <a:ext cx="4416504" cy="41226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836" y="1729695"/>
            <a:ext cx="4416504" cy="41226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48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45939"/>
            <a:ext cx="8962906" cy="1255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788" y="1592824"/>
            <a:ext cx="4396208" cy="780619"/>
          </a:xfrm>
        </p:spPr>
        <p:txBody>
          <a:bodyPr anchor="b"/>
          <a:lstStyle>
            <a:lvl1pPr marL="0" indent="0">
              <a:buNone/>
              <a:defRPr sz="2046" b="1"/>
            </a:lvl1pPr>
            <a:lvl2pPr marL="389672" indent="0">
              <a:buNone/>
              <a:defRPr sz="1705" b="1"/>
            </a:lvl2pPr>
            <a:lvl3pPr marL="779343" indent="0">
              <a:buNone/>
              <a:defRPr sz="1534" b="1"/>
            </a:lvl3pPr>
            <a:lvl4pPr marL="1169015" indent="0">
              <a:buNone/>
              <a:defRPr sz="1364" b="1"/>
            </a:lvl4pPr>
            <a:lvl5pPr marL="1558686" indent="0">
              <a:buNone/>
              <a:defRPr sz="1364" b="1"/>
            </a:lvl5pPr>
            <a:lvl6pPr marL="1948358" indent="0">
              <a:buNone/>
              <a:defRPr sz="1364" b="1"/>
            </a:lvl6pPr>
            <a:lvl7pPr marL="2338029" indent="0">
              <a:buNone/>
              <a:defRPr sz="1364" b="1"/>
            </a:lvl7pPr>
            <a:lvl8pPr marL="2727701" indent="0">
              <a:buNone/>
              <a:defRPr sz="1364" b="1"/>
            </a:lvl8pPr>
            <a:lvl9pPr marL="3117372" indent="0">
              <a:buNone/>
              <a:defRPr sz="13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788" y="2373443"/>
            <a:ext cx="4396208" cy="34909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836" y="1592824"/>
            <a:ext cx="4417858" cy="780619"/>
          </a:xfrm>
        </p:spPr>
        <p:txBody>
          <a:bodyPr anchor="b"/>
          <a:lstStyle>
            <a:lvl1pPr marL="0" indent="0">
              <a:buNone/>
              <a:defRPr sz="2046" b="1"/>
            </a:lvl1pPr>
            <a:lvl2pPr marL="389672" indent="0">
              <a:buNone/>
              <a:defRPr sz="1705" b="1"/>
            </a:lvl2pPr>
            <a:lvl3pPr marL="779343" indent="0">
              <a:buNone/>
              <a:defRPr sz="1534" b="1"/>
            </a:lvl3pPr>
            <a:lvl4pPr marL="1169015" indent="0">
              <a:buNone/>
              <a:defRPr sz="1364" b="1"/>
            </a:lvl4pPr>
            <a:lvl5pPr marL="1558686" indent="0">
              <a:buNone/>
              <a:defRPr sz="1364" b="1"/>
            </a:lvl5pPr>
            <a:lvl6pPr marL="1948358" indent="0">
              <a:buNone/>
              <a:defRPr sz="1364" b="1"/>
            </a:lvl6pPr>
            <a:lvl7pPr marL="2338029" indent="0">
              <a:buNone/>
              <a:defRPr sz="1364" b="1"/>
            </a:lvl7pPr>
            <a:lvl8pPr marL="2727701" indent="0">
              <a:buNone/>
              <a:defRPr sz="1364" b="1"/>
            </a:lvl8pPr>
            <a:lvl9pPr marL="3117372" indent="0">
              <a:buNone/>
              <a:defRPr sz="13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836" y="2373443"/>
            <a:ext cx="4417858" cy="34909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31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6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433176"/>
            <a:ext cx="3351618" cy="1516116"/>
          </a:xfrm>
        </p:spPr>
        <p:txBody>
          <a:bodyPr anchor="b"/>
          <a:lstStyle>
            <a:lvl1pPr>
              <a:defRPr sz="27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58" y="935540"/>
            <a:ext cx="5260836" cy="4617534"/>
          </a:xfrm>
        </p:spPr>
        <p:txBody>
          <a:bodyPr/>
          <a:lstStyle>
            <a:lvl1pPr>
              <a:defRPr sz="2727"/>
            </a:lvl1pPr>
            <a:lvl2pPr>
              <a:defRPr sz="2386"/>
            </a:lvl2pPr>
            <a:lvl3pPr>
              <a:defRPr sz="2046"/>
            </a:lvl3pPr>
            <a:lvl4pPr>
              <a:defRPr sz="1705"/>
            </a:lvl4pPr>
            <a:lvl5pPr>
              <a:defRPr sz="1705"/>
            </a:lvl5pPr>
            <a:lvl6pPr>
              <a:defRPr sz="1705"/>
            </a:lvl6pPr>
            <a:lvl7pPr>
              <a:defRPr sz="1705"/>
            </a:lvl7pPr>
            <a:lvl8pPr>
              <a:defRPr sz="1705"/>
            </a:lvl8pPr>
            <a:lvl9pPr>
              <a:defRPr sz="17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949292"/>
            <a:ext cx="3351618" cy="3611303"/>
          </a:xfrm>
        </p:spPr>
        <p:txBody>
          <a:bodyPr/>
          <a:lstStyle>
            <a:lvl1pPr marL="0" indent="0">
              <a:buNone/>
              <a:defRPr sz="1364"/>
            </a:lvl1pPr>
            <a:lvl2pPr marL="389672" indent="0">
              <a:buNone/>
              <a:defRPr sz="1193"/>
            </a:lvl2pPr>
            <a:lvl3pPr marL="779343" indent="0">
              <a:buNone/>
              <a:defRPr sz="1023"/>
            </a:lvl3pPr>
            <a:lvl4pPr marL="1169015" indent="0">
              <a:buNone/>
              <a:defRPr sz="852"/>
            </a:lvl4pPr>
            <a:lvl5pPr marL="1558686" indent="0">
              <a:buNone/>
              <a:defRPr sz="852"/>
            </a:lvl5pPr>
            <a:lvl6pPr marL="1948358" indent="0">
              <a:buNone/>
              <a:defRPr sz="852"/>
            </a:lvl6pPr>
            <a:lvl7pPr marL="2338029" indent="0">
              <a:buNone/>
              <a:defRPr sz="852"/>
            </a:lvl7pPr>
            <a:lvl8pPr marL="2727701" indent="0">
              <a:buNone/>
              <a:defRPr sz="852"/>
            </a:lvl8pPr>
            <a:lvl9pPr marL="3117372" indent="0">
              <a:buNone/>
              <a:defRPr sz="85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32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433176"/>
            <a:ext cx="3351618" cy="1516116"/>
          </a:xfrm>
        </p:spPr>
        <p:txBody>
          <a:bodyPr anchor="b"/>
          <a:lstStyle>
            <a:lvl1pPr>
              <a:defRPr sz="27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858" y="935540"/>
            <a:ext cx="5260836" cy="4617534"/>
          </a:xfrm>
        </p:spPr>
        <p:txBody>
          <a:bodyPr anchor="t"/>
          <a:lstStyle>
            <a:lvl1pPr marL="0" indent="0">
              <a:buNone/>
              <a:defRPr sz="2727"/>
            </a:lvl1pPr>
            <a:lvl2pPr marL="389672" indent="0">
              <a:buNone/>
              <a:defRPr sz="2386"/>
            </a:lvl2pPr>
            <a:lvl3pPr marL="779343" indent="0">
              <a:buNone/>
              <a:defRPr sz="2046"/>
            </a:lvl3pPr>
            <a:lvl4pPr marL="1169015" indent="0">
              <a:buNone/>
              <a:defRPr sz="1705"/>
            </a:lvl4pPr>
            <a:lvl5pPr marL="1558686" indent="0">
              <a:buNone/>
              <a:defRPr sz="1705"/>
            </a:lvl5pPr>
            <a:lvl6pPr marL="1948358" indent="0">
              <a:buNone/>
              <a:defRPr sz="1705"/>
            </a:lvl6pPr>
            <a:lvl7pPr marL="2338029" indent="0">
              <a:buNone/>
              <a:defRPr sz="1705"/>
            </a:lvl7pPr>
            <a:lvl8pPr marL="2727701" indent="0">
              <a:buNone/>
              <a:defRPr sz="1705"/>
            </a:lvl8pPr>
            <a:lvl9pPr marL="3117372" indent="0">
              <a:buNone/>
              <a:defRPr sz="17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949292"/>
            <a:ext cx="3351618" cy="3611303"/>
          </a:xfrm>
        </p:spPr>
        <p:txBody>
          <a:bodyPr/>
          <a:lstStyle>
            <a:lvl1pPr marL="0" indent="0">
              <a:buNone/>
              <a:defRPr sz="1364"/>
            </a:lvl1pPr>
            <a:lvl2pPr marL="389672" indent="0">
              <a:buNone/>
              <a:defRPr sz="1193"/>
            </a:lvl2pPr>
            <a:lvl3pPr marL="779343" indent="0">
              <a:buNone/>
              <a:defRPr sz="1023"/>
            </a:lvl3pPr>
            <a:lvl4pPr marL="1169015" indent="0">
              <a:buNone/>
              <a:defRPr sz="852"/>
            </a:lvl4pPr>
            <a:lvl5pPr marL="1558686" indent="0">
              <a:buNone/>
              <a:defRPr sz="852"/>
            </a:lvl5pPr>
            <a:lvl6pPr marL="1948358" indent="0">
              <a:buNone/>
              <a:defRPr sz="852"/>
            </a:lvl6pPr>
            <a:lvl7pPr marL="2338029" indent="0">
              <a:buNone/>
              <a:defRPr sz="852"/>
            </a:lvl7pPr>
            <a:lvl8pPr marL="2727701" indent="0">
              <a:buNone/>
              <a:defRPr sz="852"/>
            </a:lvl8pPr>
            <a:lvl9pPr marL="3117372" indent="0">
              <a:buNone/>
              <a:defRPr sz="85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435" y="345939"/>
            <a:ext cx="8962906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35" y="1729695"/>
            <a:ext cx="8962906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435" y="6022348"/>
            <a:ext cx="2338149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C05BC-4737-40CC-8331-CD7E7DFE819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276" y="6022348"/>
            <a:ext cx="3507224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9191" y="6022348"/>
            <a:ext cx="2338149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AAB8A-5FD7-42CA-85CF-FD3AF8C64A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6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9343" rtl="0" eaLnBrk="1" latinLnBrk="0" hangingPunct="1">
        <a:lnSpc>
          <a:spcPct val="90000"/>
        </a:lnSpc>
        <a:spcBef>
          <a:spcPct val="0"/>
        </a:spcBef>
        <a:buNone/>
        <a:defRPr sz="3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836" indent="-194836" algn="l" defTabSz="779343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6" kern="1200">
          <a:solidFill>
            <a:schemeClr val="tx1"/>
          </a:solidFill>
          <a:latin typeface="+mn-lt"/>
          <a:ea typeface="+mn-ea"/>
          <a:cs typeface="+mn-cs"/>
        </a:defRPr>
      </a:lvl1pPr>
      <a:lvl2pPr marL="584507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6" kern="1200">
          <a:solidFill>
            <a:schemeClr val="tx1"/>
          </a:solidFill>
          <a:latin typeface="+mn-lt"/>
          <a:ea typeface="+mn-ea"/>
          <a:cs typeface="+mn-cs"/>
        </a:defRPr>
      </a:lvl2pPr>
      <a:lvl3pPr marL="974179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63850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753522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2143194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532865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922537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312208" indent="-194836" algn="l" defTabSz="7793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672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343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9015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686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8358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8029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701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7372" algn="l" defTabSz="779343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71518714-B7E2-6AF3-C7A1-D4CB5B70E591}"/>
              </a:ext>
            </a:extLst>
          </p:cNvPr>
          <p:cNvSpPr/>
          <p:nvPr/>
        </p:nvSpPr>
        <p:spPr>
          <a:xfrm rot="1800416">
            <a:off x="3785801" y="3241384"/>
            <a:ext cx="1336318" cy="184464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6D9B2C1A-F99B-975B-D280-B90AAEC6B9D1}"/>
              </a:ext>
            </a:extLst>
          </p:cNvPr>
          <p:cNvSpPr/>
          <p:nvPr/>
        </p:nvSpPr>
        <p:spPr>
          <a:xfrm>
            <a:off x="1632113" y="2560346"/>
            <a:ext cx="5133624" cy="2363033"/>
          </a:xfrm>
          <a:prstGeom prst="flowChartPunchedCard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6F5888D6-5201-D2BB-8B1D-DE6D4E65AA1D}"/>
              </a:ext>
            </a:extLst>
          </p:cNvPr>
          <p:cNvSpPr/>
          <p:nvPr/>
        </p:nvSpPr>
        <p:spPr>
          <a:xfrm>
            <a:off x="3486084" y="200593"/>
            <a:ext cx="3272161" cy="2354683"/>
          </a:xfrm>
          <a:prstGeom prst="flowChartPunchedCard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CA703D9-2332-6E37-2320-675983AD03F0}"/>
              </a:ext>
            </a:extLst>
          </p:cNvPr>
          <p:cNvSpPr/>
          <p:nvPr/>
        </p:nvSpPr>
        <p:spPr>
          <a:xfrm>
            <a:off x="3203737" y="200593"/>
            <a:ext cx="7092468" cy="608773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0774B68-9B5A-4130-B7DC-87768E360855}"/>
              </a:ext>
            </a:extLst>
          </p:cNvPr>
          <p:cNvCxnSpPr>
            <a:cxnSpLocks/>
          </p:cNvCxnSpPr>
          <p:nvPr/>
        </p:nvCxnSpPr>
        <p:spPr>
          <a:xfrm>
            <a:off x="3587118" y="5631101"/>
            <a:ext cx="6326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F5DD1D0-2BFA-F509-F1FE-2E3B72D9A6B0}"/>
              </a:ext>
            </a:extLst>
          </p:cNvPr>
          <p:cNvCxnSpPr>
            <a:cxnSpLocks/>
          </p:cNvCxnSpPr>
          <p:nvPr/>
        </p:nvCxnSpPr>
        <p:spPr>
          <a:xfrm>
            <a:off x="3975818" y="4954826"/>
            <a:ext cx="5538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D2BFB62-967E-8363-A5FE-25698F903BDA}"/>
              </a:ext>
            </a:extLst>
          </p:cNvPr>
          <p:cNvCxnSpPr>
            <a:cxnSpLocks/>
          </p:cNvCxnSpPr>
          <p:nvPr/>
        </p:nvCxnSpPr>
        <p:spPr>
          <a:xfrm>
            <a:off x="4908712" y="3364151"/>
            <a:ext cx="367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2CE3C60-D581-E0B6-4BB4-EF2D3CC2C03C}"/>
              </a:ext>
            </a:extLst>
          </p:cNvPr>
          <p:cNvCxnSpPr>
            <a:cxnSpLocks/>
          </p:cNvCxnSpPr>
          <p:nvPr/>
        </p:nvCxnSpPr>
        <p:spPr>
          <a:xfrm>
            <a:off x="5383137" y="2554526"/>
            <a:ext cx="2735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D63D592-0DF7-C12A-251B-D0829AD07368}"/>
              </a:ext>
            </a:extLst>
          </p:cNvPr>
          <p:cNvCxnSpPr>
            <a:cxnSpLocks/>
          </p:cNvCxnSpPr>
          <p:nvPr/>
        </p:nvCxnSpPr>
        <p:spPr>
          <a:xfrm>
            <a:off x="5821282" y="1783001"/>
            <a:ext cx="1849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359C368-6C7D-2612-05AF-F48334F808BC}"/>
              </a:ext>
            </a:extLst>
          </p:cNvPr>
          <p:cNvCxnSpPr>
            <a:cxnSpLocks/>
          </p:cNvCxnSpPr>
          <p:nvPr/>
        </p:nvCxnSpPr>
        <p:spPr>
          <a:xfrm>
            <a:off x="4384837" y="4249976"/>
            <a:ext cx="472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5883A0AC-9C8C-5065-668E-8FF2F44242D8}"/>
              </a:ext>
            </a:extLst>
          </p:cNvPr>
          <p:cNvSpPr/>
          <p:nvPr/>
        </p:nvSpPr>
        <p:spPr>
          <a:xfrm>
            <a:off x="3218024" y="5635864"/>
            <a:ext cx="7062790" cy="644488"/>
          </a:xfrm>
          <a:custGeom>
            <a:avLst/>
            <a:gdLst>
              <a:gd name="connsiteX0" fmla="*/ 0 w 3107531"/>
              <a:gd name="connsiteY0" fmla="*/ 0 h 1333499"/>
              <a:gd name="connsiteX1" fmla="*/ 3107531 w 3107531"/>
              <a:gd name="connsiteY1" fmla="*/ 0 h 1333499"/>
              <a:gd name="connsiteX2" fmla="*/ 3107531 w 3107531"/>
              <a:gd name="connsiteY2" fmla="*/ 1333499 h 1333499"/>
              <a:gd name="connsiteX3" fmla="*/ 0 w 3107531"/>
              <a:gd name="connsiteY3" fmla="*/ 1333499 h 1333499"/>
              <a:gd name="connsiteX4" fmla="*/ 0 w 3107531"/>
              <a:gd name="connsiteY4" fmla="*/ 0 h 1333499"/>
              <a:gd name="connsiteX0" fmla="*/ 304800 w 3412331"/>
              <a:gd name="connsiteY0" fmla="*/ 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04800 w 3412331"/>
              <a:gd name="connsiteY4" fmla="*/ 0 h 1333499"/>
              <a:gd name="connsiteX0" fmla="*/ 616937 w 3412331"/>
              <a:gd name="connsiteY0" fmla="*/ 57150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616937 w 3412331"/>
              <a:gd name="connsiteY4" fmla="*/ 571500 h 1333499"/>
              <a:gd name="connsiteX0" fmla="*/ 361985 w 3412331"/>
              <a:gd name="connsiteY0" fmla="*/ 497681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61985 w 3412331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5568693"/>
              <a:gd name="connsiteY0" fmla="*/ 497681 h 1145381"/>
              <a:gd name="connsiteX1" fmla="*/ 3429010 w 5568693"/>
              <a:gd name="connsiteY1" fmla="*/ 0 h 1145381"/>
              <a:gd name="connsiteX2" fmla="*/ 5568693 w 5568693"/>
              <a:gd name="connsiteY2" fmla="*/ 1145381 h 1145381"/>
              <a:gd name="connsiteX3" fmla="*/ 0 w 5568693"/>
              <a:gd name="connsiteY3" fmla="*/ 1145380 h 1145381"/>
              <a:gd name="connsiteX4" fmla="*/ 378664 w 5568693"/>
              <a:gd name="connsiteY4" fmla="*/ 497681 h 1145381"/>
              <a:gd name="connsiteX0" fmla="*/ 378664 w 5656853"/>
              <a:gd name="connsiteY0" fmla="*/ 2381 h 650081"/>
              <a:gd name="connsiteX1" fmla="*/ 5656853 w 5656853"/>
              <a:gd name="connsiteY1" fmla="*/ 0 h 650081"/>
              <a:gd name="connsiteX2" fmla="*/ 5568693 w 5656853"/>
              <a:gd name="connsiteY2" fmla="*/ 650081 h 650081"/>
              <a:gd name="connsiteX3" fmla="*/ 0 w 5656853"/>
              <a:gd name="connsiteY3" fmla="*/ 650080 h 650081"/>
              <a:gd name="connsiteX4" fmla="*/ 378664 w 5656853"/>
              <a:gd name="connsiteY4" fmla="*/ 2381 h 650081"/>
              <a:gd name="connsiteX0" fmla="*/ 378664 w 7086487"/>
              <a:gd name="connsiteY0" fmla="*/ 2381 h 654844"/>
              <a:gd name="connsiteX1" fmla="*/ 5656853 w 7086487"/>
              <a:gd name="connsiteY1" fmla="*/ 0 h 654844"/>
              <a:gd name="connsiteX2" fmla="*/ 7086487 w 7086487"/>
              <a:gd name="connsiteY2" fmla="*/ 654844 h 654844"/>
              <a:gd name="connsiteX3" fmla="*/ 0 w 7086487"/>
              <a:gd name="connsiteY3" fmla="*/ 650080 h 654844"/>
              <a:gd name="connsiteX4" fmla="*/ 378664 w 7086487"/>
              <a:gd name="connsiteY4" fmla="*/ 2381 h 654844"/>
              <a:gd name="connsiteX0" fmla="*/ 378664 w 7086487"/>
              <a:gd name="connsiteY0" fmla="*/ 0 h 652463"/>
              <a:gd name="connsiteX1" fmla="*/ 6707632 w 7086487"/>
              <a:gd name="connsiteY1" fmla="*/ 2382 h 652463"/>
              <a:gd name="connsiteX2" fmla="*/ 7086487 w 7086487"/>
              <a:gd name="connsiteY2" fmla="*/ 652463 h 652463"/>
              <a:gd name="connsiteX3" fmla="*/ 0 w 7086487"/>
              <a:gd name="connsiteY3" fmla="*/ 647699 h 652463"/>
              <a:gd name="connsiteX4" fmla="*/ 378664 w 7086487"/>
              <a:gd name="connsiteY4" fmla="*/ 0 h 652463"/>
              <a:gd name="connsiteX0" fmla="*/ 381046 w 7086487"/>
              <a:gd name="connsiteY0" fmla="*/ 0 h 652463"/>
              <a:gd name="connsiteX1" fmla="*/ 6707632 w 7086487"/>
              <a:gd name="connsiteY1" fmla="*/ 2382 h 652463"/>
              <a:gd name="connsiteX2" fmla="*/ 7086487 w 7086487"/>
              <a:gd name="connsiteY2" fmla="*/ 652463 h 652463"/>
              <a:gd name="connsiteX3" fmla="*/ 0 w 7086487"/>
              <a:gd name="connsiteY3" fmla="*/ 647699 h 652463"/>
              <a:gd name="connsiteX4" fmla="*/ 381046 w 7086487"/>
              <a:gd name="connsiteY4" fmla="*/ 0 h 652463"/>
              <a:gd name="connsiteX0" fmla="*/ 373898 w 7079339"/>
              <a:gd name="connsiteY0" fmla="*/ 0 h 652463"/>
              <a:gd name="connsiteX1" fmla="*/ 6700484 w 7079339"/>
              <a:gd name="connsiteY1" fmla="*/ 2382 h 652463"/>
              <a:gd name="connsiteX2" fmla="*/ 7079339 w 7079339"/>
              <a:gd name="connsiteY2" fmla="*/ 652463 h 652463"/>
              <a:gd name="connsiteX3" fmla="*/ 0 w 7079339"/>
              <a:gd name="connsiteY3" fmla="*/ 645318 h 652463"/>
              <a:gd name="connsiteX4" fmla="*/ 373898 w 7079339"/>
              <a:gd name="connsiteY4" fmla="*/ 0 h 652463"/>
              <a:gd name="connsiteX0" fmla="*/ 373898 w 7088912"/>
              <a:gd name="connsiteY0" fmla="*/ 0 h 652463"/>
              <a:gd name="connsiteX1" fmla="*/ 6700484 w 7088912"/>
              <a:gd name="connsiteY1" fmla="*/ 2382 h 652463"/>
              <a:gd name="connsiteX2" fmla="*/ 7088912 w 7088912"/>
              <a:gd name="connsiteY2" fmla="*/ 652463 h 652463"/>
              <a:gd name="connsiteX3" fmla="*/ 0 w 7088912"/>
              <a:gd name="connsiteY3" fmla="*/ 645318 h 652463"/>
              <a:gd name="connsiteX4" fmla="*/ 373898 w 7088912"/>
              <a:gd name="connsiteY4" fmla="*/ 0 h 652463"/>
              <a:gd name="connsiteX0" fmla="*/ 373898 w 7096092"/>
              <a:gd name="connsiteY0" fmla="*/ 0 h 650051"/>
              <a:gd name="connsiteX1" fmla="*/ 6700484 w 7096092"/>
              <a:gd name="connsiteY1" fmla="*/ 2382 h 650051"/>
              <a:gd name="connsiteX2" fmla="*/ 7096092 w 7096092"/>
              <a:gd name="connsiteY2" fmla="*/ 650051 h 650051"/>
              <a:gd name="connsiteX3" fmla="*/ 0 w 7096092"/>
              <a:gd name="connsiteY3" fmla="*/ 645318 h 650051"/>
              <a:gd name="connsiteX4" fmla="*/ 373898 w 7096092"/>
              <a:gd name="connsiteY4" fmla="*/ 0 h 650051"/>
              <a:gd name="connsiteX0" fmla="*/ 373898 w 7096092"/>
              <a:gd name="connsiteY0" fmla="*/ 0 h 650051"/>
              <a:gd name="connsiteX1" fmla="*/ 6712451 w 7096092"/>
              <a:gd name="connsiteY1" fmla="*/ 9615 h 650051"/>
              <a:gd name="connsiteX2" fmla="*/ 7096092 w 7096092"/>
              <a:gd name="connsiteY2" fmla="*/ 650051 h 650051"/>
              <a:gd name="connsiteX3" fmla="*/ 0 w 7096092"/>
              <a:gd name="connsiteY3" fmla="*/ 645318 h 650051"/>
              <a:gd name="connsiteX4" fmla="*/ 373898 w 7096092"/>
              <a:gd name="connsiteY4" fmla="*/ 0 h 650051"/>
              <a:gd name="connsiteX0" fmla="*/ 373898 w 7096092"/>
              <a:gd name="connsiteY0" fmla="*/ 0 h 650051"/>
              <a:gd name="connsiteX1" fmla="*/ 6726811 w 7096092"/>
              <a:gd name="connsiteY1" fmla="*/ 12027 h 650051"/>
              <a:gd name="connsiteX2" fmla="*/ 7096092 w 7096092"/>
              <a:gd name="connsiteY2" fmla="*/ 650051 h 650051"/>
              <a:gd name="connsiteX3" fmla="*/ 0 w 7096092"/>
              <a:gd name="connsiteY3" fmla="*/ 645318 h 650051"/>
              <a:gd name="connsiteX4" fmla="*/ 373898 w 7096092"/>
              <a:gd name="connsiteY4" fmla="*/ 0 h 650051"/>
              <a:gd name="connsiteX0" fmla="*/ 373898 w 7096092"/>
              <a:gd name="connsiteY0" fmla="*/ 0 h 650051"/>
              <a:gd name="connsiteX1" fmla="*/ 6719632 w 7096092"/>
              <a:gd name="connsiteY1" fmla="*/ 4793 h 650051"/>
              <a:gd name="connsiteX2" fmla="*/ 7096092 w 7096092"/>
              <a:gd name="connsiteY2" fmla="*/ 650051 h 650051"/>
              <a:gd name="connsiteX3" fmla="*/ 0 w 7096092"/>
              <a:gd name="connsiteY3" fmla="*/ 645318 h 650051"/>
              <a:gd name="connsiteX4" fmla="*/ 373898 w 7096092"/>
              <a:gd name="connsiteY4" fmla="*/ 0 h 650051"/>
              <a:gd name="connsiteX0" fmla="*/ 373898 w 7096092"/>
              <a:gd name="connsiteY0" fmla="*/ 0 h 650051"/>
              <a:gd name="connsiteX1" fmla="*/ 6719632 w 7096092"/>
              <a:gd name="connsiteY1" fmla="*/ 2382 h 650051"/>
              <a:gd name="connsiteX2" fmla="*/ 7096092 w 7096092"/>
              <a:gd name="connsiteY2" fmla="*/ 650051 h 650051"/>
              <a:gd name="connsiteX3" fmla="*/ 0 w 7096092"/>
              <a:gd name="connsiteY3" fmla="*/ 645318 h 650051"/>
              <a:gd name="connsiteX4" fmla="*/ 373898 w 7096092"/>
              <a:gd name="connsiteY4" fmla="*/ 0 h 650051"/>
              <a:gd name="connsiteX0" fmla="*/ 371505 w 7093699"/>
              <a:gd name="connsiteY0" fmla="*/ 0 h 650140"/>
              <a:gd name="connsiteX1" fmla="*/ 6717239 w 7093699"/>
              <a:gd name="connsiteY1" fmla="*/ 2382 h 650140"/>
              <a:gd name="connsiteX2" fmla="*/ 7093699 w 7093699"/>
              <a:gd name="connsiteY2" fmla="*/ 650051 h 650140"/>
              <a:gd name="connsiteX3" fmla="*/ 0 w 7093699"/>
              <a:gd name="connsiteY3" fmla="*/ 650140 h 650140"/>
              <a:gd name="connsiteX4" fmla="*/ 371505 w 7093699"/>
              <a:gd name="connsiteY4" fmla="*/ 0 h 650140"/>
              <a:gd name="connsiteX0" fmla="*/ 373899 w 7096093"/>
              <a:gd name="connsiteY0" fmla="*/ 0 h 654962"/>
              <a:gd name="connsiteX1" fmla="*/ 6719633 w 7096093"/>
              <a:gd name="connsiteY1" fmla="*/ 2382 h 654962"/>
              <a:gd name="connsiteX2" fmla="*/ 7096093 w 7096093"/>
              <a:gd name="connsiteY2" fmla="*/ 650051 h 654962"/>
              <a:gd name="connsiteX3" fmla="*/ 0 w 7096093"/>
              <a:gd name="connsiteY3" fmla="*/ 654962 h 654962"/>
              <a:gd name="connsiteX4" fmla="*/ 373899 w 7096093"/>
              <a:gd name="connsiteY4" fmla="*/ 0 h 654962"/>
              <a:gd name="connsiteX0" fmla="*/ 376292 w 7096093"/>
              <a:gd name="connsiteY0" fmla="*/ 0 h 657373"/>
              <a:gd name="connsiteX1" fmla="*/ 6719633 w 7096093"/>
              <a:gd name="connsiteY1" fmla="*/ 4793 h 657373"/>
              <a:gd name="connsiteX2" fmla="*/ 7096093 w 7096093"/>
              <a:gd name="connsiteY2" fmla="*/ 652462 h 657373"/>
              <a:gd name="connsiteX3" fmla="*/ 0 w 7096093"/>
              <a:gd name="connsiteY3" fmla="*/ 657373 h 657373"/>
              <a:gd name="connsiteX4" fmla="*/ 376292 w 7096093"/>
              <a:gd name="connsiteY4" fmla="*/ 0 h 657373"/>
              <a:gd name="connsiteX0" fmla="*/ 381079 w 7100880"/>
              <a:gd name="connsiteY0" fmla="*/ 0 h 652462"/>
              <a:gd name="connsiteX1" fmla="*/ 6724420 w 7100880"/>
              <a:gd name="connsiteY1" fmla="*/ 4793 h 652462"/>
              <a:gd name="connsiteX2" fmla="*/ 7100880 w 7100880"/>
              <a:gd name="connsiteY2" fmla="*/ 652462 h 652462"/>
              <a:gd name="connsiteX3" fmla="*/ 0 w 7100880"/>
              <a:gd name="connsiteY3" fmla="*/ 647729 h 652462"/>
              <a:gd name="connsiteX4" fmla="*/ 381079 w 7100880"/>
              <a:gd name="connsiteY4" fmla="*/ 0 h 652462"/>
              <a:gd name="connsiteX0" fmla="*/ 381079 w 7100880"/>
              <a:gd name="connsiteY0" fmla="*/ 0 h 652462"/>
              <a:gd name="connsiteX1" fmla="*/ 6724420 w 7100880"/>
              <a:gd name="connsiteY1" fmla="*/ 4793 h 652462"/>
              <a:gd name="connsiteX2" fmla="*/ 7100880 w 7100880"/>
              <a:gd name="connsiteY2" fmla="*/ 652462 h 652462"/>
              <a:gd name="connsiteX3" fmla="*/ 0 w 7100880"/>
              <a:gd name="connsiteY3" fmla="*/ 647729 h 652462"/>
              <a:gd name="connsiteX4" fmla="*/ 381079 w 7100880"/>
              <a:gd name="connsiteY4" fmla="*/ 0 h 652462"/>
              <a:gd name="connsiteX0" fmla="*/ 378686 w 7098487"/>
              <a:gd name="connsiteY0" fmla="*/ 0 h 652552"/>
              <a:gd name="connsiteX1" fmla="*/ 6722027 w 7098487"/>
              <a:gd name="connsiteY1" fmla="*/ 4793 h 652552"/>
              <a:gd name="connsiteX2" fmla="*/ 7098487 w 7098487"/>
              <a:gd name="connsiteY2" fmla="*/ 652462 h 652552"/>
              <a:gd name="connsiteX3" fmla="*/ 0 w 7098487"/>
              <a:gd name="connsiteY3" fmla="*/ 652552 h 652552"/>
              <a:gd name="connsiteX4" fmla="*/ 378686 w 7098487"/>
              <a:gd name="connsiteY4" fmla="*/ 0 h 6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487" h="652552">
                <a:moveTo>
                  <a:pt x="378686" y="0"/>
                </a:moveTo>
                <a:lnTo>
                  <a:pt x="6722027" y="4793"/>
                </a:lnTo>
                <a:lnTo>
                  <a:pt x="7098487" y="652462"/>
                </a:lnTo>
                <a:lnTo>
                  <a:pt x="0" y="652552"/>
                </a:lnTo>
                <a:cubicBezTo>
                  <a:pt x="129420" y="441464"/>
                  <a:pt x="251660" y="215910"/>
                  <a:pt x="378686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hteck 29">
            <a:extLst>
              <a:ext uri="{FF2B5EF4-FFF2-40B4-BE49-F238E27FC236}">
                <a16:creationId xmlns:a16="http://schemas.microsoft.com/office/drawing/2014/main" id="{BB237A58-6129-DAF5-EF15-E39899351BEC}"/>
              </a:ext>
            </a:extLst>
          </p:cNvPr>
          <p:cNvSpPr/>
          <p:nvPr/>
        </p:nvSpPr>
        <p:spPr>
          <a:xfrm>
            <a:off x="3606171" y="4961969"/>
            <a:ext cx="6291263" cy="659608"/>
          </a:xfrm>
          <a:custGeom>
            <a:avLst/>
            <a:gdLst>
              <a:gd name="connsiteX0" fmla="*/ 0 w 3107531"/>
              <a:gd name="connsiteY0" fmla="*/ 0 h 1333499"/>
              <a:gd name="connsiteX1" fmla="*/ 3107531 w 3107531"/>
              <a:gd name="connsiteY1" fmla="*/ 0 h 1333499"/>
              <a:gd name="connsiteX2" fmla="*/ 3107531 w 3107531"/>
              <a:gd name="connsiteY2" fmla="*/ 1333499 h 1333499"/>
              <a:gd name="connsiteX3" fmla="*/ 0 w 3107531"/>
              <a:gd name="connsiteY3" fmla="*/ 1333499 h 1333499"/>
              <a:gd name="connsiteX4" fmla="*/ 0 w 3107531"/>
              <a:gd name="connsiteY4" fmla="*/ 0 h 1333499"/>
              <a:gd name="connsiteX0" fmla="*/ 304800 w 3412331"/>
              <a:gd name="connsiteY0" fmla="*/ 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04800 w 3412331"/>
              <a:gd name="connsiteY4" fmla="*/ 0 h 1333499"/>
              <a:gd name="connsiteX0" fmla="*/ 616937 w 3412331"/>
              <a:gd name="connsiteY0" fmla="*/ 57150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616937 w 3412331"/>
              <a:gd name="connsiteY4" fmla="*/ 571500 h 1333499"/>
              <a:gd name="connsiteX0" fmla="*/ 361985 w 3412331"/>
              <a:gd name="connsiteY0" fmla="*/ 497681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61985 w 3412331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5568693"/>
              <a:gd name="connsiteY0" fmla="*/ 497681 h 1145381"/>
              <a:gd name="connsiteX1" fmla="*/ 3429010 w 5568693"/>
              <a:gd name="connsiteY1" fmla="*/ 0 h 1145381"/>
              <a:gd name="connsiteX2" fmla="*/ 5568693 w 5568693"/>
              <a:gd name="connsiteY2" fmla="*/ 1145381 h 1145381"/>
              <a:gd name="connsiteX3" fmla="*/ 0 w 5568693"/>
              <a:gd name="connsiteY3" fmla="*/ 1145380 h 1145381"/>
              <a:gd name="connsiteX4" fmla="*/ 378664 w 5568693"/>
              <a:gd name="connsiteY4" fmla="*/ 497681 h 1145381"/>
              <a:gd name="connsiteX0" fmla="*/ 378664 w 5656853"/>
              <a:gd name="connsiteY0" fmla="*/ 2381 h 650081"/>
              <a:gd name="connsiteX1" fmla="*/ 5656853 w 5656853"/>
              <a:gd name="connsiteY1" fmla="*/ 0 h 650081"/>
              <a:gd name="connsiteX2" fmla="*/ 5568693 w 5656853"/>
              <a:gd name="connsiteY2" fmla="*/ 650081 h 650081"/>
              <a:gd name="connsiteX3" fmla="*/ 0 w 5656853"/>
              <a:gd name="connsiteY3" fmla="*/ 650080 h 650081"/>
              <a:gd name="connsiteX4" fmla="*/ 378664 w 5656853"/>
              <a:gd name="connsiteY4" fmla="*/ 2381 h 650081"/>
              <a:gd name="connsiteX0" fmla="*/ 378664 w 7086487"/>
              <a:gd name="connsiteY0" fmla="*/ 2381 h 654844"/>
              <a:gd name="connsiteX1" fmla="*/ 5656853 w 7086487"/>
              <a:gd name="connsiteY1" fmla="*/ 0 h 654844"/>
              <a:gd name="connsiteX2" fmla="*/ 7086487 w 7086487"/>
              <a:gd name="connsiteY2" fmla="*/ 654844 h 654844"/>
              <a:gd name="connsiteX3" fmla="*/ 0 w 7086487"/>
              <a:gd name="connsiteY3" fmla="*/ 650080 h 654844"/>
              <a:gd name="connsiteX4" fmla="*/ 378664 w 7086487"/>
              <a:gd name="connsiteY4" fmla="*/ 2381 h 654844"/>
              <a:gd name="connsiteX0" fmla="*/ 378664 w 7086487"/>
              <a:gd name="connsiteY0" fmla="*/ 0 h 652463"/>
              <a:gd name="connsiteX1" fmla="*/ 6707632 w 7086487"/>
              <a:gd name="connsiteY1" fmla="*/ 2382 h 652463"/>
              <a:gd name="connsiteX2" fmla="*/ 7086487 w 7086487"/>
              <a:gd name="connsiteY2" fmla="*/ 652463 h 652463"/>
              <a:gd name="connsiteX3" fmla="*/ 0 w 7086487"/>
              <a:gd name="connsiteY3" fmla="*/ 647699 h 652463"/>
              <a:gd name="connsiteX4" fmla="*/ 378664 w 7086487"/>
              <a:gd name="connsiteY4" fmla="*/ 0 h 652463"/>
              <a:gd name="connsiteX0" fmla="*/ 569352 w 7277175"/>
              <a:gd name="connsiteY0" fmla="*/ 0 h 652463"/>
              <a:gd name="connsiteX1" fmla="*/ 6898320 w 7277175"/>
              <a:gd name="connsiteY1" fmla="*/ 2382 h 652463"/>
              <a:gd name="connsiteX2" fmla="*/ 7277175 w 7277175"/>
              <a:gd name="connsiteY2" fmla="*/ 652463 h 652463"/>
              <a:gd name="connsiteX3" fmla="*/ 0 w 7277175"/>
              <a:gd name="connsiteY3" fmla="*/ 652462 h 652463"/>
              <a:gd name="connsiteX4" fmla="*/ 569352 w 7277175"/>
              <a:gd name="connsiteY4" fmla="*/ 0 h 652463"/>
              <a:gd name="connsiteX0" fmla="*/ 569352 w 9704777"/>
              <a:gd name="connsiteY0" fmla="*/ 0 h 661988"/>
              <a:gd name="connsiteX1" fmla="*/ 6898320 w 9704777"/>
              <a:gd name="connsiteY1" fmla="*/ 2382 h 661988"/>
              <a:gd name="connsiteX2" fmla="*/ 9704777 w 9704777"/>
              <a:gd name="connsiteY2" fmla="*/ 661988 h 661988"/>
              <a:gd name="connsiteX3" fmla="*/ 0 w 9704777"/>
              <a:gd name="connsiteY3" fmla="*/ 652462 h 661988"/>
              <a:gd name="connsiteX4" fmla="*/ 569352 w 9704777"/>
              <a:gd name="connsiteY4" fmla="*/ 0 h 661988"/>
              <a:gd name="connsiteX0" fmla="*/ 569352 w 9704777"/>
              <a:gd name="connsiteY0" fmla="*/ 7143 h 669131"/>
              <a:gd name="connsiteX1" fmla="*/ 9113233 w 9704777"/>
              <a:gd name="connsiteY1" fmla="*/ 0 h 669131"/>
              <a:gd name="connsiteX2" fmla="*/ 9704777 w 9704777"/>
              <a:gd name="connsiteY2" fmla="*/ 669131 h 669131"/>
              <a:gd name="connsiteX3" fmla="*/ 0 w 9704777"/>
              <a:gd name="connsiteY3" fmla="*/ 659605 h 669131"/>
              <a:gd name="connsiteX4" fmla="*/ 569352 w 9704777"/>
              <a:gd name="connsiteY4" fmla="*/ 7143 h 669131"/>
              <a:gd name="connsiteX0" fmla="*/ 576686 w 9704777"/>
              <a:gd name="connsiteY0" fmla="*/ 11906 h 669131"/>
              <a:gd name="connsiteX1" fmla="*/ 9113233 w 9704777"/>
              <a:gd name="connsiteY1" fmla="*/ 0 h 669131"/>
              <a:gd name="connsiteX2" fmla="*/ 9704777 w 9704777"/>
              <a:gd name="connsiteY2" fmla="*/ 669131 h 669131"/>
              <a:gd name="connsiteX3" fmla="*/ 0 w 9704777"/>
              <a:gd name="connsiteY3" fmla="*/ 659605 h 669131"/>
              <a:gd name="connsiteX4" fmla="*/ 576686 w 9704777"/>
              <a:gd name="connsiteY4" fmla="*/ 11906 h 669131"/>
              <a:gd name="connsiteX0" fmla="*/ 576686 w 9704777"/>
              <a:gd name="connsiteY0" fmla="*/ 11906 h 669131"/>
              <a:gd name="connsiteX1" fmla="*/ 9113233 w 9704777"/>
              <a:gd name="connsiteY1" fmla="*/ 0 h 669131"/>
              <a:gd name="connsiteX2" fmla="*/ 9704777 w 9704777"/>
              <a:gd name="connsiteY2" fmla="*/ 669131 h 669131"/>
              <a:gd name="connsiteX3" fmla="*/ 0 w 9704777"/>
              <a:gd name="connsiteY3" fmla="*/ 659605 h 669131"/>
              <a:gd name="connsiteX4" fmla="*/ 576686 w 9704777"/>
              <a:gd name="connsiteY4" fmla="*/ 11906 h 669131"/>
              <a:gd name="connsiteX0" fmla="*/ 580354 w 9708445"/>
              <a:gd name="connsiteY0" fmla="*/ 11906 h 669131"/>
              <a:gd name="connsiteX1" fmla="*/ 9116901 w 9708445"/>
              <a:gd name="connsiteY1" fmla="*/ 0 h 669131"/>
              <a:gd name="connsiteX2" fmla="*/ 9708445 w 9708445"/>
              <a:gd name="connsiteY2" fmla="*/ 669131 h 669131"/>
              <a:gd name="connsiteX3" fmla="*/ 0 w 9708445"/>
              <a:gd name="connsiteY3" fmla="*/ 659605 h 669131"/>
              <a:gd name="connsiteX4" fmla="*/ 580354 w 9708445"/>
              <a:gd name="connsiteY4" fmla="*/ 11906 h 669131"/>
              <a:gd name="connsiteX0" fmla="*/ 587688 w 9708445"/>
              <a:gd name="connsiteY0" fmla="*/ 0 h 671513"/>
              <a:gd name="connsiteX1" fmla="*/ 9116901 w 9708445"/>
              <a:gd name="connsiteY1" fmla="*/ 2382 h 671513"/>
              <a:gd name="connsiteX2" fmla="*/ 9708445 w 9708445"/>
              <a:gd name="connsiteY2" fmla="*/ 671513 h 671513"/>
              <a:gd name="connsiteX3" fmla="*/ 0 w 9708445"/>
              <a:gd name="connsiteY3" fmla="*/ 661987 h 671513"/>
              <a:gd name="connsiteX4" fmla="*/ 587688 w 9708445"/>
              <a:gd name="connsiteY4" fmla="*/ 0 h 671513"/>
              <a:gd name="connsiteX0" fmla="*/ 587688 w 9708445"/>
              <a:gd name="connsiteY0" fmla="*/ 2380 h 669131"/>
              <a:gd name="connsiteX1" fmla="*/ 9116901 w 9708445"/>
              <a:gd name="connsiteY1" fmla="*/ 0 h 669131"/>
              <a:gd name="connsiteX2" fmla="*/ 9708445 w 9708445"/>
              <a:gd name="connsiteY2" fmla="*/ 669131 h 669131"/>
              <a:gd name="connsiteX3" fmla="*/ 0 w 9708445"/>
              <a:gd name="connsiteY3" fmla="*/ 659605 h 669131"/>
              <a:gd name="connsiteX4" fmla="*/ 587688 w 9708445"/>
              <a:gd name="connsiteY4" fmla="*/ 2380 h 669131"/>
              <a:gd name="connsiteX0" fmla="*/ 587688 w 9708445"/>
              <a:gd name="connsiteY0" fmla="*/ 2380 h 661988"/>
              <a:gd name="connsiteX1" fmla="*/ 9116901 w 9708445"/>
              <a:gd name="connsiteY1" fmla="*/ 0 h 661988"/>
              <a:gd name="connsiteX2" fmla="*/ 9708445 w 9708445"/>
              <a:gd name="connsiteY2" fmla="*/ 661988 h 661988"/>
              <a:gd name="connsiteX3" fmla="*/ 0 w 9708445"/>
              <a:gd name="connsiteY3" fmla="*/ 659605 h 661988"/>
              <a:gd name="connsiteX4" fmla="*/ 587688 w 9708445"/>
              <a:gd name="connsiteY4" fmla="*/ 2380 h 661988"/>
              <a:gd name="connsiteX0" fmla="*/ 587688 w 9719482"/>
              <a:gd name="connsiteY0" fmla="*/ 2380 h 661988"/>
              <a:gd name="connsiteX1" fmla="*/ 9116901 w 9719482"/>
              <a:gd name="connsiteY1" fmla="*/ 0 h 661988"/>
              <a:gd name="connsiteX2" fmla="*/ 9719482 w 9719482"/>
              <a:gd name="connsiteY2" fmla="*/ 661988 h 661988"/>
              <a:gd name="connsiteX3" fmla="*/ 0 w 9719482"/>
              <a:gd name="connsiteY3" fmla="*/ 659605 h 661988"/>
              <a:gd name="connsiteX4" fmla="*/ 587688 w 9719482"/>
              <a:gd name="connsiteY4" fmla="*/ 2380 h 661988"/>
              <a:gd name="connsiteX0" fmla="*/ 587688 w 9719482"/>
              <a:gd name="connsiteY0" fmla="*/ 0 h 659608"/>
              <a:gd name="connsiteX1" fmla="*/ 9124258 w 9719482"/>
              <a:gd name="connsiteY1" fmla="*/ 2382 h 659608"/>
              <a:gd name="connsiteX2" fmla="*/ 9719482 w 9719482"/>
              <a:gd name="connsiteY2" fmla="*/ 659608 h 659608"/>
              <a:gd name="connsiteX3" fmla="*/ 0 w 9719482"/>
              <a:gd name="connsiteY3" fmla="*/ 657225 h 659608"/>
              <a:gd name="connsiteX4" fmla="*/ 587688 w 9719482"/>
              <a:gd name="connsiteY4" fmla="*/ 0 h 65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9482" h="659608">
                <a:moveTo>
                  <a:pt x="587688" y="0"/>
                </a:moveTo>
                <a:lnTo>
                  <a:pt x="9124258" y="2382"/>
                </a:lnTo>
                <a:lnTo>
                  <a:pt x="9719482" y="659608"/>
                </a:lnTo>
                <a:lnTo>
                  <a:pt x="0" y="657225"/>
                </a:lnTo>
                <a:lnTo>
                  <a:pt x="58768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hteck 29">
            <a:extLst>
              <a:ext uri="{FF2B5EF4-FFF2-40B4-BE49-F238E27FC236}">
                <a16:creationId xmlns:a16="http://schemas.microsoft.com/office/drawing/2014/main" id="{058352AF-2E7A-795F-5D6E-14D9416DDEA1}"/>
              </a:ext>
            </a:extLst>
          </p:cNvPr>
          <p:cNvSpPr/>
          <p:nvPr/>
        </p:nvSpPr>
        <p:spPr>
          <a:xfrm>
            <a:off x="3999078" y="4261273"/>
            <a:ext cx="5504173" cy="685288"/>
          </a:xfrm>
          <a:custGeom>
            <a:avLst/>
            <a:gdLst>
              <a:gd name="connsiteX0" fmla="*/ 0 w 3107531"/>
              <a:gd name="connsiteY0" fmla="*/ 0 h 1333499"/>
              <a:gd name="connsiteX1" fmla="*/ 3107531 w 3107531"/>
              <a:gd name="connsiteY1" fmla="*/ 0 h 1333499"/>
              <a:gd name="connsiteX2" fmla="*/ 3107531 w 3107531"/>
              <a:gd name="connsiteY2" fmla="*/ 1333499 h 1333499"/>
              <a:gd name="connsiteX3" fmla="*/ 0 w 3107531"/>
              <a:gd name="connsiteY3" fmla="*/ 1333499 h 1333499"/>
              <a:gd name="connsiteX4" fmla="*/ 0 w 3107531"/>
              <a:gd name="connsiteY4" fmla="*/ 0 h 1333499"/>
              <a:gd name="connsiteX0" fmla="*/ 304800 w 3412331"/>
              <a:gd name="connsiteY0" fmla="*/ 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04800 w 3412331"/>
              <a:gd name="connsiteY4" fmla="*/ 0 h 1333499"/>
              <a:gd name="connsiteX0" fmla="*/ 616937 w 3412331"/>
              <a:gd name="connsiteY0" fmla="*/ 57150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616937 w 3412331"/>
              <a:gd name="connsiteY4" fmla="*/ 571500 h 1333499"/>
              <a:gd name="connsiteX0" fmla="*/ 361985 w 3412331"/>
              <a:gd name="connsiteY0" fmla="*/ 497681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61985 w 3412331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5568693"/>
              <a:gd name="connsiteY0" fmla="*/ 497681 h 1145381"/>
              <a:gd name="connsiteX1" fmla="*/ 3429010 w 5568693"/>
              <a:gd name="connsiteY1" fmla="*/ 0 h 1145381"/>
              <a:gd name="connsiteX2" fmla="*/ 5568693 w 5568693"/>
              <a:gd name="connsiteY2" fmla="*/ 1145381 h 1145381"/>
              <a:gd name="connsiteX3" fmla="*/ 0 w 5568693"/>
              <a:gd name="connsiteY3" fmla="*/ 1145380 h 1145381"/>
              <a:gd name="connsiteX4" fmla="*/ 378664 w 5568693"/>
              <a:gd name="connsiteY4" fmla="*/ 497681 h 1145381"/>
              <a:gd name="connsiteX0" fmla="*/ 378664 w 5656853"/>
              <a:gd name="connsiteY0" fmla="*/ 2381 h 650081"/>
              <a:gd name="connsiteX1" fmla="*/ 5656853 w 5656853"/>
              <a:gd name="connsiteY1" fmla="*/ 0 h 650081"/>
              <a:gd name="connsiteX2" fmla="*/ 5568693 w 5656853"/>
              <a:gd name="connsiteY2" fmla="*/ 650081 h 650081"/>
              <a:gd name="connsiteX3" fmla="*/ 0 w 5656853"/>
              <a:gd name="connsiteY3" fmla="*/ 650080 h 650081"/>
              <a:gd name="connsiteX4" fmla="*/ 378664 w 5656853"/>
              <a:gd name="connsiteY4" fmla="*/ 2381 h 650081"/>
              <a:gd name="connsiteX0" fmla="*/ 378664 w 7086487"/>
              <a:gd name="connsiteY0" fmla="*/ 2381 h 654844"/>
              <a:gd name="connsiteX1" fmla="*/ 5656853 w 7086487"/>
              <a:gd name="connsiteY1" fmla="*/ 0 h 654844"/>
              <a:gd name="connsiteX2" fmla="*/ 7086487 w 7086487"/>
              <a:gd name="connsiteY2" fmla="*/ 654844 h 654844"/>
              <a:gd name="connsiteX3" fmla="*/ 0 w 7086487"/>
              <a:gd name="connsiteY3" fmla="*/ 650080 h 654844"/>
              <a:gd name="connsiteX4" fmla="*/ 378664 w 7086487"/>
              <a:gd name="connsiteY4" fmla="*/ 2381 h 654844"/>
              <a:gd name="connsiteX0" fmla="*/ 378664 w 7086487"/>
              <a:gd name="connsiteY0" fmla="*/ 0 h 652463"/>
              <a:gd name="connsiteX1" fmla="*/ 6707632 w 7086487"/>
              <a:gd name="connsiteY1" fmla="*/ 2382 h 652463"/>
              <a:gd name="connsiteX2" fmla="*/ 7086487 w 7086487"/>
              <a:gd name="connsiteY2" fmla="*/ 652463 h 652463"/>
              <a:gd name="connsiteX3" fmla="*/ 0 w 7086487"/>
              <a:gd name="connsiteY3" fmla="*/ 647699 h 652463"/>
              <a:gd name="connsiteX4" fmla="*/ 378664 w 7086487"/>
              <a:gd name="connsiteY4" fmla="*/ 0 h 652463"/>
              <a:gd name="connsiteX0" fmla="*/ 569352 w 7277175"/>
              <a:gd name="connsiteY0" fmla="*/ 0 h 652463"/>
              <a:gd name="connsiteX1" fmla="*/ 6898320 w 7277175"/>
              <a:gd name="connsiteY1" fmla="*/ 2382 h 652463"/>
              <a:gd name="connsiteX2" fmla="*/ 7277175 w 7277175"/>
              <a:gd name="connsiteY2" fmla="*/ 652463 h 652463"/>
              <a:gd name="connsiteX3" fmla="*/ 0 w 7277175"/>
              <a:gd name="connsiteY3" fmla="*/ 652462 h 652463"/>
              <a:gd name="connsiteX4" fmla="*/ 569352 w 7277175"/>
              <a:gd name="connsiteY4" fmla="*/ 0 h 652463"/>
              <a:gd name="connsiteX0" fmla="*/ 569352 w 9704777"/>
              <a:gd name="connsiteY0" fmla="*/ 0 h 661988"/>
              <a:gd name="connsiteX1" fmla="*/ 6898320 w 9704777"/>
              <a:gd name="connsiteY1" fmla="*/ 2382 h 661988"/>
              <a:gd name="connsiteX2" fmla="*/ 9704777 w 9704777"/>
              <a:gd name="connsiteY2" fmla="*/ 661988 h 661988"/>
              <a:gd name="connsiteX3" fmla="*/ 0 w 9704777"/>
              <a:gd name="connsiteY3" fmla="*/ 652462 h 661988"/>
              <a:gd name="connsiteX4" fmla="*/ 569352 w 9704777"/>
              <a:gd name="connsiteY4" fmla="*/ 0 h 661988"/>
              <a:gd name="connsiteX0" fmla="*/ 569352 w 9704777"/>
              <a:gd name="connsiteY0" fmla="*/ 7143 h 669131"/>
              <a:gd name="connsiteX1" fmla="*/ 9113233 w 9704777"/>
              <a:gd name="connsiteY1" fmla="*/ 0 h 669131"/>
              <a:gd name="connsiteX2" fmla="*/ 9704777 w 9704777"/>
              <a:gd name="connsiteY2" fmla="*/ 669131 h 669131"/>
              <a:gd name="connsiteX3" fmla="*/ 0 w 9704777"/>
              <a:gd name="connsiteY3" fmla="*/ 659605 h 669131"/>
              <a:gd name="connsiteX4" fmla="*/ 569352 w 9704777"/>
              <a:gd name="connsiteY4" fmla="*/ 7143 h 669131"/>
              <a:gd name="connsiteX0" fmla="*/ 628025 w 9763450"/>
              <a:gd name="connsiteY0" fmla="*/ 7143 h 707230"/>
              <a:gd name="connsiteX1" fmla="*/ 9171906 w 9763450"/>
              <a:gd name="connsiteY1" fmla="*/ 0 h 707230"/>
              <a:gd name="connsiteX2" fmla="*/ 9763450 w 9763450"/>
              <a:gd name="connsiteY2" fmla="*/ 669131 h 707230"/>
              <a:gd name="connsiteX3" fmla="*/ 0 w 9763450"/>
              <a:gd name="connsiteY3" fmla="*/ 707230 h 707230"/>
              <a:gd name="connsiteX4" fmla="*/ 628025 w 9763450"/>
              <a:gd name="connsiteY4" fmla="*/ 7143 h 707230"/>
              <a:gd name="connsiteX0" fmla="*/ 628025 w 9171906"/>
              <a:gd name="connsiteY0" fmla="*/ 7143 h 707230"/>
              <a:gd name="connsiteX1" fmla="*/ 9171906 w 9171906"/>
              <a:gd name="connsiteY1" fmla="*/ 0 h 707230"/>
              <a:gd name="connsiteX2" fmla="*/ 8501977 w 9171906"/>
              <a:gd name="connsiteY2" fmla="*/ 683418 h 707230"/>
              <a:gd name="connsiteX3" fmla="*/ 0 w 9171906"/>
              <a:gd name="connsiteY3" fmla="*/ 707230 h 707230"/>
              <a:gd name="connsiteX4" fmla="*/ 628025 w 9171906"/>
              <a:gd name="connsiteY4" fmla="*/ 7143 h 707230"/>
              <a:gd name="connsiteX0" fmla="*/ 628025 w 8501977"/>
              <a:gd name="connsiteY0" fmla="*/ 0 h 700087"/>
              <a:gd name="connsiteX1" fmla="*/ 7851760 w 8501977"/>
              <a:gd name="connsiteY1" fmla="*/ 126207 h 700087"/>
              <a:gd name="connsiteX2" fmla="*/ 8501977 w 8501977"/>
              <a:gd name="connsiteY2" fmla="*/ 676275 h 700087"/>
              <a:gd name="connsiteX3" fmla="*/ 0 w 8501977"/>
              <a:gd name="connsiteY3" fmla="*/ 700087 h 700087"/>
              <a:gd name="connsiteX4" fmla="*/ 628025 w 8501977"/>
              <a:gd name="connsiteY4" fmla="*/ 0 h 700087"/>
              <a:gd name="connsiteX0" fmla="*/ 628025 w 8501977"/>
              <a:gd name="connsiteY0" fmla="*/ 16668 h 716755"/>
              <a:gd name="connsiteX1" fmla="*/ 7873761 w 8501977"/>
              <a:gd name="connsiteY1" fmla="*/ 0 h 716755"/>
              <a:gd name="connsiteX2" fmla="*/ 8501977 w 8501977"/>
              <a:gd name="connsiteY2" fmla="*/ 692943 h 716755"/>
              <a:gd name="connsiteX3" fmla="*/ 0 w 8501977"/>
              <a:gd name="connsiteY3" fmla="*/ 716755 h 716755"/>
              <a:gd name="connsiteX4" fmla="*/ 628025 w 8501977"/>
              <a:gd name="connsiteY4" fmla="*/ 16668 h 716755"/>
              <a:gd name="connsiteX0" fmla="*/ 613356 w 8501977"/>
              <a:gd name="connsiteY0" fmla="*/ 1761 h 716755"/>
              <a:gd name="connsiteX1" fmla="*/ 7873761 w 8501977"/>
              <a:gd name="connsiteY1" fmla="*/ 0 h 716755"/>
              <a:gd name="connsiteX2" fmla="*/ 8501977 w 8501977"/>
              <a:gd name="connsiteY2" fmla="*/ 692943 h 716755"/>
              <a:gd name="connsiteX3" fmla="*/ 0 w 8501977"/>
              <a:gd name="connsiteY3" fmla="*/ 716755 h 716755"/>
              <a:gd name="connsiteX4" fmla="*/ 613356 w 8501977"/>
              <a:gd name="connsiteY4" fmla="*/ 1761 h 716755"/>
              <a:gd name="connsiteX0" fmla="*/ 613356 w 8472640"/>
              <a:gd name="connsiteY0" fmla="*/ 1761 h 716755"/>
              <a:gd name="connsiteX1" fmla="*/ 7873761 w 8472640"/>
              <a:gd name="connsiteY1" fmla="*/ 0 h 716755"/>
              <a:gd name="connsiteX2" fmla="*/ 8472640 w 8472640"/>
              <a:gd name="connsiteY2" fmla="*/ 710334 h 716755"/>
              <a:gd name="connsiteX3" fmla="*/ 0 w 8472640"/>
              <a:gd name="connsiteY3" fmla="*/ 716755 h 716755"/>
              <a:gd name="connsiteX4" fmla="*/ 613356 w 8472640"/>
              <a:gd name="connsiteY4" fmla="*/ 1761 h 716755"/>
              <a:gd name="connsiteX0" fmla="*/ 613356 w 8472640"/>
              <a:gd name="connsiteY0" fmla="*/ 0 h 714994"/>
              <a:gd name="connsiteX1" fmla="*/ 7866428 w 8472640"/>
              <a:gd name="connsiteY1" fmla="*/ 723 h 714994"/>
              <a:gd name="connsiteX2" fmla="*/ 8472640 w 8472640"/>
              <a:gd name="connsiteY2" fmla="*/ 708573 h 714994"/>
              <a:gd name="connsiteX3" fmla="*/ 0 w 8472640"/>
              <a:gd name="connsiteY3" fmla="*/ 714994 h 714994"/>
              <a:gd name="connsiteX4" fmla="*/ 613356 w 8472640"/>
              <a:gd name="connsiteY4" fmla="*/ 0 h 714994"/>
              <a:gd name="connsiteX0" fmla="*/ 613356 w 8476307"/>
              <a:gd name="connsiteY0" fmla="*/ 0 h 714994"/>
              <a:gd name="connsiteX1" fmla="*/ 7866428 w 8476307"/>
              <a:gd name="connsiteY1" fmla="*/ 723 h 714994"/>
              <a:gd name="connsiteX2" fmla="*/ 8476307 w 8476307"/>
              <a:gd name="connsiteY2" fmla="*/ 711058 h 714994"/>
              <a:gd name="connsiteX3" fmla="*/ 0 w 8476307"/>
              <a:gd name="connsiteY3" fmla="*/ 714994 h 714994"/>
              <a:gd name="connsiteX4" fmla="*/ 613356 w 8476307"/>
              <a:gd name="connsiteY4" fmla="*/ 0 h 71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6307" h="714994">
                <a:moveTo>
                  <a:pt x="613356" y="0"/>
                </a:moveTo>
                <a:lnTo>
                  <a:pt x="7866428" y="723"/>
                </a:lnTo>
                <a:lnTo>
                  <a:pt x="8476307" y="711058"/>
                </a:lnTo>
                <a:lnTo>
                  <a:pt x="0" y="714994"/>
                </a:lnTo>
                <a:lnTo>
                  <a:pt x="613356" y="0"/>
                </a:lnTo>
                <a:close/>
              </a:path>
            </a:pathLst>
          </a:custGeom>
          <a:solidFill>
            <a:srgbClr val="EFFD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hteck 29">
            <a:extLst>
              <a:ext uri="{FF2B5EF4-FFF2-40B4-BE49-F238E27FC236}">
                <a16:creationId xmlns:a16="http://schemas.microsoft.com/office/drawing/2014/main" id="{DB6B3D13-55A0-63BD-1382-9836DA3B4D8D}"/>
              </a:ext>
            </a:extLst>
          </p:cNvPr>
          <p:cNvSpPr/>
          <p:nvPr/>
        </p:nvSpPr>
        <p:spPr>
          <a:xfrm>
            <a:off x="4409203" y="3368917"/>
            <a:ext cx="4681536" cy="877335"/>
          </a:xfrm>
          <a:custGeom>
            <a:avLst/>
            <a:gdLst>
              <a:gd name="connsiteX0" fmla="*/ 0 w 3107531"/>
              <a:gd name="connsiteY0" fmla="*/ 0 h 1333499"/>
              <a:gd name="connsiteX1" fmla="*/ 3107531 w 3107531"/>
              <a:gd name="connsiteY1" fmla="*/ 0 h 1333499"/>
              <a:gd name="connsiteX2" fmla="*/ 3107531 w 3107531"/>
              <a:gd name="connsiteY2" fmla="*/ 1333499 h 1333499"/>
              <a:gd name="connsiteX3" fmla="*/ 0 w 3107531"/>
              <a:gd name="connsiteY3" fmla="*/ 1333499 h 1333499"/>
              <a:gd name="connsiteX4" fmla="*/ 0 w 3107531"/>
              <a:gd name="connsiteY4" fmla="*/ 0 h 1333499"/>
              <a:gd name="connsiteX0" fmla="*/ 304800 w 3412331"/>
              <a:gd name="connsiteY0" fmla="*/ 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04800 w 3412331"/>
              <a:gd name="connsiteY4" fmla="*/ 0 h 1333499"/>
              <a:gd name="connsiteX0" fmla="*/ 616937 w 3412331"/>
              <a:gd name="connsiteY0" fmla="*/ 57150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616937 w 3412331"/>
              <a:gd name="connsiteY4" fmla="*/ 571500 h 1333499"/>
              <a:gd name="connsiteX0" fmla="*/ 361985 w 3412331"/>
              <a:gd name="connsiteY0" fmla="*/ 497681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61985 w 3412331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5568693"/>
              <a:gd name="connsiteY0" fmla="*/ 497681 h 1145381"/>
              <a:gd name="connsiteX1" fmla="*/ 3429010 w 5568693"/>
              <a:gd name="connsiteY1" fmla="*/ 0 h 1145381"/>
              <a:gd name="connsiteX2" fmla="*/ 5568693 w 5568693"/>
              <a:gd name="connsiteY2" fmla="*/ 1145381 h 1145381"/>
              <a:gd name="connsiteX3" fmla="*/ 0 w 5568693"/>
              <a:gd name="connsiteY3" fmla="*/ 1145380 h 1145381"/>
              <a:gd name="connsiteX4" fmla="*/ 378664 w 5568693"/>
              <a:gd name="connsiteY4" fmla="*/ 497681 h 1145381"/>
              <a:gd name="connsiteX0" fmla="*/ 378664 w 5656853"/>
              <a:gd name="connsiteY0" fmla="*/ 2381 h 650081"/>
              <a:gd name="connsiteX1" fmla="*/ 5656853 w 5656853"/>
              <a:gd name="connsiteY1" fmla="*/ 0 h 650081"/>
              <a:gd name="connsiteX2" fmla="*/ 5568693 w 5656853"/>
              <a:gd name="connsiteY2" fmla="*/ 650081 h 650081"/>
              <a:gd name="connsiteX3" fmla="*/ 0 w 5656853"/>
              <a:gd name="connsiteY3" fmla="*/ 650080 h 650081"/>
              <a:gd name="connsiteX4" fmla="*/ 378664 w 5656853"/>
              <a:gd name="connsiteY4" fmla="*/ 2381 h 650081"/>
              <a:gd name="connsiteX0" fmla="*/ 378664 w 7086487"/>
              <a:gd name="connsiteY0" fmla="*/ 2381 h 654844"/>
              <a:gd name="connsiteX1" fmla="*/ 5656853 w 7086487"/>
              <a:gd name="connsiteY1" fmla="*/ 0 h 654844"/>
              <a:gd name="connsiteX2" fmla="*/ 7086487 w 7086487"/>
              <a:gd name="connsiteY2" fmla="*/ 654844 h 654844"/>
              <a:gd name="connsiteX3" fmla="*/ 0 w 7086487"/>
              <a:gd name="connsiteY3" fmla="*/ 650080 h 654844"/>
              <a:gd name="connsiteX4" fmla="*/ 378664 w 7086487"/>
              <a:gd name="connsiteY4" fmla="*/ 2381 h 654844"/>
              <a:gd name="connsiteX0" fmla="*/ 378664 w 7086487"/>
              <a:gd name="connsiteY0" fmla="*/ 0 h 652463"/>
              <a:gd name="connsiteX1" fmla="*/ 6707632 w 7086487"/>
              <a:gd name="connsiteY1" fmla="*/ 2382 h 652463"/>
              <a:gd name="connsiteX2" fmla="*/ 7086487 w 7086487"/>
              <a:gd name="connsiteY2" fmla="*/ 652463 h 652463"/>
              <a:gd name="connsiteX3" fmla="*/ 0 w 7086487"/>
              <a:gd name="connsiteY3" fmla="*/ 647699 h 652463"/>
              <a:gd name="connsiteX4" fmla="*/ 378664 w 7086487"/>
              <a:gd name="connsiteY4" fmla="*/ 0 h 652463"/>
              <a:gd name="connsiteX0" fmla="*/ 569352 w 7277175"/>
              <a:gd name="connsiteY0" fmla="*/ 0 h 652463"/>
              <a:gd name="connsiteX1" fmla="*/ 6898320 w 7277175"/>
              <a:gd name="connsiteY1" fmla="*/ 2382 h 652463"/>
              <a:gd name="connsiteX2" fmla="*/ 7277175 w 7277175"/>
              <a:gd name="connsiteY2" fmla="*/ 652463 h 652463"/>
              <a:gd name="connsiteX3" fmla="*/ 0 w 7277175"/>
              <a:gd name="connsiteY3" fmla="*/ 652462 h 652463"/>
              <a:gd name="connsiteX4" fmla="*/ 569352 w 7277175"/>
              <a:gd name="connsiteY4" fmla="*/ 0 h 652463"/>
              <a:gd name="connsiteX0" fmla="*/ 569352 w 9704777"/>
              <a:gd name="connsiteY0" fmla="*/ 0 h 661988"/>
              <a:gd name="connsiteX1" fmla="*/ 6898320 w 9704777"/>
              <a:gd name="connsiteY1" fmla="*/ 2382 h 661988"/>
              <a:gd name="connsiteX2" fmla="*/ 9704777 w 9704777"/>
              <a:gd name="connsiteY2" fmla="*/ 661988 h 661988"/>
              <a:gd name="connsiteX3" fmla="*/ 0 w 9704777"/>
              <a:gd name="connsiteY3" fmla="*/ 652462 h 661988"/>
              <a:gd name="connsiteX4" fmla="*/ 569352 w 9704777"/>
              <a:gd name="connsiteY4" fmla="*/ 0 h 661988"/>
              <a:gd name="connsiteX0" fmla="*/ 569352 w 9704777"/>
              <a:gd name="connsiteY0" fmla="*/ 7143 h 669131"/>
              <a:gd name="connsiteX1" fmla="*/ 9113233 w 9704777"/>
              <a:gd name="connsiteY1" fmla="*/ 0 h 669131"/>
              <a:gd name="connsiteX2" fmla="*/ 9704777 w 9704777"/>
              <a:gd name="connsiteY2" fmla="*/ 669131 h 669131"/>
              <a:gd name="connsiteX3" fmla="*/ 0 w 9704777"/>
              <a:gd name="connsiteY3" fmla="*/ 659605 h 669131"/>
              <a:gd name="connsiteX4" fmla="*/ 569352 w 9704777"/>
              <a:gd name="connsiteY4" fmla="*/ 7143 h 669131"/>
              <a:gd name="connsiteX0" fmla="*/ 628025 w 9763450"/>
              <a:gd name="connsiteY0" fmla="*/ 7143 h 707230"/>
              <a:gd name="connsiteX1" fmla="*/ 9171906 w 9763450"/>
              <a:gd name="connsiteY1" fmla="*/ 0 h 707230"/>
              <a:gd name="connsiteX2" fmla="*/ 9763450 w 9763450"/>
              <a:gd name="connsiteY2" fmla="*/ 669131 h 707230"/>
              <a:gd name="connsiteX3" fmla="*/ 0 w 9763450"/>
              <a:gd name="connsiteY3" fmla="*/ 707230 h 707230"/>
              <a:gd name="connsiteX4" fmla="*/ 628025 w 9763450"/>
              <a:gd name="connsiteY4" fmla="*/ 7143 h 707230"/>
              <a:gd name="connsiteX0" fmla="*/ 628025 w 9171906"/>
              <a:gd name="connsiteY0" fmla="*/ 7143 h 707230"/>
              <a:gd name="connsiteX1" fmla="*/ 9171906 w 9171906"/>
              <a:gd name="connsiteY1" fmla="*/ 0 h 707230"/>
              <a:gd name="connsiteX2" fmla="*/ 8501977 w 9171906"/>
              <a:gd name="connsiteY2" fmla="*/ 683418 h 707230"/>
              <a:gd name="connsiteX3" fmla="*/ 0 w 9171906"/>
              <a:gd name="connsiteY3" fmla="*/ 707230 h 707230"/>
              <a:gd name="connsiteX4" fmla="*/ 628025 w 9171906"/>
              <a:gd name="connsiteY4" fmla="*/ 7143 h 707230"/>
              <a:gd name="connsiteX0" fmla="*/ 628025 w 8501977"/>
              <a:gd name="connsiteY0" fmla="*/ 0 h 700087"/>
              <a:gd name="connsiteX1" fmla="*/ 7851760 w 8501977"/>
              <a:gd name="connsiteY1" fmla="*/ 126207 h 700087"/>
              <a:gd name="connsiteX2" fmla="*/ 8501977 w 8501977"/>
              <a:gd name="connsiteY2" fmla="*/ 676275 h 700087"/>
              <a:gd name="connsiteX3" fmla="*/ 0 w 8501977"/>
              <a:gd name="connsiteY3" fmla="*/ 700087 h 700087"/>
              <a:gd name="connsiteX4" fmla="*/ 628025 w 8501977"/>
              <a:gd name="connsiteY4" fmla="*/ 0 h 700087"/>
              <a:gd name="connsiteX0" fmla="*/ 628025 w 8501977"/>
              <a:gd name="connsiteY0" fmla="*/ 16668 h 716755"/>
              <a:gd name="connsiteX1" fmla="*/ 7873761 w 8501977"/>
              <a:gd name="connsiteY1" fmla="*/ 0 h 716755"/>
              <a:gd name="connsiteX2" fmla="*/ 8501977 w 8501977"/>
              <a:gd name="connsiteY2" fmla="*/ 692943 h 716755"/>
              <a:gd name="connsiteX3" fmla="*/ 0 w 8501977"/>
              <a:gd name="connsiteY3" fmla="*/ 716755 h 716755"/>
              <a:gd name="connsiteX4" fmla="*/ 628025 w 8501977"/>
              <a:gd name="connsiteY4" fmla="*/ 16668 h 716755"/>
              <a:gd name="connsiteX0" fmla="*/ 811378 w 8501977"/>
              <a:gd name="connsiteY0" fmla="*/ 0 h 866774"/>
              <a:gd name="connsiteX1" fmla="*/ 7873761 w 8501977"/>
              <a:gd name="connsiteY1" fmla="*/ 150019 h 866774"/>
              <a:gd name="connsiteX2" fmla="*/ 8501977 w 8501977"/>
              <a:gd name="connsiteY2" fmla="*/ 842962 h 866774"/>
              <a:gd name="connsiteX3" fmla="*/ 0 w 8501977"/>
              <a:gd name="connsiteY3" fmla="*/ 866774 h 866774"/>
              <a:gd name="connsiteX4" fmla="*/ 811378 w 8501977"/>
              <a:gd name="connsiteY4" fmla="*/ 0 h 866774"/>
              <a:gd name="connsiteX0" fmla="*/ 782041 w 8472640"/>
              <a:gd name="connsiteY0" fmla="*/ 0 h 866774"/>
              <a:gd name="connsiteX1" fmla="*/ 7844424 w 8472640"/>
              <a:gd name="connsiteY1" fmla="*/ 150019 h 866774"/>
              <a:gd name="connsiteX2" fmla="*/ 8472640 w 8472640"/>
              <a:gd name="connsiteY2" fmla="*/ 842962 h 866774"/>
              <a:gd name="connsiteX3" fmla="*/ 0 w 8472640"/>
              <a:gd name="connsiteY3" fmla="*/ 866774 h 866774"/>
              <a:gd name="connsiteX4" fmla="*/ 782041 w 8472640"/>
              <a:gd name="connsiteY4" fmla="*/ 0 h 866774"/>
              <a:gd name="connsiteX0" fmla="*/ 782041 w 7844424"/>
              <a:gd name="connsiteY0" fmla="*/ 0 h 866774"/>
              <a:gd name="connsiteX1" fmla="*/ 7844424 w 7844424"/>
              <a:gd name="connsiteY1" fmla="*/ 150019 h 866774"/>
              <a:gd name="connsiteX2" fmla="*/ 7189164 w 7844424"/>
              <a:gd name="connsiteY2" fmla="*/ 852487 h 866774"/>
              <a:gd name="connsiteX3" fmla="*/ 0 w 7844424"/>
              <a:gd name="connsiteY3" fmla="*/ 866774 h 866774"/>
              <a:gd name="connsiteX4" fmla="*/ 782041 w 7844424"/>
              <a:gd name="connsiteY4" fmla="*/ 0 h 866774"/>
              <a:gd name="connsiteX0" fmla="*/ 782041 w 7189163"/>
              <a:gd name="connsiteY0" fmla="*/ 0 h 866774"/>
              <a:gd name="connsiteX1" fmla="*/ 6428935 w 7189163"/>
              <a:gd name="connsiteY1" fmla="*/ 250031 h 866774"/>
              <a:gd name="connsiteX2" fmla="*/ 7189164 w 7189163"/>
              <a:gd name="connsiteY2" fmla="*/ 852487 h 866774"/>
              <a:gd name="connsiteX3" fmla="*/ 0 w 7189163"/>
              <a:gd name="connsiteY3" fmla="*/ 866774 h 866774"/>
              <a:gd name="connsiteX4" fmla="*/ 782041 w 7189163"/>
              <a:gd name="connsiteY4" fmla="*/ 0 h 866774"/>
              <a:gd name="connsiteX0" fmla="*/ 782041 w 7189165"/>
              <a:gd name="connsiteY0" fmla="*/ 0 h 866774"/>
              <a:gd name="connsiteX1" fmla="*/ 6436271 w 7189165"/>
              <a:gd name="connsiteY1" fmla="*/ 2381 h 866774"/>
              <a:gd name="connsiteX2" fmla="*/ 7189164 w 7189165"/>
              <a:gd name="connsiteY2" fmla="*/ 852487 h 866774"/>
              <a:gd name="connsiteX3" fmla="*/ 0 w 7189165"/>
              <a:gd name="connsiteY3" fmla="*/ 866774 h 866774"/>
              <a:gd name="connsiteX4" fmla="*/ 782041 w 7189165"/>
              <a:gd name="connsiteY4" fmla="*/ 0 h 866774"/>
              <a:gd name="connsiteX0" fmla="*/ 782041 w 7189163"/>
              <a:gd name="connsiteY0" fmla="*/ 0 h 866774"/>
              <a:gd name="connsiteX1" fmla="*/ 6436271 w 7189163"/>
              <a:gd name="connsiteY1" fmla="*/ 2381 h 866774"/>
              <a:gd name="connsiteX2" fmla="*/ 7189164 w 7189163"/>
              <a:gd name="connsiteY2" fmla="*/ 852487 h 866774"/>
              <a:gd name="connsiteX3" fmla="*/ 3928426 w 7189163"/>
              <a:gd name="connsiteY3" fmla="*/ 859197 h 866774"/>
              <a:gd name="connsiteX4" fmla="*/ 0 w 7189163"/>
              <a:gd name="connsiteY4" fmla="*/ 866774 h 866774"/>
              <a:gd name="connsiteX5" fmla="*/ 782041 w 7189163"/>
              <a:gd name="connsiteY5" fmla="*/ 0 h 866774"/>
              <a:gd name="connsiteX0" fmla="*/ 782041 w 7189165"/>
              <a:gd name="connsiteY0" fmla="*/ 0 h 866774"/>
              <a:gd name="connsiteX1" fmla="*/ 6436271 w 7189165"/>
              <a:gd name="connsiteY1" fmla="*/ 2381 h 866774"/>
              <a:gd name="connsiteX2" fmla="*/ 7189164 w 7189165"/>
              <a:gd name="connsiteY2" fmla="*/ 852487 h 866774"/>
              <a:gd name="connsiteX3" fmla="*/ 3928426 w 7189165"/>
              <a:gd name="connsiteY3" fmla="*/ 859197 h 866774"/>
              <a:gd name="connsiteX4" fmla="*/ 749024 w 7189165"/>
              <a:gd name="connsiteY4" fmla="*/ 862076 h 866774"/>
              <a:gd name="connsiteX5" fmla="*/ 0 w 7189165"/>
              <a:gd name="connsiteY5" fmla="*/ 866774 h 866774"/>
              <a:gd name="connsiteX6" fmla="*/ 782041 w 7189165"/>
              <a:gd name="connsiteY6" fmla="*/ 0 h 866774"/>
              <a:gd name="connsiteX0" fmla="*/ 782041 w 7189163"/>
              <a:gd name="connsiteY0" fmla="*/ 0 h 959983"/>
              <a:gd name="connsiteX1" fmla="*/ 6436271 w 7189163"/>
              <a:gd name="connsiteY1" fmla="*/ 2381 h 959983"/>
              <a:gd name="connsiteX2" fmla="*/ 7189164 w 7189163"/>
              <a:gd name="connsiteY2" fmla="*/ 852487 h 959983"/>
              <a:gd name="connsiteX3" fmla="*/ 3928426 w 7189163"/>
              <a:gd name="connsiteY3" fmla="*/ 859197 h 959983"/>
              <a:gd name="connsiteX4" fmla="*/ 3677134 w 7189163"/>
              <a:gd name="connsiteY4" fmla="*/ 959983 h 959983"/>
              <a:gd name="connsiteX5" fmla="*/ 0 w 7189163"/>
              <a:gd name="connsiteY5" fmla="*/ 866774 h 959983"/>
              <a:gd name="connsiteX6" fmla="*/ 782041 w 7189163"/>
              <a:gd name="connsiteY6" fmla="*/ 0 h 959983"/>
              <a:gd name="connsiteX0" fmla="*/ 782041 w 7189165"/>
              <a:gd name="connsiteY0" fmla="*/ 0 h 866774"/>
              <a:gd name="connsiteX1" fmla="*/ 6436271 w 7189165"/>
              <a:gd name="connsiteY1" fmla="*/ 2381 h 866774"/>
              <a:gd name="connsiteX2" fmla="*/ 7189164 w 7189165"/>
              <a:gd name="connsiteY2" fmla="*/ 852487 h 866774"/>
              <a:gd name="connsiteX3" fmla="*/ 3928426 w 7189165"/>
              <a:gd name="connsiteY3" fmla="*/ 859197 h 866774"/>
              <a:gd name="connsiteX4" fmla="*/ 1797900 w 7189165"/>
              <a:gd name="connsiteY4" fmla="*/ 862075 h 866774"/>
              <a:gd name="connsiteX5" fmla="*/ 0 w 7189165"/>
              <a:gd name="connsiteY5" fmla="*/ 866774 h 866774"/>
              <a:gd name="connsiteX6" fmla="*/ 782041 w 7189165"/>
              <a:gd name="connsiteY6" fmla="*/ 0 h 866774"/>
              <a:gd name="connsiteX0" fmla="*/ 782041 w 7189163"/>
              <a:gd name="connsiteY0" fmla="*/ 0 h 866774"/>
              <a:gd name="connsiteX1" fmla="*/ 6436271 w 7189163"/>
              <a:gd name="connsiteY1" fmla="*/ 2381 h 866774"/>
              <a:gd name="connsiteX2" fmla="*/ 7189164 w 7189163"/>
              <a:gd name="connsiteY2" fmla="*/ 852487 h 866774"/>
              <a:gd name="connsiteX3" fmla="*/ 3928426 w 7189163"/>
              <a:gd name="connsiteY3" fmla="*/ 859197 h 866774"/>
              <a:gd name="connsiteX4" fmla="*/ 1797900 w 7189163"/>
              <a:gd name="connsiteY4" fmla="*/ 862075 h 866774"/>
              <a:gd name="connsiteX5" fmla="*/ 0 w 7189163"/>
              <a:gd name="connsiteY5" fmla="*/ 866774 h 866774"/>
              <a:gd name="connsiteX6" fmla="*/ 782041 w 7189163"/>
              <a:gd name="connsiteY6" fmla="*/ 0 h 866774"/>
              <a:gd name="connsiteX0" fmla="*/ 771116 w 7189165"/>
              <a:gd name="connsiteY0" fmla="*/ 0 h 1045312"/>
              <a:gd name="connsiteX1" fmla="*/ 6436271 w 7189165"/>
              <a:gd name="connsiteY1" fmla="*/ 180919 h 1045312"/>
              <a:gd name="connsiteX2" fmla="*/ 7189164 w 7189165"/>
              <a:gd name="connsiteY2" fmla="*/ 1031025 h 1045312"/>
              <a:gd name="connsiteX3" fmla="*/ 3928426 w 7189165"/>
              <a:gd name="connsiteY3" fmla="*/ 1037735 h 1045312"/>
              <a:gd name="connsiteX4" fmla="*/ 1797900 w 7189165"/>
              <a:gd name="connsiteY4" fmla="*/ 1040613 h 1045312"/>
              <a:gd name="connsiteX5" fmla="*/ 0 w 7189165"/>
              <a:gd name="connsiteY5" fmla="*/ 1045312 h 1045312"/>
              <a:gd name="connsiteX6" fmla="*/ 771116 w 7189165"/>
              <a:gd name="connsiteY6" fmla="*/ 0 h 1045312"/>
              <a:gd name="connsiteX0" fmla="*/ 771116 w 7189163"/>
              <a:gd name="connsiteY0" fmla="*/ 0 h 1052131"/>
              <a:gd name="connsiteX1" fmla="*/ 6436271 w 7189163"/>
              <a:gd name="connsiteY1" fmla="*/ 180919 h 1052131"/>
              <a:gd name="connsiteX2" fmla="*/ 7189164 w 7189163"/>
              <a:gd name="connsiteY2" fmla="*/ 1031025 h 1052131"/>
              <a:gd name="connsiteX3" fmla="*/ 3928426 w 7189163"/>
              <a:gd name="connsiteY3" fmla="*/ 1037735 h 1052131"/>
              <a:gd name="connsiteX4" fmla="*/ 1801542 w 7189163"/>
              <a:gd name="connsiteY4" fmla="*/ 1052131 h 1052131"/>
              <a:gd name="connsiteX5" fmla="*/ 0 w 7189163"/>
              <a:gd name="connsiteY5" fmla="*/ 1045312 h 1052131"/>
              <a:gd name="connsiteX6" fmla="*/ 771116 w 7189163"/>
              <a:gd name="connsiteY6" fmla="*/ 0 h 1052131"/>
              <a:gd name="connsiteX0" fmla="*/ 771116 w 7189165"/>
              <a:gd name="connsiteY0" fmla="*/ 0 h 1052131"/>
              <a:gd name="connsiteX1" fmla="*/ 6436271 w 7189165"/>
              <a:gd name="connsiteY1" fmla="*/ 180919 h 1052131"/>
              <a:gd name="connsiteX2" fmla="*/ 7189164 w 7189165"/>
              <a:gd name="connsiteY2" fmla="*/ 1031025 h 1052131"/>
              <a:gd name="connsiteX3" fmla="*/ 3990338 w 7189165"/>
              <a:gd name="connsiteY3" fmla="*/ 1046375 h 1052131"/>
              <a:gd name="connsiteX4" fmla="*/ 1801542 w 7189165"/>
              <a:gd name="connsiteY4" fmla="*/ 1052131 h 1052131"/>
              <a:gd name="connsiteX5" fmla="*/ 0 w 7189165"/>
              <a:gd name="connsiteY5" fmla="*/ 1045312 h 1052131"/>
              <a:gd name="connsiteX6" fmla="*/ 771116 w 7189165"/>
              <a:gd name="connsiteY6" fmla="*/ 0 h 1052131"/>
              <a:gd name="connsiteX0" fmla="*/ 771116 w 7189163"/>
              <a:gd name="connsiteY0" fmla="*/ 499 h 1052630"/>
              <a:gd name="connsiteX1" fmla="*/ 6385284 w 7189163"/>
              <a:gd name="connsiteY1" fmla="*/ 0 h 1052630"/>
              <a:gd name="connsiteX2" fmla="*/ 7189164 w 7189163"/>
              <a:gd name="connsiteY2" fmla="*/ 1031524 h 1052630"/>
              <a:gd name="connsiteX3" fmla="*/ 3990338 w 7189163"/>
              <a:gd name="connsiteY3" fmla="*/ 1046874 h 1052630"/>
              <a:gd name="connsiteX4" fmla="*/ 1801542 w 7189163"/>
              <a:gd name="connsiteY4" fmla="*/ 1052630 h 1052630"/>
              <a:gd name="connsiteX5" fmla="*/ 0 w 7189163"/>
              <a:gd name="connsiteY5" fmla="*/ 1045811 h 1052630"/>
              <a:gd name="connsiteX6" fmla="*/ 771116 w 7189163"/>
              <a:gd name="connsiteY6" fmla="*/ 499 h 1052630"/>
              <a:gd name="connsiteX0" fmla="*/ 771116 w 7138177"/>
              <a:gd name="connsiteY0" fmla="*/ 499 h 1052630"/>
              <a:gd name="connsiteX1" fmla="*/ 6385284 w 7138177"/>
              <a:gd name="connsiteY1" fmla="*/ 0 h 1052630"/>
              <a:gd name="connsiteX2" fmla="*/ 7138177 w 7138177"/>
              <a:gd name="connsiteY2" fmla="*/ 1031524 h 1052630"/>
              <a:gd name="connsiteX3" fmla="*/ 3990338 w 7138177"/>
              <a:gd name="connsiteY3" fmla="*/ 1046874 h 1052630"/>
              <a:gd name="connsiteX4" fmla="*/ 1801542 w 7138177"/>
              <a:gd name="connsiteY4" fmla="*/ 1052630 h 1052630"/>
              <a:gd name="connsiteX5" fmla="*/ 0 w 7138177"/>
              <a:gd name="connsiteY5" fmla="*/ 1045811 h 1052630"/>
              <a:gd name="connsiteX6" fmla="*/ 771116 w 7138177"/>
              <a:gd name="connsiteY6" fmla="*/ 499 h 1052630"/>
              <a:gd name="connsiteX0" fmla="*/ 771116 w 7160028"/>
              <a:gd name="connsiteY0" fmla="*/ 499 h 1052630"/>
              <a:gd name="connsiteX1" fmla="*/ 6385284 w 7160028"/>
              <a:gd name="connsiteY1" fmla="*/ 0 h 1052630"/>
              <a:gd name="connsiteX2" fmla="*/ 7160028 w 7160028"/>
              <a:gd name="connsiteY2" fmla="*/ 1045922 h 1052630"/>
              <a:gd name="connsiteX3" fmla="*/ 3990338 w 7160028"/>
              <a:gd name="connsiteY3" fmla="*/ 1046874 h 1052630"/>
              <a:gd name="connsiteX4" fmla="*/ 1801542 w 7160028"/>
              <a:gd name="connsiteY4" fmla="*/ 1052630 h 1052630"/>
              <a:gd name="connsiteX5" fmla="*/ 0 w 7160028"/>
              <a:gd name="connsiteY5" fmla="*/ 1045811 h 1052630"/>
              <a:gd name="connsiteX6" fmla="*/ 771116 w 7160028"/>
              <a:gd name="connsiteY6" fmla="*/ 499 h 105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60028" h="1052630">
                <a:moveTo>
                  <a:pt x="771116" y="499"/>
                </a:moveTo>
                <a:lnTo>
                  <a:pt x="6385284" y="0"/>
                </a:lnTo>
                <a:lnTo>
                  <a:pt x="7160028" y="1045922"/>
                </a:lnTo>
                <a:lnTo>
                  <a:pt x="3990338" y="1046874"/>
                </a:lnTo>
                <a:lnTo>
                  <a:pt x="1801542" y="1052630"/>
                </a:lnTo>
                <a:lnTo>
                  <a:pt x="0" y="1045811"/>
                </a:lnTo>
                <a:lnTo>
                  <a:pt x="771116" y="49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hteck 29">
            <a:extLst>
              <a:ext uri="{FF2B5EF4-FFF2-40B4-BE49-F238E27FC236}">
                <a16:creationId xmlns:a16="http://schemas.microsoft.com/office/drawing/2014/main" id="{D28CE5D6-A9EB-68FD-8967-3698780422FB}"/>
              </a:ext>
            </a:extLst>
          </p:cNvPr>
          <p:cNvSpPr/>
          <p:nvPr/>
        </p:nvSpPr>
        <p:spPr>
          <a:xfrm>
            <a:off x="4923000" y="2564800"/>
            <a:ext cx="3657600" cy="790781"/>
          </a:xfrm>
          <a:custGeom>
            <a:avLst/>
            <a:gdLst>
              <a:gd name="connsiteX0" fmla="*/ 0 w 3107531"/>
              <a:gd name="connsiteY0" fmla="*/ 0 h 1333499"/>
              <a:gd name="connsiteX1" fmla="*/ 3107531 w 3107531"/>
              <a:gd name="connsiteY1" fmla="*/ 0 h 1333499"/>
              <a:gd name="connsiteX2" fmla="*/ 3107531 w 3107531"/>
              <a:gd name="connsiteY2" fmla="*/ 1333499 h 1333499"/>
              <a:gd name="connsiteX3" fmla="*/ 0 w 3107531"/>
              <a:gd name="connsiteY3" fmla="*/ 1333499 h 1333499"/>
              <a:gd name="connsiteX4" fmla="*/ 0 w 3107531"/>
              <a:gd name="connsiteY4" fmla="*/ 0 h 1333499"/>
              <a:gd name="connsiteX0" fmla="*/ 304800 w 3412331"/>
              <a:gd name="connsiteY0" fmla="*/ 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04800 w 3412331"/>
              <a:gd name="connsiteY4" fmla="*/ 0 h 1333499"/>
              <a:gd name="connsiteX0" fmla="*/ 616937 w 3412331"/>
              <a:gd name="connsiteY0" fmla="*/ 57150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616937 w 3412331"/>
              <a:gd name="connsiteY4" fmla="*/ 571500 h 1333499"/>
              <a:gd name="connsiteX0" fmla="*/ 361985 w 3412331"/>
              <a:gd name="connsiteY0" fmla="*/ 497681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61985 w 3412331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5568693"/>
              <a:gd name="connsiteY0" fmla="*/ 497681 h 1145381"/>
              <a:gd name="connsiteX1" fmla="*/ 3429010 w 5568693"/>
              <a:gd name="connsiteY1" fmla="*/ 0 h 1145381"/>
              <a:gd name="connsiteX2" fmla="*/ 5568693 w 5568693"/>
              <a:gd name="connsiteY2" fmla="*/ 1145381 h 1145381"/>
              <a:gd name="connsiteX3" fmla="*/ 0 w 5568693"/>
              <a:gd name="connsiteY3" fmla="*/ 1145380 h 1145381"/>
              <a:gd name="connsiteX4" fmla="*/ 378664 w 5568693"/>
              <a:gd name="connsiteY4" fmla="*/ 497681 h 1145381"/>
              <a:gd name="connsiteX0" fmla="*/ 378664 w 5656853"/>
              <a:gd name="connsiteY0" fmla="*/ 2381 h 650081"/>
              <a:gd name="connsiteX1" fmla="*/ 5656853 w 5656853"/>
              <a:gd name="connsiteY1" fmla="*/ 0 h 650081"/>
              <a:gd name="connsiteX2" fmla="*/ 5568693 w 5656853"/>
              <a:gd name="connsiteY2" fmla="*/ 650081 h 650081"/>
              <a:gd name="connsiteX3" fmla="*/ 0 w 5656853"/>
              <a:gd name="connsiteY3" fmla="*/ 650080 h 650081"/>
              <a:gd name="connsiteX4" fmla="*/ 378664 w 5656853"/>
              <a:gd name="connsiteY4" fmla="*/ 2381 h 650081"/>
              <a:gd name="connsiteX0" fmla="*/ 378664 w 7086487"/>
              <a:gd name="connsiteY0" fmla="*/ 2381 h 654844"/>
              <a:gd name="connsiteX1" fmla="*/ 5656853 w 7086487"/>
              <a:gd name="connsiteY1" fmla="*/ 0 h 654844"/>
              <a:gd name="connsiteX2" fmla="*/ 7086487 w 7086487"/>
              <a:gd name="connsiteY2" fmla="*/ 654844 h 654844"/>
              <a:gd name="connsiteX3" fmla="*/ 0 w 7086487"/>
              <a:gd name="connsiteY3" fmla="*/ 650080 h 654844"/>
              <a:gd name="connsiteX4" fmla="*/ 378664 w 7086487"/>
              <a:gd name="connsiteY4" fmla="*/ 2381 h 654844"/>
              <a:gd name="connsiteX0" fmla="*/ 378664 w 7086487"/>
              <a:gd name="connsiteY0" fmla="*/ 0 h 652463"/>
              <a:gd name="connsiteX1" fmla="*/ 6707632 w 7086487"/>
              <a:gd name="connsiteY1" fmla="*/ 2382 h 652463"/>
              <a:gd name="connsiteX2" fmla="*/ 7086487 w 7086487"/>
              <a:gd name="connsiteY2" fmla="*/ 652463 h 652463"/>
              <a:gd name="connsiteX3" fmla="*/ 0 w 7086487"/>
              <a:gd name="connsiteY3" fmla="*/ 647699 h 652463"/>
              <a:gd name="connsiteX4" fmla="*/ 378664 w 7086487"/>
              <a:gd name="connsiteY4" fmla="*/ 0 h 652463"/>
              <a:gd name="connsiteX0" fmla="*/ 569352 w 7277175"/>
              <a:gd name="connsiteY0" fmla="*/ 0 h 652463"/>
              <a:gd name="connsiteX1" fmla="*/ 6898320 w 7277175"/>
              <a:gd name="connsiteY1" fmla="*/ 2382 h 652463"/>
              <a:gd name="connsiteX2" fmla="*/ 7277175 w 7277175"/>
              <a:gd name="connsiteY2" fmla="*/ 652463 h 652463"/>
              <a:gd name="connsiteX3" fmla="*/ 0 w 7277175"/>
              <a:gd name="connsiteY3" fmla="*/ 652462 h 652463"/>
              <a:gd name="connsiteX4" fmla="*/ 569352 w 7277175"/>
              <a:gd name="connsiteY4" fmla="*/ 0 h 652463"/>
              <a:gd name="connsiteX0" fmla="*/ 569352 w 9704777"/>
              <a:gd name="connsiteY0" fmla="*/ 0 h 661988"/>
              <a:gd name="connsiteX1" fmla="*/ 6898320 w 9704777"/>
              <a:gd name="connsiteY1" fmla="*/ 2382 h 661988"/>
              <a:gd name="connsiteX2" fmla="*/ 9704777 w 9704777"/>
              <a:gd name="connsiteY2" fmla="*/ 661988 h 661988"/>
              <a:gd name="connsiteX3" fmla="*/ 0 w 9704777"/>
              <a:gd name="connsiteY3" fmla="*/ 652462 h 661988"/>
              <a:gd name="connsiteX4" fmla="*/ 569352 w 9704777"/>
              <a:gd name="connsiteY4" fmla="*/ 0 h 661988"/>
              <a:gd name="connsiteX0" fmla="*/ 569352 w 9704777"/>
              <a:gd name="connsiteY0" fmla="*/ 7143 h 669131"/>
              <a:gd name="connsiteX1" fmla="*/ 9113233 w 9704777"/>
              <a:gd name="connsiteY1" fmla="*/ 0 h 669131"/>
              <a:gd name="connsiteX2" fmla="*/ 9704777 w 9704777"/>
              <a:gd name="connsiteY2" fmla="*/ 669131 h 669131"/>
              <a:gd name="connsiteX3" fmla="*/ 0 w 9704777"/>
              <a:gd name="connsiteY3" fmla="*/ 659605 h 669131"/>
              <a:gd name="connsiteX4" fmla="*/ 569352 w 9704777"/>
              <a:gd name="connsiteY4" fmla="*/ 7143 h 669131"/>
              <a:gd name="connsiteX0" fmla="*/ 628025 w 9763450"/>
              <a:gd name="connsiteY0" fmla="*/ 7143 h 707230"/>
              <a:gd name="connsiteX1" fmla="*/ 9171906 w 9763450"/>
              <a:gd name="connsiteY1" fmla="*/ 0 h 707230"/>
              <a:gd name="connsiteX2" fmla="*/ 9763450 w 9763450"/>
              <a:gd name="connsiteY2" fmla="*/ 669131 h 707230"/>
              <a:gd name="connsiteX3" fmla="*/ 0 w 9763450"/>
              <a:gd name="connsiteY3" fmla="*/ 707230 h 707230"/>
              <a:gd name="connsiteX4" fmla="*/ 628025 w 9763450"/>
              <a:gd name="connsiteY4" fmla="*/ 7143 h 707230"/>
              <a:gd name="connsiteX0" fmla="*/ 628025 w 9171906"/>
              <a:gd name="connsiteY0" fmla="*/ 7143 h 707230"/>
              <a:gd name="connsiteX1" fmla="*/ 9171906 w 9171906"/>
              <a:gd name="connsiteY1" fmla="*/ 0 h 707230"/>
              <a:gd name="connsiteX2" fmla="*/ 8501977 w 9171906"/>
              <a:gd name="connsiteY2" fmla="*/ 683418 h 707230"/>
              <a:gd name="connsiteX3" fmla="*/ 0 w 9171906"/>
              <a:gd name="connsiteY3" fmla="*/ 707230 h 707230"/>
              <a:gd name="connsiteX4" fmla="*/ 628025 w 9171906"/>
              <a:gd name="connsiteY4" fmla="*/ 7143 h 707230"/>
              <a:gd name="connsiteX0" fmla="*/ 628025 w 8501977"/>
              <a:gd name="connsiteY0" fmla="*/ 0 h 700087"/>
              <a:gd name="connsiteX1" fmla="*/ 7851760 w 8501977"/>
              <a:gd name="connsiteY1" fmla="*/ 126207 h 700087"/>
              <a:gd name="connsiteX2" fmla="*/ 8501977 w 8501977"/>
              <a:gd name="connsiteY2" fmla="*/ 676275 h 700087"/>
              <a:gd name="connsiteX3" fmla="*/ 0 w 8501977"/>
              <a:gd name="connsiteY3" fmla="*/ 700087 h 700087"/>
              <a:gd name="connsiteX4" fmla="*/ 628025 w 8501977"/>
              <a:gd name="connsiteY4" fmla="*/ 0 h 700087"/>
              <a:gd name="connsiteX0" fmla="*/ 628025 w 8501977"/>
              <a:gd name="connsiteY0" fmla="*/ 16668 h 716755"/>
              <a:gd name="connsiteX1" fmla="*/ 7873761 w 8501977"/>
              <a:gd name="connsiteY1" fmla="*/ 0 h 716755"/>
              <a:gd name="connsiteX2" fmla="*/ 8501977 w 8501977"/>
              <a:gd name="connsiteY2" fmla="*/ 692943 h 716755"/>
              <a:gd name="connsiteX3" fmla="*/ 0 w 8501977"/>
              <a:gd name="connsiteY3" fmla="*/ 716755 h 716755"/>
              <a:gd name="connsiteX4" fmla="*/ 628025 w 8501977"/>
              <a:gd name="connsiteY4" fmla="*/ 16668 h 716755"/>
              <a:gd name="connsiteX0" fmla="*/ 811378 w 8501977"/>
              <a:gd name="connsiteY0" fmla="*/ 0 h 866774"/>
              <a:gd name="connsiteX1" fmla="*/ 7873761 w 8501977"/>
              <a:gd name="connsiteY1" fmla="*/ 150019 h 866774"/>
              <a:gd name="connsiteX2" fmla="*/ 8501977 w 8501977"/>
              <a:gd name="connsiteY2" fmla="*/ 842962 h 866774"/>
              <a:gd name="connsiteX3" fmla="*/ 0 w 8501977"/>
              <a:gd name="connsiteY3" fmla="*/ 866774 h 866774"/>
              <a:gd name="connsiteX4" fmla="*/ 811378 w 8501977"/>
              <a:gd name="connsiteY4" fmla="*/ 0 h 866774"/>
              <a:gd name="connsiteX0" fmla="*/ 782041 w 8472640"/>
              <a:gd name="connsiteY0" fmla="*/ 0 h 866774"/>
              <a:gd name="connsiteX1" fmla="*/ 7844424 w 8472640"/>
              <a:gd name="connsiteY1" fmla="*/ 150019 h 866774"/>
              <a:gd name="connsiteX2" fmla="*/ 8472640 w 8472640"/>
              <a:gd name="connsiteY2" fmla="*/ 842962 h 866774"/>
              <a:gd name="connsiteX3" fmla="*/ 0 w 8472640"/>
              <a:gd name="connsiteY3" fmla="*/ 866774 h 866774"/>
              <a:gd name="connsiteX4" fmla="*/ 782041 w 8472640"/>
              <a:gd name="connsiteY4" fmla="*/ 0 h 866774"/>
              <a:gd name="connsiteX0" fmla="*/ 782041 w 7844424"/>
              <a:gd name="connsiteY0" fmla="*/ 0 h 866774"/>
              <a:gd name="connsiteX1" fmla="*/ 7844424 w 7844424"/>
              <a:gd name="connsiteY1" fmla="*/ 150019 h 866774"/>
              <a:gd name="connsiteX2" fmla="*/ 7189164 w 7844424"/>
              <a:gd name="connsiteY2" fmla="*/ 852487 h 866774"/>
              <a:gd name="connsiteX3" fmla="*/ 0 w 7844424"/>
              <a:gd name="connsiteY3" fmla="*/ 866774 h 866774"/>
              <a:gd name="connsiteX4" fmla="*/ 782041 w 7844424"/>
              <a:gd name="connsiteY4" fmla="*/ 0 h 866774"/>
              <a:gd name="connsiteX0" fmla="*/ 782041 w 7189163"/>
              <a:gd name="connsiteY0" fmla="*/ 0 h 866774"/>
              <a:gd name="connsiteX1" fmla="*/ 6428935 w 7189163"/>
              <a:gd name="connsiteY1" fmla="*/ 250031 h 866774"/>
              <a:gd name="connsiteX2" fmla="*/ 7189164 w 7189163"/>
              <a:gd name="connsiteY2" fmla="*/ 852487 h 866774"/>
              <a:gd name="connsiteX3" fmla="*/ 0 w 7189163"/>
              <a:gd name="connsiteY3" fmla="*/ 866774 h 866774"/>
              <a:gd name="connsiteX4" fmla="*/ 782041 w 7189163"/>
              <a:gd name="connsiteY4" fmla="*/ 0 h 866774"/>
              <a:gd name="connsiteX0" fmla="*/ 782041 w 7189165"/>
              <a:gd name="connsiteY0" fmla="*/ 0 h 866774"/>
              <a:gd name="connsiteX1" fmla="*/ 6436271 w 7189165"/>
              <a:gd name="connsiteY1" fmla="*/ 2381 h 866774"/>
              <a:gd name="connsiteX2" fmla="*/ 7189164 w 7189165"/>
              <a:gd name="connsiteY2" fmla="*/ 852487 h 866774"/>
              <a:gd name="connsiteX3" fmla="*/ 0 w 7189165"/>
              <a:gd name="connsiteY3" fmla="*/ 866774 h 866774"/>
              <a:gd name="connsiteX4" fmla="*/ 782041 w 7189165"/>
              <a:gd name="connsiteY4" fmla="*/ 0 h 866774"/>
              <a:gd name="connsiteX0" fmla="*/ 709202 w 7189163"/>
              <a:gd name="connsiteY0" fmla="*/ 0 h 951244"/>
              <a:gd name="connsiteX1" fmla="*/ 6436271 w 7189163"/>
              <a:gd name="connsiteY1" fmla="*/ 86851 h 951244"/>
              <a:gd name="connsiteX2" fmla="*/ 7189164 w 7189163"/>
              <a:gd name="connsiteY2" fmla="*/ 936957 h 951244"/>
              <a:gd name="connsiteX3" fmla="*/ 0 w 7189163"/>
              <a:gd name="connsiteY3" fmla="*/ 951244 h 951244"/>
              <a:gd name="connsiteX4" fmla="*/ 709202 w 7189163"/>
              <a:gd name="connsiteY4" fmla="*/ 0 h 951244"/>
              <a:gd name="connsiteX0" fmla="*/ 709202 w 7189165"/>
              <a:gd name="connsiteY0" fmla="*/ 5298 h 956542"/>
              <a:gd name="connsiteX1" fmla="*/ 4882382 w 7189165"/>
              <a:gd name="connsiteY1" fmla="*/ 0 h 956542"/>
              <a:gd name="connsiteX2" fmla="*/ 7189164 w 7189165"/>
              <a:gd name="connsiteY2" fmla="*/ 942255 h 956542"/>
              <a:gd name="connsiteX3" fmla="*/ 0 w 7189165"/>
              <a:gd name="connsiteY3" fmla="*/ 956542 h 956542"/>
              <a:gd name="connsiteX4" fmla="*/ 709202 w 7189165"/>
              <a:gd name="connsiteY4" fmla="*/ 5298 h 956542"/>
              <a:gd name="connsiteX0" fmla="*/ 709202 w 5577005"/>
              <a:gd name="connsiteY0" fmla="*/ 5298 h 956542"/>
              <a:gd name="connsiteX1" fmla="*/ 4882382 w 5577005"/>
              <a:gd name="connsiteY1" fmla="*/ 0 h 956542"/>
              <a:gd name="connsiteX2" fmla="*/ 5577005 w 5577005"/>
              <a:gd name="connsiteY2" fmla="*/ 949934 h 956542"/>
              <a:gd name="connsiteX3" fmla="*/ 0 w 5577005"/>
              <a:gd name="connsiteY3" fmla="*/ 956542 h 956542"/>
              <a:gd name="connsiteX4" fmla="*/ 709202 w 5577005"/>
              <a:gd name="connsiteY4" fmla="*/ 5298 h 956542"/>
              <a:gd name="connsiteX0" fmla="*/ 709202 w 5601285"/>
              <a:gd name="connsiteY0" fmla="*/ 5298 h 957613"/>
              <a:gd name="connsiteX1" fmla="*/ 4882382 w 5601285"/>
              <a:gd name="connsiteY1" fmla="*/ 0 h 957613"/>
              <a:gd name="connsiteX2" fmla="*/ 5601285 w 5601285"/>
              <a:gd name="connsiteY2" fmla="*/ 957613 h 957613"/>
              <a:gd name="connsiteX3" fmla="*/ 0 w 5601285"/>
              <a:gd name="connsiteY3" fmla="*/ 956542 h 957613"/>
              <a:gd name="connsiteX4" fmla="*/ 709202 w 5601285"/>
              <a:gd name="connsiteY4" fmla="*/ 5298 h 957613"/>
              <a:gd name="connsiteX0" fmla="*/ 701918 w 5601285"/>
              <a:gd name="connsiteY0" fmla="*/ 0 h 960954"/>
              <a:gd name="connsiteX1" fmla="*/ 4882382 w 5601285"/>
              <a:gd name="connsiteY1" fmla="*/ 3341 h 960954"/>
              <a:gd name="connsiteX2" fmla="*/ 5601285 w 5601285"/>
              <a:gd name="connsiteY2" fmla="*/ 960954 h 960954"/>
              <a:gd name="connsiteX3" fmla="*/ 0 w 5601285"/>
              <a:gd name="connsiteY3" fmla="*/ 959883 h 960954"/>
              <a:gd name="connsiteX4" fmla="*/ 701918 w 5601285"/>
              <a:gd name="connsiteY4" fmla="*/ 0 h 960954"/>
              <a:gd name="connsiteX0" fmla="*/ 701918 w 5593990"/>
              <a:gd name="connsiteY0" fmla="*/ 0 h 963856"/>
              <a:gd name="connsiteX1" fmla="*/ 4882382 w 5593990"/>
              <a:gd name="connsiteY1" fmla="*/ 3341 h 963856"/>
              <a:gd name="connsiteX2" fmla="*/ 5593990 w 5593990"/>
              <a:gd name="connsiteY2" fmla="*/ 963856 h 963856"/>
              <a:gd name="connsiteX3" fmla="*/ 0 w 5593990"/>
              <a:gd name="connsiteY3" fmla="*/ 959883 h 963856"/>
              <a:gd name="connsiteX4" fmla="*/ 701918 w 5593990"/>
              <a:gd name="connsiteY4" fmla="*/ 0 h 96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3990" h="963856">
                <a:moveTo>
                  <a:pt x="701918" y="0"/>
                </a:moveTo>
                <a:lnTo>
                  <a:pt x="4882382" y="3341"/>
                </a:lnTo>
                <a:lnTo>
                  <a:pt x="5593990" y="963856"/>
                </a:lnTo>
                <a:lnTo>
                  <a:pt x="0" y="959883"/>
                </a:lnTo>
                <a:lnTo>
                  <a:pt x="70191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hteck 29">
            <a:extLst>
              <a:ext uri="{FF2B5EF4-FFF2-40B4-BE49-F238E27FC236}">
                <a16:creationId xmlns:a16="http://schemas.microsoft.com/office/drawing/2014/main" id="{D4F9AAF6-C5B0-C4A9-BB14-D61F65366B66}"/>
              </a:ext>
            </a:extLst>
          </p:cNvPr>
          <p:cNvSpPr/>
          <p:nvPr/>
        </p:nvSpPr>
        <p:spPr>
          <a:xfrm>
            <a:off x="5390917" y="1787767"/>
            <a:ext cx="2717006" cy="761245"/>
          </a:xfrm>
          <a:custGeom>
            <a:avLst/>
            <a:gdLst>
              <a:gd name="connsiteX0" fmla="*/ 0 w 3107531"/>
              <a:gd name="connsiteY0" fmla="*/ 0 h 1333499"/>
              <a:gd name="connsiteX1" fmla="*/ 3107531 w 3107531"/>
              <a:gd name="connsiteY1" fmla="*/ 0 h 1333499"/>
              <a:gd name="connsiteX2" fmla="*/ 3107531 w 3107531"/>
              <a:gd name="connsiteY2" fmla="*/ 1333499 h 1333499"/>
              <a:gd name="connsiteX3" fmla="*/ 0 w 3107531"/>
              <a:gd name="connsiteY3" fmla="*/ 1333499 h 1333499"/>
              <a:gd name="connsiteX4" fmla="*/ 0 w 3107531"/>
              <a:gd name="connsiteY4" fmla="*/ 0 h 1333499"/>
              <a:gd name="connsiteX0" fmla="*/ 304800 w 3412331"/>
              <a:gd name="connsiteY0" fmla="*/ 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04800 w 3412331"/>
              <a:gd name="connsiteY4" fmla="*/ 0 h 1333499"/>
              <a:gd name="connsiteX0" fmla="*/ 616937 w 3412331"/>
              <a:gd name="connsiteY0" fmla="*/ 571500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616937 w 3412331"/>
              <a:gd name="connsiteY4" fmla="*/ 571500 h 1333499"/>
              <a:gd name="connsiteX0" fmla="*/ 361985 w 3412331"/>
              <a:gd name="connsiteY0" fmla="*/ 497681 h 1333499"/>
              <a:gd name="connsiteX1" fmla="*/ 3412331 w 3412331"/>
              <a:gd name="connsiteY1" fmla="*/ 0 h 1333499"/>
              <a:gd name="connsiteX2" fmla="*/ 3412331 w 3412331"/>
              <a:gd name="connsiteY2" fmla="*/ 1333499 h 1333499"/>
              <a:gd name="connsiteX3" fmla="*/ 0 w 3412331"/>
              <a:gd name="connsiteY3" fmla="*/ 1162049 h 1333499"/>
              <a:gd name="connsiteX4" fmla="*/ 361985 w 3412331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3429010"/>
              <a:gd name="connsiteY0" fmla="*/ 497681 h 1333499"/>
              <a:gd name="connsiteX1" fmla="*/ 3429010 w 3429010"/>
              <a:gd name="connsiteY1" fmla="*/ 0 h 1333499"/>
              <a:gd name="connsiteX2" fmla="*/ 3429010 w 3429010"/>
              <a:gd name="connsiteY2" fmla="*/ 1333499 h 1333499"/>
              <a:gd name="connsiteX3" fmla="*/ 0 w 3429010"/>
              <a:gd name="connsiteY3" fmla="*/ 1145380 h 1333499"/>
              <a:gd name="connsiteX4" fmla="*/ 378664 w 3429010"/>
              <a:gd name="connsiteY4" fmla="*/ 497681 h 1333499"/>
              <a:gd name="connsiteX0" fmla="*/ 378664 w 5568693"/>
              <a:gd name="connsiteY0" fmla="*/ 497681 h 1145381"/>
              <a:gd name="connsiteX1" fmla="*/ 3429010 w 5568693"/>
              <a:gd name="connsiteY1" fmla="*/ 0 h 1145381"/>
              <a:gd name="connsiteX2" fmla="*/ 5568693 w 5568693"/>
              <a:gd name="connsiteY2" fmla="*/ 1145381 h 1145381"/>
              <a:gd name="connsiteX3" fmla="*/ 0 w 5568693"/>
              <a:gd name="connsiteY3" fmla="*/ 1145380 h 1145381"/>
              <a:gd name="connsiteX4" fmla="*/ 378664 w 5568693"/>
              <a:gd name="connsiteY4" fmla="*/ 497681 h 1145381"/>
              <a:gd name="connsiteX0" fmla="*/ 378664 w 5656853"/>
              <a:gd name="connsiteY0" fmla="*/ 2381 h 650081"/>
              <a:gd name="connsiteX1" fmla="*/ 5656853 w 5656853"/>
              <a:gd name="connsiteY1" fmla="*/ 0 h 650081"/>
              <a:gd name="connsiteX2" fmla="*/ 5568693 w 5656853"/>
              <a:gd name="connsiteY2" fmla="*/ 650081 h 650081"/>
              <a:gd name="connsiteX3" fmla="*/ 0 w 5656853"/>
              <a:gd name="connsiteY3" fmla="*/ 650080 h 650081"/>
              <a:gd name="connsiteX4" fmla="*/ 378664 w 5656853"/>
              <a:gd name="connsiteY4" fmla="*/ 2381 h 650081"/>
              <a:gd name="connsiteX0" fmla="*/ 378664 w 7086487"/>
              <a:gd name="connsiteY0" fmla="*/ 2381 h 654844"/>
              <a:gd name="connsiteX1" fmla="*/ 5656853 w 7086487"/>
              <a:gd name="connsiteY1" fmla="*/ 0 h 654844"/>
              <a:gd name="connsiteX2" fmla="*/ 7086487 w 7086487"/>
              <a:gd name="connsiteY2" fmla="*/ 654844 h 654844"/>
              <a:gd name="connsiteX3" fmla="*/ 0 w 7086487"/>
              <a:gd name="connsiteY3" fmla="*/ 650080 h 654844"/>
              <a:gd name="connsiteX4" fmla="*/ 378664 w 7086487"/>
              <a:gd name="connsiteY4" fmla="*/ 2381 h 654844"/>
              <a:gd name="connsiteX0" fmla="*/ 378664 w 7086487"/>
              <a:gd name="connsiteY0" fmla="*/ 0 h 652463"/>
              <a:gd name="connsiteX1" fmla="*/ 6707632 w 7086487"/>
              <a:gd name="connsiteY1" fmla="*/ 2382 h 652463"/>
              <a:gd name="connsiteX2" fmla="*/ 7086487 w 7086487"/>
              <a:gd name="connsiteY2" fmla="*/ 652463 h 652463"/>
              <a:gd name="connsiteX3" fmla="*/ 0 w 7086487"/>
              <a:gd name="connsiteY3" fmla="*/ 647699 h 652463"/>
              <a:gd name="connsiteX4" fmla="*/ 378664 w 7086487"/>
              <a:gd name="connsiteY4" fmla="*/ 0 h 652463"/>
              <a:gd name="connsiteX0" fmla="*/ 569352 w 7277175"/>
              <a:gd name="connsiteY0" fmla="*/ 0 h 652463"/>
              <a:gd name="connsiteX1" fmla="*/ 6898320 w 7277175"/>
              <a:gd name="connsiteY1" fmla="*/ 2382 h 652463"/>
              <a:gd name="connsiteX2" fmla="*/ 7277175 w 7277175"/>
              <a:gd name="connsiteY2" fmla="*/ 652463 h 652463"/>
              <a:gd name="connsiteX3" fmla="*/ 0 w 7277175"/>
              <a:gd name="connsiteY3" fmla="*/ 652462 h 652463"/>
              <a:gd name="connsiteX4" fmla="*/ 569352 w 7277175"/>
              <a:gd name="connsiteY4" fmla="*/ 0 h 652463"/>
              <a:gd name="connsiteX0" fmla="*/ 569352 w 9704777"/>
              <a:gd name="connsiteY0" fmla="*/ 0 h 661988"/>
              <a:gd name="connsiteX1" fmla="*/ 6898320 w 9704777"/>
              <a:gd name="connsiteY1" fmla="*/ 2382 h 661988"/>
              <a:gd name="connsiteX2" fmla="*/ 9704777 w 9704777"/>
              <a:gd name="connsiteY2" fmla="*/ 661988 h 661988"/>
              <a:gd name="connsiteX3" fmla="*/ 0 w 9704777"/>
              <a:gd name="connsiteY3" fmla="*/ 652462 h 661988"/>
              <a:gd name="connsiteX4" fmla="*/ 569352 w 9704777"/>
              <a:gd name="connsiteY4" fmla="*/ 0 h 661988"/>
              <a:gd name="connsiteX0" fmla="*/ 569352 w 9704777"/>
              <a:gd name="connsiteY0" fmla="*/ 7143 h 669131"/>
              <a:gd name="connsiteX1" fmla="*/ 9113233 w 9704777"/>
              <a:gd name="connsiteY1" fmla="*/ 0 h 669131"/>
              <a:gd name="connsiteX2" fmla="*/ 9704777 w 9704777"/>
              <a:gd name="connsiteY2" fmla="*/ 669131 h 669131"/>
              <a:gd name="connsiteX3" fmla="*/ 0 w 9704777"/>
              <a:gd name="connsiteY3" fmla="*/ 659605 h 669131"/>
              <a:gd name="connsiteX4" fmla="*/ 569352 w 9704777"/>
              <a:gd name="connsiteY4" fmla="*/ 7143 h 669131"/>
              <a:gd name="connsiteX0" fmla="*/ 628025 w 9763450"/>
              <a:gd name="connsiteY0" fmla="*/ 7143 h 707230"/>
              <a:gd name="connsiteX1" fmla="*/ 9171906 w 9763450"/>
              <a:gd name="connsiteY1" fmla="*/ 0 h 707230"/>
              <a:gd name="connsiteX2" fmla="*/ 9763450 w 9763450"/>
              <a:gd name="connsiteY2" fmla="*/ 669131 h 707230"/>
              <a:gd name="connsiteX3" fmla="*/ 0 w 9763450"/>
              <a:gd name="connsiteY3" fmla="*/ 707230 h 707230"/>
              <a:gd name="connsiteX4" fmla="*/ 628025 w 9763450"/>
              <a:gd name="connsiteY4" fmla="*/ 7143 h 707230"/>
              <a:gd name="connsiteX0" fmla="*/ 628025 w 9171906"/>
              <a:gd name="connsiteY0" fmla="*/ 7143 h 707230"/>
              <a:gd name="connsiteX1" fmla="*/ 9171906 w 9171906"/>
              <a:gd name="connsiteY1" fmla="*/ 0 h 707230"/>
              <a:gd name="connsiteX2" fmla="*/ 8501977 w 9171906"/>
              <a:gd name="connsiteY2" fmla="*/ 683418 h 707230"/>
              <a:gd name="connsiteX3" fmla="*/ 0 w 9171906"/>
              <a:gd name="connsiteY3" fmla="*/ 707230 h 707230"/>
              <a:gd name="connsiteX4" fmla="*/ 628025 w 9171906"/>
              <a:gd name="connsiteY4" fmla="*/ 7143 h 707230"/>
              <a:gd name="connsiteX0" fmla="*/ 628025 w 8501977"/>
              <a:gd name="connsiteY0" fmla="*/ 0 h 700087"/>
              <a:gd name="connsiteX1" fmla="*/ 7851760 w 8501977"/>
              <a:gd name="connsiteY1" fmla="*/ 126207 h 700087"/>
              <a:gd name="connsiteX2" fmla="*/ 8501977 w 8501977"/>
              <a:gd name="connsiteY2" fmla="*/ 676275 h 700087"/>
              <a:gd name="connsiteX3" fmla="*/ 0 w 8501977"/>
              <a:gd name="connsiteY3" fmla="*/ 700087 h 700087"/>
              <a:gd name="connsiteX4" fmla="*/ 628025 w 8501977"/>
              <a:gd name="connsiteY4" fmla="*/ 0 h 700087"/>
              <a:gd name="connsiteX0" fmla="*/ 628025 w 8501977"/>
              <a:gd name="connsiteY0" fmla="*/ 16668 h 716755"/>
              <a:gd name="connsiteX1" fmla="*/ 7873761 w 8501977"/>
              <a:gd name="connsiteY1" fmla="*/ 0 h 716755"/>
              <a:gd name="connsiteX2" fmla="*/ 8501977 w 8501977"/>
              <a:gd name="connsiteY2" fmla="*/ 692943 h 716755"/>
              <a:gd name="connsiteX3" fmla="*/ 0 w 8501977"/>
              <a:gd name="connsiteY3" fmla="*/ 716755 h 716755"/>
              <a:gd name="connsiteX4" fmla="*/ 628025 w 8501977"/>
              <a:gd name="connsiteY4" fmla="*/ 16668 h 716755"/>
              <a:gd name="connsiteX0" fmla="*/ 811378 w 8501977"/>
              <a:gd name="connsiteY0" fmla="*/ 0 h 866774"/>
              <a:gd name="connsiteX1" fmla="*/ 7873761 w 8501977"/>
              <a:gd name="connsiteY1" fmla="*/ 150019 h 866774"/>
              <a:gd name="connsiteX2" fmla="*/ 8501977 w 8501977"/>
              <a:gd name="connsiteY2" fmla="*/ 842962 h 866774"/>
              <a:gd name="connsiteX3" fmla="*/ 0 w 8501977"/>
              <a:gd name="connsiteY3" fmla="*/ 866774 h 866774"/>
              <a:gd name="connsiteX4" fmla="*/ 811378 w 8501977"/>
              <a:gd name="connsiteY4" fmla="*/ 0 h 866774"/>
              <a:gd name="connsiteX0" fmla="*/ 782041 w 8472640"/>
              <a:gd name="connsiteY0" fmla="*/ 0 h 866774"/>
              <a:gd name="connsiteX1" fmla="*/ 7844424 w 8472640"/>
              <a:gd name="connsiteY1" fmla="*/ 150019 h 866774"/>
              <a:gd name="connsiteX2" fmla="*/ 8472640 w 8472640"/>
              <a:gd name="connsiteY2" fmla="*/ 842962 h 866774"/>
              <a:gd name="connsiteX3" fmla="*/ 0 w 8472640"/>
              <a:gd name="connsiteY3" fmla="*/ 866774 h 866774"/>
              <a:gd name="connsiteX4" fmla="*/ 782041 w 8472640"/>
              <a:gd name="connsiteY4" fmla="*/ 0 h 866774"/>
              <a:gd name="connsiteX0" fmla="*/ 782041 w 7844424"/>
              <a:gd name="connsiteY0" fmla="*/ 0 h 866774"/>
              <a:gd name="connsiteX1" fmla="*/ 7844424 w 7844424"/>
              <a:gd name="connsiteY1" fmla="*/ 150019 h 866774"/>
              <a:gd name="connsiteX2" fmla="*/ 7189164 w 7844424"/>
              <a:gd name="connsiteY2" fmla="*/ 852487 h 866774"/>
              <a:gd name="connsiteX3" fmla="*/ 0 w 7844424"/>
              <a:gd name="connsiteY3" fmla="*/ 866774 h 866774"/>
              <a:gd name="connsiteX4" fmla="*/ 782041 w 7844424"/>
              <a:gd name="connsiteY4" fmla="*/ 0 h 866774"/>
              <a:gd name="connsiteX0" fmla="*/ 782041 w 7189163"/>
              <a:gd name="connsiteY0" fmla="*/ 0 h 866774"/>
              <a:gd name="connsiteX1" fmla="*/ 6428935 w 7189163"/>
              <a:gd name="connsiteY1" fmla="*/ 250031 h 866774"/>
              <a:gd name="connsiteX2" fmla="*/ 7189164 w 7189163"/>
              <a:gd name="connsiteY2" fmla="*/ 852487 h 866774"/>
              <a:gd name="connsiteX3" fmla="*/ 0 w 7189163"/>
              <a:gd name="connsiteY3" fmla="*/ 866774 h 866774"/>
              <a:gd name="connsiteX4" fmla="*/ 782041 w 7189163"/>
              <a:gd name="connsiteY4" fmla="*/ 0 h 866774"/>
              <a:gd name="connsiteX0" fmla="*/ 782041 w 7189165"/>
              <a:gd name="connsiteY0" fmla="*/ 0 h 866774"/>
              <a:gd name="connsiteX1" fmla="*/ 6436271 w 7189165"/>
              <a:gd name="connsiteY1" fmla="*/ 2381 h 866774"/>
              <a:gd name="connsiteX2" fmla="*/ 7189164 w 7189165"/>
              <a:gd name="connsiteY2" fmla="*/ 852487 h 866774"/>
              <a:gd name="connsiteX3" fmla="*/ 0 w 7189165"/>
              <a:gd name="connsiteY3" fmla="*/ 866774 h 866774"/>
              <a:gd name="connsiteX4" fmla="*/ 782041 w 7189165"/>
              <a:gd name="connsiteY4" fmla="*/ 0 h 866774"/>
              <a:gd name="connsiteX0" fmla="*/ 709202 w 7189163"/>
              <a:gd name="connsiteY0" fmla="*/ 0 h 951244"/>
              <a:gd name="connsiteX1" fmla="*/ 6436271 w 7189163"/>
              <a:gd name="connsiteY1" fmla="*/ 86851 h 951244"/>
              <a:gd name="connsiteX2" fmla="*/ 7189164 w 7189163"/>
              <a:gd name="connsiteY2" fmla="*/ 936957 h 951244"/>
              <a:gd name="connsiteX3" fmla="*/ 0 w 7189163"/>
              <a:gd name="connsiteY3" fmla="*/ 951244 h 951244"/>
              <a:gd name="connsiteX4" fmla="*/ 709202 w 7189163"/>
              <a:gd name="connsiteY4" fmla="*/ 0 h 951244"/>
              <a:gd name="connsiteX0" fmla="*/ 709202 w 7189165"/>
              <a:gd name="connsiteY0" fmla="*/ 5298 h 956542"/>
              <a:gd name="connsiteX1" fmla="*/ 4882382 w 7189165"/>
              <a:gd name="connsiteY1" fmla="*/ 0 h 956542"/>
              <a:gd name="connsiteX2" fmla="*/ 7189164 w 7189165"/>
              <a:gd name="connsiteY2" fmla="*/ 942255 h 956542"/>
              <a:gd name="connsiteX3" fmla="*/ 0 w 7189165"/>
              <a:gd name="connsiteY3" fmla="*/ 956542 h 956542"/>
              <a:gd name="connsiteX4" fmla="*/ 709202 w 7189165"/>
              <a:gd name="connsiteY4" fmla="*/ 5298 h 956542"/>
              <a:gd name="connsiteX0" fmla="*/ 709202 w 5577005"/>
              <a:gd name="connsiteY0" fmla="*/ 5298 h 956542"/>
              <a:gd name="connsiteX1" fmla="*/ 4882382 w 5577005"/>
              <a:gd name="connsiteY1" fmla="*/ 0 h 956542"/>
              <a:gd name="connsiteX2" fmla="*/ 5577005 w 5577005"/>
              <a:gd name="connsiteY2" fmla="*/ 949934 h 956542"/>
              <a:gd name="connsiteX3" fmla="*/ 0 w 5577005"/>
              <a:gd name="connsiteY3" fmla="*/ 956542 h 956542"/>
              <a:gd name="connsiteX4" fmla="*/ 709202 w 5577005"/>
              <a:gd name="connsiteY4" fmla="*/ 5298 h 956542"/>
              <a:gd name="connsiteX0" fmla="*/ 709202 w 5601285"/>
              <a:gd name="connsiteY0" fmla="*/ 5298 h 957613"/>
              <a:gd name="connsiteX1" fmla="*/ 4882382 w 5601285"/>
              <a:gd name="connsiteY1" fmla="*/ 0 h 957613"/>
              <a:gd name="connsiteX2" fmla="*/ 5601285 w 5601285"/>
              <a:gd name="connsiteY2" fmla="*/ 957613 h 957613"/>
              <a:gd name="connsiteX3" fmla="*/ 0 w 5601285"/>
              <a:gd name="connsiteY3" fmla="*/ 956542 h 957613"/>
              <a:gd name="connsiteX4" fmla="*/ 709202 w 5601285"/>
              <a:gd name="connsiteY4" fmla="*/ 5298 h 957613"/>
              <a:gd name="connsiteX0" fmla="*/ 694634 w 5601285"/>
              <a:gd name="connsiteY0" fmla="*/ 0 h 1021100"/>
              <a:gd name="connsiteX1" fmla="*/ 4882382 w 5601285"/>
              <a:gd name="connsiteY1" fmla="*/ 63487 h 1021100"/>
              <a:gd name="connsiteX2" fmla="*/ 5601285 w 5601285"/>
              <a:gd name="connsiteY2" fmla="*/ 1021100 h 1021100"/>
              <a:gd name="connsiteX3" fmla="*/ 0 w 5601285"/>
              <a:gd name="connsiteY3" fmla="*/ 1020029 h 1021100"/>
              <a:gd name="connsiteX4" fmla="*/ 694634 w 5601285"/>
              <a:gd name="connsiteY4" fmla="*/ 0 h 1021100"/>
              <a:gd name="connsiteX0" fmla="*/ 694634 w 5627564"/>
              <a:gd name="connsiteY0" fmla="*/ 0 h 1026450"/>
              <a:gd name="connsiteX1" fmla="*/ 4882382 w 5627564"/>
              <a:gd name="connsiteY1" fmla="*/ 63487 h 1026450"/>
              <a:gd name="connsiteX2" fmla="*/ 5627564 w 5627564"/>
              <a:gd name="connsiteY2" fmla="*/ 1026450 h 1026450"/>
              <a:gd name="connsiteX3" fmla="*/ 0 w 5627564"/>
              <a:gd name="connsiteY3" fmla="*/ 1020029 h 1026450"/>
              <a:gd name="connsiteX4" fmla="*/ 694634 w 5627564"/>
              <a:gd name="connsiteY4" fmla="*/ 0 h 1026450"/>
              <a:gd name="connsiteX0" fmla="*/ 694634 w 5627564"/>
              <a:gd name="connsiteY0" fmla="*/ 0 h 1026450"/>
              <a:gd name="connsiteX1" fmla="*/ 4707787 w 5627564"/>
              <a:gd name="connsiteY1" fmla="*/ 61905 h 1026450"/>
              <a:gd name="connsiteX2" fmla="*/ 5627564 w 5627564"/>
              <a:gd name="connsiteY2" fmla="*/ 1026450 h 1026450"/>
              <a:gd name="connsiteX3" fmla="*/ 0 w 5627564"/>
              <a:gd name="connsiteY3" fmla="*/ 1020029 h 1026450"/>
              <a:gd name="connsiteX4" fmla="*/ 694634 w 5627564"/>
              <a:gd name="connsiteY4" fmla="*/ 0 h 1026450"/>
              <a:gd name="connsiteX0" fmla="*/ 694634 w 5627564"/>
              <a:gd name="connsiteY0" fmla="*/ 0 h 1026450"/>
              <a:gd name="connsiteX1" fmla="*/ 4707787 w 5627564"/>
              <a:gd name="connsiteY1" fmla="*/ 61905 h 1026450"/>
              <a:gd name="connsiteX2" fmla="*/ 5627564 w 5627564"/>
              <a:gd name="connsiteY2" fmla="*/ 1026450 h 1026450"/>
              <a:gd name="connsiteX3" fmla="*/ 0 w 5627564"/>
              <a:gd name="connsiteY3" fmla="*/ 1020029 h 1026450"/>
              <a:gd name="connsiteX4" fmla="*/ 694634 w 5627564"/>
              <a:gd name="connsiteY4" fmla="*/ 0 h 1026450"/>
              <a:gd name="connsiteX0" fmla="*/ 1019842 w 5627564"/>
              <a:gd name="connsiteY0" fmla="*/ 0 h 984534"/>
              <a:gd name="connsiteX1" fmla="*/ 4707787 w 5627564"/>
              <a:gd name="connsiteY1" fmla="*/ 19989 h 984534"/>
              <a:gd name="connsiteX2" fmla="*/ 5627564 w 5627564"/>
              <a:gd name="connsiteY2" fmla="*/ 984534 h 984534"/>
              <a:gd name="connsiteX3" fmla="*/ 0 w 5627564"/>
              <a:gd name="connsiteY3" fmla="*/ 978113 h 984534"/>
              <a:gd name="connsiteX4" fmla="*/ 1019842 w 5627564"/>
              <a:gd name="connsiteY4" fmla="*/ 0 h 984534"/>
              <a:gd name="connsiteX0" fmla="*/ 931148 w 5627564"/>
              <a:gd name="connsiteY0" fmla="*/ 0 h 1023226"/>
              <a:gd name="connsiteX1" fmla="*/ 4707787 w 5627564"/>
              <a:gd name="connsiteY1" fmla="*/ 58681 h 1023226"/>
              <a:gd name="connsiteX2" fmla="*/ 5627564 w 5627564"/>
              <a:gd name="connsiteY2" fmla="*/ 1023226 h 1023226"/>
              <a:gd name="connsiteX3" fmla="*/ 0 w 5627564"/>
              <a:gd name="connsiteY3" fmla="*/ 1016805 h 1023226"/>
              <a:gd name="connsiteX4" fmla="*/ 931148 w 5627564"/>
              <a:gd name="connsiteY4" fmla="*/ 0 h 1023226"/>
              <a:gd name="connsiteX0" fmla="*/ 931148 w 5627564"/>
              <a:gd name="connsiteY0" fmla="*/ 2579 h 1025805"/>
              <a:gd name="connsiteX1" fmla="*/ 4707787 w 5627564"/>
              <a:gd name="connsiteY1" fmla="*/ 0 h 1025805"/>
              <a:gd name="connsiteX2" fmla="*/ 5627564 w 5627564"/>
              <a:gd name="connsiteY2" fmla="*/ 1025805 h 1025805"/>
              <a:gd name="connsiteX3" fmla="*/ 0 w 5627564"/>
              <a:gd name="connsiteY3" fmla="*/ 1019384 h 1025805"/>
              <a:gd name="connsiteX4" fmla="*/ 931148 w 5627564"/>
              <a:gd name="connsiteY4" fmla="*/ 2579 h 1025805"/>
              <a:gd name="connsiteX0" fmla="*/ 931148 w 5642345"/>
              <a:gd name="connsiteY0" fmla="*/ 2579 h 1022581"/>
              <a:gd name="connsiteX1" fmla="*/ 4707787 w 5642345"/>
              <a:gd name="connsiteY1" fmla="*/ 0 h 1022581"/>
              <a:gd name="connsiteX2" fmla="*/ 5642345 w 5642345"/>
              <a:gd name="connsiteY2" fmla="*/ 1022581 h 1022581"/>
              <a:gd name="connsiteX3" fmla="*/ 0 w 5642345"/>
              <a:gd name="connsiteY3" fmla="*/ 1019384 h 1022581"/>
              <a:gd name="connsiteX4" fmla="*/ 931148 w 5642345"/>
              <a:gd name="connsiteY4" fmla="*/ 2579 h 1022581"/>
              <a:gd name="connsiteX0" fmla="*/ 931148 w 5642345"/>
              <a:gd name="connsiteY0" fmla="*/ 2579 h 1022581"/>
              <a:gd name="connsiteX1" fmla="*/ 4707787 w 5642345"/>
              <a:gd name="connsiteY1" fmla="*/ 0 h 1022581"/>
              <a:gd name="connsiteX2" fmla="*/ 5642345 w 5642345"/>
              <a:gd name="connsiteY2" fmla="*/ 1022581 h 1022581"/>
              <a:gd name="connsiteX3" fmla="*/ 0 w 5642345"/>
              <a:gd name="connsiteY3" fmla="*/ 1019384 h 1022581"/>
              <a:gd name="connsiteX4" fmla="*/ 931148 w 5642345"/>
              <a:gd name="connsiteY4" fmla="*/ 2579 h 1022581"/>
              <a:gd name="connsiteX0" fmla="*/ 916367 w 5627564"/>
              <a:gd name="connsiteY0" fmla="*/ 2579 h 1025832"/>
              <a:gd name="connsiteX1" fmla="*/ 4693006 w 5627564"/>
              <a:gd name="connsiteY1" fmla="*/ 0 h 1025832"/>
              <a:gd name="connsiteX2" fmla="*/ 5627564 w 5627564"/>
              <a:gd name="connsiteY2" fmla="*/ 1022581 h 1025832"/>
              <a:gd name="connsiteX3" fmla="*/ 0 w 5627564"/>
              <a:gd name="connsiteY3" fmla="*/ 1025832 h 1025832"/>
              <a:gd name="connsiteX4" fmla="*/ 916367 w 5627564"/>
              <a:gd name="connsiteY4" fmla="*/ 2579 h 1025832"/>
              <a:gd name="connsiteX0" fmla="*/ 916367 w 5627564"/>
              <a:gd name="connsiteY0" fmla="*/ 12252 h 1035505"/>
              <a:gd name="connsiteX1" fmla="*/ 4702862 w 5627564"/>
              <a:gd name="connsiteY1" fmla="*/ 0 h 1035505"/>
              <a:gd name="connsiteX2" fmla="*/ 5627564 w 5627564"/>
              <a:gd name="connsiteY2" fmla="*/ 1032254 h 1035505"/>
              <a:gd name="connsiteX3" fmla="*/ 0 w 5627564"/>
              <a:gd name="connsiteY3" fmla="*/ 1035505 h 1035505"/>
              <a:gd name="connsiteX4" fmla="*/ 916367 w 5627564"/>
              <a:gd name="connsiteY4" fmla="*/ 12252 h 1035505"/>
              <a:gd name="connsiteX0" fmla="*/ 896638 w 5607835"/>
              <a:gd name="connsiteY0" fmla="*/ 12252 h 1042054"/>
              <a:gd name="connsiteX1" fmla="*/ 4683133 w 5607835"/>
              <a:gd name="connsiteY1" fmla="*/ 0 h 1042054"/>
              <a:gd name="connsiteX2" fmla="*/ 5607835 w 5607835"/>
              <a:gd name="connsiteY2" fmla="*/ 1032254 h 1042054"/>
              <a:gd name="connsiteX3" fmla="*/ 0 w 5607835"/>
              <a:gd name="connsiteY3" fmla="*/ 1042054 h 1042054"/>
              <a:gd name="connsiteX4" fmla="*/ 896638 w 5607835"/>
              <a:gd name="connsiteY4" fmla="*/ 12252 h 1042054"/>
              <a:gd name="connsiteX0" fmla="*/ 891707 w 5607835"/>
              <a:gd name="connsiteY0" fmla="*/ 15528 h 1042054"/>
              <a:gd name="connsiteX1" fmla="*/ 4683133 w 5607835"/>
              <a:gd name="connsiteY1" fmla="*/ 0 h 1042054"/>
              <a:gd name="connsiteX2" fmla="*/ 5607835 w 5607835"/>
              <a:gd name="connsiteY2" fmla="*/ 1032254 h 1042054"/>
              <a:gd name="connsiteX3" fmla="*/ 0 w 5607835"/>
              <a:gd name="connsiteY3" fmla="*/ 1042054 h 1042054"/>
              <a:gd name="connsiteX4" fmla="*/ 891707 w 5607835"/>
              <a:gd name="connsiteY4" fmla="*/ 15528 h 1042054"/>
              <a:gd name="connsiteX0" fmla="*/ 891707 w 5612767"/>
              <a:gd name="connsiteY0" fmla="*/ 15528 h 1048630"/>
              <a:gd name="connsiteX1" fmla="*/ 4683133 w 5612767"/>
              <a:gd name="connsiteY1" fmla="*/ 0 h 1048630"/>
              <a:gd name="connsiteX2" fmla="*/ 5612767 w 5612767"/>
              <a:gd name="connsiteY2" fmla="*/ 1048630 h 1048630"/>
              <a:gd name="connsiteX3" fmla="*/ 0 w 5612767"/>
              <a:gd name="connsiteY3" fmla="*/ 1042054 h 1048630"/>
              <a:gd name="connsiteX4" fmla="*/ 891707 w 5612767"/>
              <a:gd name="connsiteY4" fmla="*/ 15528 h 1048630"/>
              <a:gd name="connsiteX0" fmla="*/ 891707 w 5612767"/>
              <a:gd name="connsiteY0" fmla="*/ 15528 h 1048630"/>
              <a:gd name="connsiteX1" fmla="*/ 4683133 w 5612767"/>
              <a:gd name="connsiteY1" fmla="*/ 0 h 1048630"/>
              <a:gd name="connsiteX2" fmla="*/ 5612767 w 5612767"/>
              <a:gd name="connsiteY2" fmla="*/ 1048630 h 1048630"/>
              <a:gd name="connsiteX3" fmla="*/ 0 w 5612767"/>
              <a:gd name="connsiteY3" fmla="*/ 1048605 h 1048630"/>
              <a:gd name="connsiteX4" fmla="*/ 891707 w 5612767"/>
              <a:gd name="connsiteY4" fmla="*/ 15528 h 1048630"/>
              <a:gd name="connsiteX0" fmla="*/ 891707 w 5612767"/>
              <a:gd name="connsiteY0" fmla="*/ 8977 h 1042079"/>
              <a:gd name="connsiteX1" fmla="*/ 4668337 w 5612767"/>
              <a:gd name="connsiteY1" fmla="*/ 0 h 1042079"/>
              <a:gd name="connsiteX2" fmla="*/ 5612767 w 5612767"/>
              <a:gd name="connsiteY2" fmla="*/ 1042079 h 1042079"/>
              <a:gd name="connsiteX3" fmla="*/ 0 w 5612767"/>
              <a:gd name="connsiteY3" fmla="*/ 1042054 h 1042079"/>
              <a:gd name="connsiteX4" fmla="*/ 891707 w 5612767"/>
              <a:gd name="connsiteY4" fmla="*/ 8977 h 1042079"/>
              <a:gd name="connsiteX0" fmla="*/ 891707 w 5612767"/>
              <a:gd name="connsiteY0" fmla="*/ 5702 h 1038804"/>
              <a:gd name="connsiteX1" fmla="*/ 4683134 w 5612767"/>
              <a:gd name="connsiteY1" fmla="*/ 0 h 1038804"/>
              <a:gd name="connsiteX2" fmla="*/ 5612767 w 5612767"/>
              <a:gd name="connsiteY2" fmla="*/ 1038804 h 1038804"/>
              <a:gd name="connsiteX3" fmla="*/ 0 w 5612767"/>
              <a:gd name="connsiteY3" fmla="*/ 1038779 h 1038804"/>
              <a:gd name="connsiteX4" fmla="*/ 891707 w 5612767"/>
              <a:gd name="connsiteY4" fmla="*/ 5702 h 1038804"/>
              <a:gd name="connsiteX0" fmla="*/ 891707 w 5612767"/>
              <a:gd name="connsiteY0" fmla="*/ 2427 h 1035529"/>
              <a:gd name="connsiteX1" fmla="*/ 4692999 w 5612767"/>
              <a:gd name="connsiteY1" fmla="*/ 0 h 1035529"/>
              <a:gd name="connsiteX2" fmla="*/ 5612767 w 5612767"/>
              <a:gd name="connsiteY2" fmla="*/ 1035529 h 1035529"/>
              <a:gd name="connsiteX3" fmla="*/ 0 w 5612767"/>
              <a:gd name="connsiteY3" fmla="*/ 1035504 h 1035529"/>
              <a:gd name="connsiteX4" fmla="*/ 891707 w 5612767"/>
              <a:gd name="connsiteY4" fmla="*/ 2427 h 1035529"/>
              <a:gd name="connsiteX0" fmla="*/ 891707 w 5612767"/>
              <a:gd name="connsiteY0" fmla="*/ 2427 h 1035529"/>
              <a:gd name="connsiteX1" fmla="*/ 4692999 w 5612767"/>
              <a:gd name="connsiteY1" fmla="*/ 0 h 1035529"/>
              <a:gd name="connsiteX2" fmla="*/ 5612767 w 5612767"/>
              <a:gd name="connsiteY2" fmla="*/ 1035529 h 1035529"/>
              <a:gd name="connsiteX3" fmla="*/ 0 w 5612767"/>
              <a:gd name="connsiteY3" fmla="*/ 1025679 h 1035529"/>
              <a:gd name="connsiteX4" fmla="*/ 891707 w 5612767"/>
              <a:gd name="connsiteY4" fmla="*/ 2427 h 1035529"/>
              <a:gd name="connsiteX0" fmla="*/ 891707 w 5612767"/>
              <a:gd name="connsiteY0" fmla="*/ 2427 h 1035529"/>
              <a:gd name="connsiteX1" fmla="*/ 4692999 w 5612767"/>
              <a:gd name="connsiteY1" fmla="*/ 0 h 1035529"/>
              <a:gd name="connsiteX2" fmla="*/ 5612767 w 5612767"/>
              <a:gd name="connsiteY2" fmla="*/ 1035529 h 1035529"/>
              <a:gd name="connsiteX3" fmla="*/ 0 w 5612767"/>
              <a:gd name="connsiteY3" fmla="*/ 1025679 h 1035529"/>
              <a:gd name="connsiteX4" fmla="*/ 891707 w 5612767"/>
              <a:gd name="connsiteY4" fmla="*/ 2427 h 1035529"/>
              <a:gd name="connsiteX0" fmla="*/ 891707 w 5612767"/>
              <a:gd name="connsiteY0" fmla="*/ 2427 h 1035529"/>
              <a:gd name="connsiteX1" fmla="*/ 4692999 w 5612767"/>
              <a:gd name="connsiteY1" fmla="*/ 0 h 1035529"/>
              <a:gd name="connsiteX2" fmla="*/ 5612767 w 5612767"/>
              <a:gd name="connsiteY2" fmla="*/ 1035529 h 1035529"/>
              <a:gd name="connsiteX3" fmla="*/ 0 w 5612767"/>
              <a:gd name="connsiteY3" fmla="*/ 1025679 h 1035529"/>
              <a:gd name="connsiteX4" fmla="*/ 891707 w 5612767"/>
              <a:gd name="connsiteY4" fmla="*/ 2427 h 1035529"/>
              <a:gd name="connsiteX0" fmla="*/ 881844 w 5602904"/>
              <a:gd name="connsiteY0" fmla="*/ 2427 h 1042054"/>
              <a:gd name="connsiteX1" fmla="*/ 4683136 w 5602904"/>
              <a:gd name="connsiteY1" fmla="*/ 0 h 1042054"/>
              <a:gd name="connsiteX2" fmla="*/ 5602904 w 5602904"/>
              <a:gd name="connsiteY2" fmla="*/ 1035529 h 1042054"/>
              <a:gd name="connsiteX3" fmla="*/ 0 w 5602904"/>
              <a:gd name="connsiteY3" fmla="*/ 1042054 h 1042054"/>
              <a:gd name="connsiteX4" fmla="*/ 881844 w 5602904"/>
              <a:gd name="connsiteY4" fmla="*/ 2427 h 1042054"/>
              <a:gd name="connsiteX0" fmla="*/ 881844 w 5602904"/>
              <a:gd name="connsiteY0" fmla="*/ 2427 h 1042054"/>
              <a:gd name="connsiteX1" fmla="*/ 4683136 w 5602904"/>
              <a:gd name="connsiteY1" fmla="*/ 0 h 1042054"/>
              <a:gd name="connsiteX2" fmla="*/ 5602904 w 5602904"/>
              <a:gd name="connsiteY2" fmla="*/ 1035529 h 1042054"/>
              <a:gd name="connsiteX3" fmla="*/ 0 w 5602904"/>
              <a:gd name="connsiteY3" fmla="*/ 1042054 h 1042054"/>
              <a:gd name="connsiteX4" fmla="*/ 881844 w 5602904"/>
              <a:gd name="connsiteY4" fmla="*/ 2427 h 1042054"/>
              <a:gd name="connsiteX0" fmla="*/ 906504 w 5627564"/>
              <a:gd name="connsiteY0" fmla="*/ 2427 h 1042054"/>
              <a:gd name="connsiteX1" fmla="*/ 4707796 w 5627564"/>
              <a:gd name="connsiteY1" fmla="*/ 0 h 1042054"/>
              <a:gd name="connsiteX2" fmla="*/ 5627564 w 5627564"/>
              <a:gd name="connsiteY2" fmla="*/ 1035529 h 1042054"/>
              <a:gd name="connsiteX3" fmla="*/ 0 w 5627564"/>
              <a:gd name="connsiteY3" fmla="*/ 1042054 h 1042054"/>
              <a:gd name="connsiteX4" fmla="*/ 906504 w 5627564"/>
              <a:gd name="connsiteY4" fmla="*/ 2427 h 1042054"/>
              <a:gd name="connsiteX0" fmla="*/ 906504 w 5627564"/>
              <a:gd name="connsiteY0" fmla="*/ 2427 h 1042054"/>
              <a:gd name="connsiteX1" fmla="*/ 4707796 w 5627564"/>
              <a:gd name="connsiteY1" fmla="*/ 0 h 1042054"/>
              <a:gd name="connsiteX2" fmla="*/ 5627564 w 5627564"/>
              <a:gd name="connsiteY2" fmla="*/ 1035529 h 1042054"/>
              <a:gd name="connsiteX3" fmla="*/ 0 w 5627564"/>
              <a:gd name="connsiteY3" fmla="*/ 1042054 h 1042054"/>
              <a:gd name="connsiteX4" fmla="*/ 906504 w 5627564"/>
              <a:gd name="connsiteY4" fmla="*/ 2427 h 104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7564" h="1042054">
                <a:moveTo>
                  <a:pt x="906504" y="2427"/>
                </a:moveTo>
                <a:lnTo>
                  <a:pt x="4707796" y="0"/>
                </a:lnTo>
                <a:lnTo>
                  <a:pt x="5627564" y="1035529"/>
                </a:lnTo>
                <a:lnTo>
                  <a:pt x="0" y="1042054"/>
                </a:lnTo>
                <a:cubicBezTo>
                  <a:pt x="895667" y="27406"/>
                  <a:pt x="612556" y="348969"/>
                  <a:pt x="906504" y="2427"/>
                </a:cubicBezTo>
                <a:close/>
              </a:path>
            </a:pathLst>
          </a:custGeom>
          <a:solidFill>
            <a:srgbClr val="B694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4CBD9B1-06FE-1EE5-C4E6-F93915555064}"/>
              </a:ext>
            </a:extLst>
          </p:cNvPr>
          <p:cNvSpPr/>
          <p:nvPr/>
        </p:nvSpPr>
        <p:spPr>
          <a:xfrm>
            <a:off x="5844544" y="220903"/>
            <a:ext cx="1809750" cy="1551600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10E306-C0E3-0948-1A98-D9A03853CEC1}"/>
              </a:ext>
            </a:extLst>
          </p:cNvPr>
          <p:cNvSpPr txBox="1"/>
          <p:nvPr/>
        </p:nvSpPr>
        <p:spPr>
          <a:xfrm>
            <a:off x="4949896" y="5773442"/>
            <a:ext cx="360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Animal and Laboratory Studies</a:t>
            </a:r>
            <a:endParaRPr lang="en-GB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BF4FBC-CA33-B2C9-852B-F415C4C51785}"/>
              </a:ext>
            </a:extLst>
          </p:cNvPr>
          <p:cNvSpPr txBox="1"/>
          <p:nvPr/>
        </p:nvSpPr>
        <p:spPr>
          <a:xfrm>
            <a:off x="4316123" y="4972122"/>
            <a:ext cx="487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Case Report or Case Series</a:t>
            </a:r>
          </a:p>
          <a:p>
            <a:pPr algn="ctr"/>
            <a:r>
              <a:rPr lang="de-DE" dirty="0"/>
              <a:t>Narrative, Reviews, Expert Opinions, Editorials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674C0F-BFED-1A73-E6BF-8B6D9DADBBBF}"/>
              </a:ext>
            </a:extLst>
          </p:cNvPr>
          <p:cNvSpPr txBox="1"/>
          <p:nvPr/>
        </p:nvSpPr>
        <p:spPr>
          <a:xfrm>
            <a:off x="4138253" y="4301265"/>
            <a:ext cx="522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Case Control Studies</a:t>
            </a:r>
          </a:p>
          <a:p>
            <a:pPr algn="ctr"/>
            <a:r>
              <a:rPr lang="de-DE" sz="1400" dirty="0"/>
              <a:t>Retrospective: subjects already of interest looking for risk factors</a:t>
            </a:r>
            <a:endParaRPr lang="en-GB" sz="1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C69AC5-D612-E4EC-BA68-24DDDF4341AA}"/>
              </a:ext>
            </a:extLst>
          </p:cNvPr>
          <p:cNvSpPr txBox="1"/>
          <p:nvPr/>
        </p:nvSpPr>
        <p:spPr>
          <a:xfrm>
            <a:off x="4525517" y="3492658"/>
            <a:ext cx="4442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Cohort Studies</a:t>
            </a:r>
          </a:p>
          <a:p>
            <a:pPr algn="ctr"/>
            <a:r>
              <a:rPr lang="en-GB" sz="1400" dirty="0"/>
              <a:t>Prospective – exposed cohort is  observed for outcome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A859D7-5F09-FF2B-996A-E15997F8806C}"/>
              </a:ext>
            </a:extLst>
          </p:cNvPr>
          <p:cNvSpPr txBox="1"/>
          <p:nvPr/>
        </p:nvSpPr>
        <p:spPr>
          <a:xfrm>
            <a:off x="5254301" y="2667248"/>
            <a:ext cx="3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Randomized Controlled Trial</a:t>
            </a:r>
          </a:p>
          <a:p>
            <a:pPr algn="ctr"/>
            <a:r>
              <a:rPr lang="en-GB" sz="1400" dirty="0"/>
              <a:t>Prospective, tests treatment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8F2AA82-9E7F-387D-8A5D-EA1C1EB9ADE3}"/>
              </a:ext>
            </a:extLst>
          </p:cNvPr>
          <p:cNvSpPr txBox="1"/>
          <p:nvPr/>
        </p:nvSpPr>
        <p:spPr>
          <a:xfrm>
            <a:off x="5514888" y="1849181"/>
            <a:ext cx="24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Meta-Analysis Systematic Review</a:t>
            </a:r>
            <a:endParaRPr lang="en-GB" sz="14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66FE20B-57DD-31CF-BB14-6DB9B0378161}"/>
              </a:ext>
            </a:extLst>
          </p:cNvPr>
          <p:cNvSpPr/>
          <p:nvPr/>
        </p:nvSpPr>
        <p:spPr>
          <a:xfrm>
            <a:off x="5752875" y="953086"/>
            <a:ext cx="1982481" cy="64448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Clinical Practice Guidelines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71159D2-3D8E-D457-7791-AFCC35210B2D}"/>
              </a:ext>
            </a:extLst>
          </p:cNvPr>
          <p:cNvSpPr txBox="1"/>
          <p:nvPr/>
        </p:nvSpPr>
        <p:spPr>
          <a:xfrm>
            <a:off x="3489907" y="876167"/>
            <a:ext cx="23112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/>
              <a:t>Secondary, </a:t>
            </a:r>
            <a:br>
              <a:rPr lang="de-DE" sz="2600" dirty="0"/>
            </a:br>
            <a:r>
              <a:rPr lang="de-DE" sz="2600" dirty="0"/>
              <a:t>pre-appraised, or filtered</a:t>
            </a:r>
            <a:endParaRPr lang="en-GB" sz="26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688F3F7-0526-86FB-11CA-8322A387E043}"/>
              </a:ext>
            </a:extLst>
          </p:cNvPr>
          <p:cNvSpPr txBox="1"/>
          <p:nvPr/>
        </p:nvSpPr>
        <p:spPr>
          <a:xfrm>
            <a:off x="1982277" y="3368721"/>
            <a:ext cx="14380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/>
              <a:t>Primary Studies</a:t>
            </a:r>
            <a:endParaRPr lang="en-GB" sz="2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3DB578B-E91D-3278-270B-75EA60569EBC}"/>
              </a:ext>
            </a:extLst>
          </p:cNvPr>
          <p:cNvSpPr txBox="1"/>
          <p:nvPr/>
        </p:nvSpPr>
        <p:spPr>
          <a:xfrm rot="18011976">
            <a:off x="3383003" y="3685999"/>
            <a:ext cx="159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Observational Studies</a:t>
            </a:r>
            <a:endParaRPr lang="en-GB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D57436-4EB6-3A52-D2EA-67ED317EB1ED}"/>
              </a:ext>
            </a:extLst>
          </p:cNvPr>
          <p:cNvSpPr txBox="1"/>
          <p:nvPr/>
        </p:nvSpPr>
        <p:spPr>
          <a:xfrm>
            <a:off x="2029016" y="5040273"/>
            <a:ext cx="16982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/>
              <a:t>No design</a:t>
            </a:r>
            <a:endParaRPr lang="en-GB" sz="2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1CBE47-9295-5B6A-6FFC-4DD9FD4DE28D}"/>
              </a:ext>
            </a:extLst>
          </p:cNvPr>
          <p:cNvSpPr txBox="1"/>
          <p:nvPr/>
        </p:nvSpPr>
        <p:spPr>
          <a:xfrm>
            <a:off x="68744" y="5724896"/>
            <a:ext cx="34445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/>
              <a:t>No humans involved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52048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4</cp:revision>
  <dcterms:created xsi:type="dcterms:W3CDTF">2025-03-07T09:50:13Z</dcterms:created>
  <dcterms:modified xsi:type="dcterms:W3CDTF">2025-05-02T06:40:09Z</dcterms:modified>
</cp:coreProperties>
</file>