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2339975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7" autoAdjust="0"/>
    <p:restoredTop sz="94660"/>
  </p:normalViewPr>
  <p:slideViewPr>
    <p:cSldViewPr snapToGrid="0">
      <p:cViewPr varScale="1">
        <p:scale>
          <a:sx n="48" d="100"/>
          <a:sy n="48" d="100"/>
        </p:scale>
        <p:origin x="16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2651323"/>
            <a:ext cx="19889788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8508981"/>
            <a:ext cx="17549813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32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862524"/>
            <a:ext cx="5045571" cy="137291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862524"/>
            <a:ext cx="14844216" cy="137291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4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89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4038864"/>
            <a:ext cx="20182284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10841548"/>
            <a:ext cx="20182284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82000"/>
                  </a:schemeClr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7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4312617"/>
            <a:ext cx="9944894" cy="102790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4312617"/>
            <a:ext cx="9944894" cy="102790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29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862527"/>
            <a:ext cx="20182284" cy="31313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3971359"/>
            <a:ext cx="9899190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5917660"/>
            <a:ext cx="9899190" cy="8703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3971359"/>
            <a:ext cx="9947942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5917660"/>
            <a:ext cx="9947942" cy="8703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0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0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080029"/>
            <a:ext cx="7547028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2332567"/>
            <a:ext cx="11846123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4860131"/>
            <a:ext cx="7547028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1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080029"/>
            <a:ext cx="7547028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2332567"/>
            <a:ext cx="11846123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4860131"/>
            <a:ext cx="7547028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5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862527"/>
            <a:ext cx="20182284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4312617"/>
            <a:ext cx="20182284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15015410"/>
            <a:ext cx="526494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37A8A-C997-4943-8F31-709AD131DE1E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15015410"/>
            <a:ext cx="789741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15015410"/>
            <a:ext cx="526494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6185A-57EB-49E0-BDFD-668682889E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C69B7ED-8EA5-6DDA-E99B-4E5D19F16628}"/>
              </a:ext>
            </a:extLst>
          </p:cNvPr>
          <p:cNvSpPr txBox="1"/>
          <p:nvPr/>
        </p:nvSpPr>
        <p:spPr>
          <a:xfrm>
            <a:off x="4265910" y="687575"/>
            <a:ext cx="16738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50" b="1" dirty="0"/>
              <a:t>„stuff“</a:t>
            </a:r>
            <a:endParaRPr lang="en-GB" sz="375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D4596E-B35F-A03B-5450-904C16F0ECFB}"/>
              </a:ext>
            </a:extLst>
          </p:cNvPr>
          <p:cNvSpPr/>
          <p:nvPr/>
        </p:nvSpPr>
        <p:spPr>
          <a:xfrm>
            <a:off x="4094231" y="1776660"/>
            <a:ext cx="2017228" cy="63130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43" dirty="0">
                <a:solidFill>
                  <a:sysClr val="windowText" lastClr="000000"/>
                </a:solidFill>
              </a:rPr>
              <a:t>In-</a:t>
            </a:r>
            <a:r>
              <a:rPr lang="de-DE" sz="1943" dirty="0" err="1">
                <a:solidFill>
                  <a:sysClr val="windowText" lastClr="000000"/>
                </a:solidFill>
              </a:rPr>
              <a:t>basket</a:t>
            </a:r>
            <a:endParaRPr lang="en-GB" sz="1943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C5C2CB-41DB-D1B6-3420-F1C45272D1C4}"/>
              </a:ext>
            </a:extLst>
          </p:cNvPr>
          <p:cNvSpPr/>
          <p:nvPr/>
        </p:nvSpPr>
        <p:spPr>
          <a:xfrm>
            <a:off x="4094231" y="2994404"/>
            <a:ext cx="2017228" cy="63130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43" dirty="0">
                <a:solidFill>
                  <a:sysClr val="windowText" lastClr="000000"/>
                </a:solidFill>
              </a:rPr>
              <a:t>What is it?</a:t>
            </a:r>
            <a:endParaRPr lang="en-GB" sz="1943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C86A2E8-705E-7947-EDC9-A955B4AD30F0}"/>
              </a:ext>
            </a:extLst>
          </p:cNvPr>
          <p:cNvSpPr/>
          <p:nvPr/>
        </p:nvSpPr>
        <p:spPr>
          <a:xfrm>
            <a:off x="4094231" y="4212147"/>
            <a:ext cx="2017228" cy="63130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43" dirty="0">
                <a:solidFill>
                  <a:sysClr val="windowText" lastClr="000000"/>
                </a:solidFill>
              </a:rPr>
              <a:t>Is </a:t>
            </a:r>
            <a:r>
              <a:rPr lang="de-DE" sz="1943" dirty="0" err="1">
                <a:solidFill>
                  <a:sysClr val="windowText" lastClr="000000"/>
                </a:solidFill>
              </a:rPr>
              <a:t>it</a:t>
            </a:r>
            <a:r>
              <a:rPr lang="de-DE" sz="1943" dirty="0">
                <a:solidFill>
                  <a:sysClr val="windowText" lastClr="000000"/>
                </a:solidFill>
              </a:rPr>
              <a:t> actionable?</a:t>
            </a:r>
            <a:endParaRPr lang="en-GB" sz="1943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5C1D85-C9D5-1649-0DB1-CAB91E277108}"/>
              </a:ext>
            </a:extLst>
          </p:cNvPr>
          <p:cNvSpPr/>
          <p:nvPr/>
        </p:nvSpPr>
        <p:spPr>
          <a:xfrm>
            <a:off x="4094231" y="6390065"/>
            <a:ext cx="2017228" cy="845988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43" dirty="0">
                <a:solidFill>
                  <a:sysClr val="windowText" lastClr="000000"/>
                </a:solidFill>
              </a:rPr>
              <a:t>What‘s the </a:t>
            </a:r>
            <a:br>
              <a:rPr lang="de-DE" sz="1943" dirty="0">
                <a:solidFill>
                  <a:sysClr val="windowText" lastClr="000000"/>
                </a:solidFill>
              </a:rPr>
            </a:br>
            <a:r>
              <a:rPr lang="de-DE" sz="1943" dirty="0">
                <a:solidFill>
                  <a:sysClr val="windowText" lastClr="000000"/>
                </a:solidFill>
              </a:rPr>
              <a:t>next action?</a:t>
            </a:r>
            <a:endParaRPr lang="en-GB" sz="1943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1FC35D-55ED-0588-EFAD-114011127C80}"/>
              </a:ext>
            </a:extLst>
          </p:cNvPr>
          <p:cNvSpPr/>
          <p:nvPr/>
        </p:nvSpPr>
        <p:spPr>
          <a:xfrm>
            <a:off x="1998236" y="11370142"/>
            <a:ext cx="2017228" cy="63130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50" dirty="0">
                <a:solidFill>
                  <a:sysClr val="windowText" lastClr="000000"/>
                </a:solidFill>
              </a:rPr>
              <a:t>Do it</a:t>
            </a:r>
            <a:endParaRPr lang="en-GB" sz="225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14892CB-8B37-F9D6-6E53-4F83AEE2DE73}"/>
              </a:ext>
            </a:extLst>
          </p:cNvPr>
          <p:cNvSpPr/>
          <p:nvPr/>
        </p:nvSpPr>
        <p:spPr>
          <a:xfrm>
            <a:off x="4914555" y="11370142"/>
            <a:ext cx="2017228" cy="63130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50" dirty="0">
                <a:solidFill>
                  <a:sysClr val="windowText" lastClr="000000"/>
                </a:solidFill>
              </a:rPr>
              <a:t>Delegate it</a:t>
            </a:r>
            <a:endParaRPr lang="en-GB" sz="225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0F37C7-3022-A0A2-9CDF-DD22CEF71618}"/>
              </a:ext>
            </a:extLst>
          </p:cNvPr>
          <p:cNvSpPr/>
          <p:nvPr/>
        </p:nvSpPr>
        <p:spPr>
          <a:xfrm>
            <a:off x="7205600" y="11370142"/>
            <a:ext cx="2017228" cy="63130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50" dirty="0">
                <a:solidFill>
                  <a:sysClr val="windowText" lastClr="000000"/>
                </a:solidFill>
              </a:rPr>
              <a:t>Defer it</a:t>
            </a:r>
            <a:endParaRPr lang="en-GB" sz="225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848B105-E6C5-038C-5B57-E4D6AE928DC1}"/>
              </a:ext>
            </a:extLst>
          </p:cNvPr>
          <p:cNvSpPr/>
          <p:nvPr/>
        </p:nvSpPr>
        <p:spPr>
          <a:xfrm>
            <a:off x="413311" y="5057679"/>
            <a:ext cx="2438229" cy="12980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E09294C-B7EE-2116-2B15-300567511881}"/>
              </a:ext>
            </a:extLst>
          </p:cNvPr>
          <p:cNvSpPr/>
          <p:nvPr/>
        </p:nvSpPr>
        <p:spPr>
          <a:xfrm>
            <a:off x="5215828" y="13209218"/>
            <a:ext cx="2574671" cy="12568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FBA4C5D-8440-013A-082F-5D193A57C640}"/>
              </a:ext>
            </a:extLst>
          </p:cNvPr>
          <p:cNvSpPr/>
          <p:nvPr/>
        </p:nvSpPr>
        <p:spPr>
          <a:xfrm>
            <a:off x="413311" y="7202564"/>
            <a:ext cx="2438229" cy="12980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240EC7F-6C8D-F822-EB92-311EB3490F51}"/>
              </a:ext>
            </a:extLst>
          </p:cNvPr>
          <p:cNvSpPr/>
          <p:nvPr/>
        </p:nvSpPr>
        <p:spPr>
          <a:xfrm>
            <a:off x="7962948" y="13209218"/>
            <a:ext cx="2574671" cy="12568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67DA327-73D4-3405-F075-A5CC1358C2C0}"/>
              </a:ext>
            </a:extLst>
          </p:cNvPr>
          <p:cNvSpPr/>
          <p:nvPr/>
        </p:nvSpPr>
        <p:spPr>
          <a:xfrm>
            <a:off x="1530404" y="13209218"/>
            <a:ext cx="2574671" cy="12568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235ED08-4FF6-DF5E-0BCC-74FB1931BBC3}"/>
              </a:ext>
            </a:extLst>
          </p:cNvPr>
          <p:cNvSpPr txBox="1"/>
          <p:nvPr/>
        </p:nvSpPr>
        <p:spPr>
          <a:xfrm>
            <a:off x="577100" y="5243869"/>
            <a:ext cx="2110649" cy="9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188" dirty="0"/>
              <a:t>Projects</a:t>
            </a:r>
          </a:p>
          <a:p>
            <a:pPr algn="ctr"/>
            <a:r>
              <a:rPr lang="de-DE" sz="2250" dirty="0"/>
              <a:t>(planning)</a:t>
            </a:r>
            <a:endParaRPr lang="en-GB" sz="225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83866B-C755-2516-0D8E-66758EB2E11A}"/>
              </a:ext>
            </a:extLst>
          </p:cNvPr>
          <p:cNvSpPr txBox="1"/>
          <p:nvPr/>
        </p:nvSpPr>
        <p:spPr>
          <a:xfrm>
            <a:off x="327586" y="7375526"/>
            <a:ext cx="2600191" cy="9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188" dirty="0"/>
              <a:t>Project plans</a:t>
            </a:r>
          </a:p>
          <a:p>
            <a:pPr algn="ctr"/>
            <a:r>
              <a:rPr lang="de-DE" sz="2250" dirty="0"/>
              <a:t>(review for actions)</a:t>
            </a:r>
            <a:endParaRPr lang="en-GB" sz="225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2597702-7EBC-F157-D41D-BDB573046860}"/>
              </a:ext>
            </a:extLst>
          </p:cNvPr>
          <p:cNvSpPr txBox="1"/>
          <p:nvPr/>
        </p:nvSpPr>
        <p:spPr>
          <a:xfrm>
            <a:off x="4554689" y="5175287"/>
            <a:ext cx="10963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" b="1" dirty="0"/>
              <a:t>yes</a:t>
            </a:r>
            <a:endParaRPr lang="en-GB" sz="4500" b="1" dirty="0"/>
          </a:p>
        </p:txBody>
      </p:sp>
      <p:pic>
        <p:nvPicPr>
          <p:cNvPr id="30" name="Grafik 29" descr="Caretzeichen nach unten mit einfarbiger Füllung">
            <a:extLst>
              <a:ext uri="{FF2B5EF4-FFF2-40B4-BE49-F238E27FC236}">
                <a16:creationId xmlns:a16="http://schemas.microsoft.com/office/drawing/2014/main" id="{99529FAE-C72A-32EC-9568-18FA7641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223" y="4753221"/>
            <a:ext cx="857244" cy="857244"/>
          </a:xfrm>
          <a:prstGeom prst="rect">
            <a:avLst/>
          </a:prstGeom>
        </p:spPr>
      </p:pic>
      <p:pic>
        <p:nvPicPr>
          <p:cNvPr id="32" name="Grafik 31" descr="Caretzeichen nach unten mit einfarbiger Füllung">
            <a:extLst>
              <a:ext uri="{FF2B5EF4-FFF2-40B4-BE49-F238E27FC236}">
                <a16:creationId xmlns:a16="http://schemas.microsoft.com/office/drawing/2014/main" id="{30815905-8E96-C28F-E4DB-B7284FBB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033719" y="4127259"/>
            <a:ext cx="857244" cy="857244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739FA80-79EF-76DE-03B1-6C4D15A79AA0}"/>
              </a:ext>
            </a:extLst>
          </p:cNvPr>
          <p:cNvSpPr txBox="1"/>
          <p:nvPr/>
        </p:nvSpPr>
        <p:spPr>
          <a:xfrm>
            <a:off x="6512785" y="4149370"/>
            <a:ext cx="1007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" b="1" dirty="0"/>
              <a:t>no</a:t>
            </a:r>
            <a:endParaRPr lang="en-GB" sz="45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3397F38-1D85-5097-57DD-20888458DF35}"/>
              </a:ext>
            </a:extLst>
          </p:cNvPr>
          <p:cNvSpPr/>
          <p:nvPr/>
        </p:nvSpPr>
        <p:spPr>
          <a:xfrm>
            <a:off x="8365513" y="2344095"/>
            <a:ext cx="2438229" cy="857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E1A0A3D7-E569-85A3-C664-26BE3939D875}"/>
              </a:ext>
            </a:extLst>
          </p:cNvPr>
          <p:cNvSpPr/>
          <p:nvPr/>
        </p:nvSpPr>
        <p:spPr>
          <a:xfrm>
            <a:off x="8365513" y="3671865"/>
            <a:ext cx="2438229" cy="18049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8131FBD-F088-A462-4D83-97DC0C1658BC}"/>
              </a:ext>
            </a:extLst>
          </p:cNvPr>
          <p:cNvSpPr/>
          <p:nvPr/>
        </p:nvSpPr>
        <p:spPr>
          <a:xfrm>
            <a:off x="8365513" y="5998479"/>
            <a:ext cx="2438229" cy="18049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pic>
        <p:nvPicPr>
          <p:cNvPr id="37" name="Grafik 36" descr="Caretzeichen nach unten mit einfarbiger Füllung">
            <a:extLst>
              <a:ext uri="{FF2B5EF4-FFF2-40B4-BE49-F238E27FC236}">
                <a16:creationId xmlns:a16="http://schemas.microsoft.com/office/drawing/2014/main" id="{D19E1BE4-6125-EA96-21B0-6F4141AF9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223" y="1061287"/>
            <a:ext cx="857244" cy="857244"/>
          </a:xfrm>
          <a:prstGeom prst="rect">
            <a:avLst/>
          </a:prstGeom>
        </p:spPr>
      </p:pic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49223D2-0E2E-D2DD-78A3-DA9E49B88BFA}"/>
              </a:ext>
            </a:extLst>
          </p:cNvPr>
          <p:cNvCxnSpPr>
            <a:cxnSpLocks/>
          </p:cNvCxnSpPr>
          <p:nvPr/>
        </p:nvCxnSpPr>
        <p:spPr>
          <a:xfrm>
            <a:off x="5102845" y="2532154"/>
            <a:ext cx="0" cy="333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9029B5B-3570-1962-38ED-57ADC8A42BAA}"/>
              </a:ext>
            </a:extLst>
          </p:cNvPr>
          <p:cNvCxnSpPr>
            <a:cxnSpLocks/>
          </p:cNvCxnSpPr>
          <p:nvPr/>
        </p:nvCxnSpPr>
        <p:spPr>
          <a:xfrm>
            <a:off x="5102845" y="3758972"/>
            <a:ext cx="0" cy="333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8B702E6-B04E-A6D6-5AD5-4F2787EE334F}"/>
              </a:ext>
            </a:extLst>
          </p:cNvPr>
          <p:cNvCxnSpPr>
            <a:cxnSpLocks/>
          </p:cNvCxnSpPr>
          <p:nvPr/>
        </p:nvCxnSpPr>
        <p:spPr>
          <a:xfrm>
            <a:off x="7465987" y="4588123"/>
            <a:ext cx="628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FCA19FAA-48A3-E802-0003-231AB8AE7E36}"/>
              </a:ext>
            </a:extLst>
          </p:cNvPr>
          <p:cNvSpPr txBox="1"/>
          <p:nvPr/>
        </p:nvSpPr>
        <p:spPr>
          <a:xfrm>
            <a:off x="8365510" y="3799842"/>
            <a:ext cx="243822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Someday/</a:t>
            </a:r>
            <a:br>
              <a:rPr lang="de-DE" sz="3000" dirty="0"/>
            </a:br>
            <a:r>
              <a:rPr lang="de-DE" sz="3000" dirty="0"/>
              <a:t>maybe</a:t>
            </a:r>
            <a:br>
              <a:rPr lang="de-DE" sz="1688" dirty="0"/>
            </a:br>
            <a:r>
              <a:rPr lang="de-DE" sz="1875" dirty="0"/>
              <a:t>(</a:t>
            </a:r>
            <a:r>
              <a:rPr lang="de-DE" sz="1875" dirty="0" err="1"/>
              <a:t>tickler</a:t>
            </a:r>
            <a:r>
              <a:rPr lang="de-DE" sz="1875" dirty="0"/>
              <a:t> </a:t>
            </a:r>
            <a:r>
              <a:rPr lang="de-DE" sz="1875" dirty="0" err="1"/>
              <a:t>file</a:t>
            </a:r>
            <a:r>
              <a:rPr lang="de-DE" sz="1875" dirty="0"/>
              <a:t>; hold for review)</a:t>
            </a:r>
            <a:endParaRPr lang="en-GB" sz="1875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D850867-CBE1-6FBC-CA7B-AC6A96970D9C}"/>
              </a:ext>
            </a:extLst>
          </p:cNvPr>
          <p:cNvSpPr txBox="1"/>
          <p:nvPr/>
        </p:nvSpPr>
        <p:spPr>
          <a:xfrm>
            <a:off x="8944091" y="2516479"/>
            <a:ext cx="1281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Trash</a:t>
            </a:r>
            <a:endParaRPr lang="en-GB" sz="3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D58AC11-FC46-DD8D-9B4C-6D0BD6B05C07}"/>
              </a:ext>
            </a:extLst>
          </p:cNvPr>
          <p:cNvSpPr txBox="1"/>
          <p:nvPr/>
        </p:nvSpPr>
        <p:spPr>
          <a:xfrm>
            <a:off x="8365510" y="6379134"/>
            <a:ext cx="243822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Reference</a:t>
            </a:r>
            <a:br>
              <a:rPr lang="de-DE" sz="1688" dirty="0"/>
            </a:br>
            <a:r>
              <a:rPr lang="de-DE" sz="1875" dirty="0"/>
              <a:t>(retrievable when required)</a:t>
            </a:r>
            <a:endParaRPr lang="en-GB" sz="1875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92310D5-4658-F082-BB10-1883B8E5F094}"/>
              </a:ext>
            </a:extLst>
          </p:cNvPr>
          <p:cNvCxnSpPr>
            <a:cxnSpLocks/>
          </p:cNvCxnSpPr>
          <p:nvPr/>
        </p:nvCxnSpPr>
        <p:spPr>
          <a:xfrm>
            <a:off x="1596893" y="6566965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3BAE300-C1C5-C8F6-40AB-EE48561BC17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927775" y="6995311"/>
            <a:ext cx="966798" cy="844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5C8C5B7-D978-4DBB-68BA-CA30BCB75DDC}"/>
              </a:ext>
            </a:extLst>
          </p:cNvPr>
          <p:cNvCxnSpPr>
            <a:cxnSpLocks/>
          </p:cNvCxnSpPr>
          <p:nvPr/>
        </p:nvCxnSpPr>
        <p:spPr>
          <a:xfrm>
            <a:off x="5102845" y="7322092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DBF1843D-38FF-FE7B-A36B-07F2A2076C12}"/>
              </a:ext>
            </a:extLst>
          </p:cNvPr>
          <p:cNvSpPr txBox="1"/>
          <p:nvPr/>
        </p:nvSpPr>
        <p:spPr>
          <a:xfrm>
            <a:off x="3977859" y="7903858"/>
            <a:ext cx="23038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dirty="0"/>
              <a:t>Will it take less</a:t>
            </a:r>
            <a:br>
              <a:rPr lang="de-DE" sz="2250" dirty="0"/>
            </a:br>
            <a:r>
              <a:rPr lang="de-DE" sz="2250" dirty="0"/>
              <a:t>than 2 minutes?</a:t>
            </a:r>
            <a:endParaRPr lang="en-GB" sz="225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1DD6E31-0BBA-1E28-0BCC-7CC906EE29DA}"/>
              </a:ext>
            </a:extLst>
          </p:cNvPr>
          <p:cNvCxnSpPr>
            <a:cxnSpLocks/>
          </p:cNvCxnSpPr>
          <p:nvPr/>
        </p:nvCxnSpPr>
        <p:spPr>
          <a:xfrm>
            <a:off x="7191358" y="9288425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C005033-B1A8-3230-8059-57D5362521EB}"/>
              </a:ext>
            </a:extLst>
          </p:cNvPr>
          <p:cNvCxnSpPr>
            <a:cxnSpLocks/>
          </p:cNvCxnSpPr>
          <p:nvPr/>
        </p:nvCxnSpPr>
        <p:spPr>
          <a:xfrm>
            <a:off x="3014199" y="9288425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033B975-0B40-56D7-42AE-79B0A209452D}"/>
              </a:ext>
            </a:extLst>
          </p:cNvPr>
          <p:cNvCxnSpPr>
            <a:cxnSpLocks/>
          </p:cNvCxnSpPr>
          <p:nvPr/>
        </p:nvCxnSpPr>
        <p:spPr>
          <a:xfrm>
            <a:off x="3014199" y="10347258"/>
            <a:ext cx="0" cy="901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91D8375-B8BE-74B5-915A-E0C39EF34CF7}"/>
              </a:ext>
            </a:extLst>
          </p:cNvPr>
          <p:cNvCxnSpPr>
            <a:cxnSpLocks/>
          </p:cNvCxnSpPr>
          <p:nvPr/>
        </p:nvCxnSpPr>
        <p:spPr>
          <a:xfrm>
            <a:off x="3009867" y="9288422"/>
            <a:ext cx="41859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6331C84B-6B55-E07E-9D7D-7588E4D7969A}"/>
              </a:ext>
            </a:extLst>
          </p:cNvPr>
          <p:cNvSpPr txBox="1"/>
          <p:nvPr/>
        </p:nvSpPr>
        <p:spPr>
          <a:xfrm>
            <a:off x="2461710" y="9703975"/>
            <a:ext cx="109631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750" b="1" dirty="0"/>
              <a:t>yes</a:t>
            </a:r>
            <a:endParaRPr lang="en-GB" sz="3750" b="1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071F3F7-37FC-08A8-73AB-9E6F57A80026}"/>
              </a:ext>
            </a:extLst>
          </p:cNvPr>
          <p:cNvSpPr txBox="1"/>
          <p:nvPr/>
        </p:nvSpPr>
        <p:spPr>
          <a:xfrm>
            <a:off x="6809843" y="9665644"/>
            <a:ext cx="79151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750" b="1" dirty="0"/>
              <a:t>no</a:t>
            </a:r>
            <a:endParaRPr lang="en-GB" sz="375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C8FED8-A0A2-C0C4-5052-C6303D60E253}"/>
              </a:ext>
            </a:extLst>
          </p:cNvPr>
          <p:cNvCxnSpPr>
            <a:cxnSpLocks/>
          </p:cNvCxnSpPr>
          <p:nvPr/>
        </p:nvCxnSpPr>
        <p:spPr>
          <a:xfrm>
            <a:off x="8214214" y="10730812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845E63C-0D57-2A71-E926-97CE0E063BC6}"/>
              </a:ext>
            </a:extLst>
          </p:cNvPr>
          <p:cNvCxnSpPr>
            <a:cxnSpLocks/>
          </p:cNvCxnSpPr>
          <p:nvPr/>
        </p:nvCxnSpPr>
        <p:spPr>
          <a:xfrm>
            <a:off x="5916426" y="10730812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3382BD6D-14C6-A2A8-295B-12128207C722}"/>
              </a:ext>
            </a:extLst>
          </p:cNvPr>
          <p:cNvCxnSpPr>
            <a:cxnSpLocks/>
          </p:cNvCxnSpPr>
          <p:nvPr/>
        </p:nvCxnSpPr>
        <p:spPr>
          <a:xfrm>
            <a:off x="5934288" y="10730809"/>
            <a:ext cx="22882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81767D8-080A-F6BD-AEC1-A4AB67A57E7F}"/>
              </a:ext>
            </a:extLst>
          </p:cNvPr>
          <p:cNvCxnSpPr>
            <a:cxnSpLocks/>
          </p:cNvCxnSpPr>
          <p:nvPr/>
        </p:nvCxnSpPr>
        <p:spPr>
          <a:xfrm flipH="1">
            <a:off x="3311680" y="12123249"/>
            <a:ext cx="1904146" cy="962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F86ED513-250A-4E01-B2E7-5B671BA995F7}"/>
              </a:ext>
            </a:extLst>
          </p:cNvPr>
          <p:cNvSpPr txBox="1"/>
          <p:nvPr/>
        </p:nvSpPr>
        <p:spPr>
          <a:xfrm>
            <a:off x="1592911" y="13487663"/>
            <a:ext cx="2447455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dirty="0"/>
              <a:t>Waiting</a:t>
            </a:r>
            <a:br>
              <a:rPr lang="de-DE" sz="1688" dirty="0"/>
            </a:br>
            <a:r>
              <a:rPr lang="de-DE" sz="1688" dirty="0"/>
              <a:t>(for someone else to do)</a:t>
            </a:r>
            <a:endParaRPr lang="en-GB" sz="1688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A8B724A-4C4D-9A7B-D382-DEC2DBD69989}"/>
              </a:ext>
            </a:extLst>
          </p:cNvPr>
          <p:cNvSpPr txBox="1"/>
          <p:nvPr/>
        </p:nvSpPr>
        <p:spPr>
          <a:xfrm>
            <a:off x="5253655" y="13478733"/>
            <a:ext cx="2489976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dirty="0" err="1"/>
              <a:t>Calendar</a:t>
            </a:r>
            <a:br>
              <a:rPr lang="de-DE" sz="1688" dirty="0"/>
            </a:br>
            <a:r>
              <a:rPr lang="de-DE" sz="1688" dirty="0"/>
              <a:t>(to do at a specific time)</a:t>
            </a:r>
            <a:endParaRPr lang="en-GB" sz="1688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B49DF7B-6069-8027-2A3A-EA3EDCED7F3E}"/>
              </a:ext>
            </a:extLst>
          </p:cNvPr>
          <p:cNvSpPr txBox="1"/>
          <p:nvPr/>
        </p:nvSpPr>
        <p:spPr>
          <a:xfrm>
            <a:off x="8004293" y="13496592"/>
            <a:ext cx="2489976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dirty="0"/>
              <a:t>Next actions</a:t>
            </a:r>
            <a:br>
              <a:rPr lang="de-DE" sz="1688" dirty="0"/>
            </a:br>
            <a:r>
              <a:rPr lang="de-DE" sz="1688" dirty="0"/>
              <a:t>(to do as soon as I can)</a:t>
            </a:r>
            <a:endParaRPr lang="en-GB" sz="1688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152BDC5-AD6F-6BFD-1E80-C14A2F1EBC6C}"/>
              </a:ext>
            </a:extLst>
          </p:cNvPr>
          <p:cNvSpPr txBox="1"/>
          <p:nvPr/>
        </p:nvSpPr>
        <p:spPr>
          <a:xfrm>
            <a:off x="2899365" y="14887661"/>
            <a:ext cx="515863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50" b="1" dirty="0"/>
              <a:t>WORKFLOW DIAGRAM - PROCESSING</a:t>
            </a:r>
            <a:endParaRPr lang="en-GB" sz="2250" b="1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0AFCC8D4-1CDB-0B2D-08CC-DB37F64DB6A1}"/>
              </a:ext>
            </a:extLst>
          </p:cNvPr>
          <p:cNvCxnSpPr>
            <a:cxnSpLocks/>
          </p:cNvCxnSpPr>
          <p:nvPr/>
        </p:nvCxnSpPr>
        <p:spPr>
          <a:xfrm>
            <a:off x="5102845" y="5879906"/>
            <a:ext cx="0" cy="39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4B4974D-DABF-18AB-B26E-AC6FD73A1AC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60078" y="5860321"/>
            <a:ext cx="966798" cy="856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849DDA2A-1E97-86BA-A751-8A2CEDB8D44B}"/>
              </a:ext>
            </a:extLst>
          </p:cNvPr>
          <p:cNvSpPr txBox="1"/>
          <p:nvPr/>
        </p:nvSpPr>
        <p:spPr>
          <a:xfrm rot="2950235">
            <a:off x="3091849" y="5776402"/>
            <a:ext cx="1096317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88" dirty="0"/>
              <a:t>Multistep </a:t>
            </a:r>
            <a:br>
              <a:rPr lang="de-DE" sz="1688" dirty="0"/>
            </a:br>
            <a:r>
              <a:rPr lang="de-DE" sz="1688" dirty="0"/>
              <a:t>projects</a:t>
            </a:r>
            <a:endParaRPr lang="en-GB" sz="1688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F6BBA3-B7C7-6CED-6442-D29A16DF7712}"/>
              </a:ext>
            </a:extLst>
          </p:cNvPr>
          <p:cNvCxnSpPr>
            <a:cxnSpLocks/>
          </p:cNvCxnSpPr>
          <p:nvPr/>
        </p:nvCxnSpPr>
        <p:spPr>
          <a:xfrm>
            <a:off x="5102845" y="8682915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062BAA4-29C2-4601-9020-B8077C70C63B}"/>
              </a:ext>
            </a:extLst>
          </p:cNvPr>
          <p:cNvCxnSpPr>
            <a:cxnSpLocks/>
          </p:cNvCxnSpPr>
          <p:nvPr/>
        </p:nvCxnSpPr>
        <p:spPr>
          <a:xfrm flipH="1">
            <a:off x="7191358" y="10220547"/>
            <a:ext cx="0" cy="415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21A25211-2363-9AC5-9BC7-D6387D51D27D}"/>
              </a:ext>
            </a:extLst>
          </p:cNvPr>
          <p:cNvCxnSpPr>
            <a:cxnSpLocks/>
          </p:cNvCxnSpPr>
          <p:nvPr/>
        </p:nvCxnSpPr>
        <p:spPr>
          <a:xfrm>
            <a:off x="7722034" y="2768331"/>
            <a:ext cx="0" cy="4132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D0D501A-880D-6A85-3374-2A54E79B5D5F}"/>
              </a:ext>
            </a:extLst>
          </p:cNvPr>
          <p:cNvCxnSpPr>
            <a:cxnSpLocks/>
          </p:cNvCxnSpPr>
          <p:nvPr/>
        </p:nvCxnSpPr>
        <p:spPr>
          <a:xfrm>
            <a:off x="7713212" y="2768329"/>
            <a:ext cx="48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FA90387-1B03-263E-C331-24531ED0E44A}"/>
              </a:ext>
            </a:extLst>
          </p:cNvPr>
          <p:cNvCxnSpPr>
            <a:cxnSpLocks/>
          </p:cNvCxnSpPr>
          <p:nvPr/>
        </p:nvCxnSpPr>
        <p:spPr>
          <a:xfrm>
            <a:off x="7715337" y="6900960"/>
            <a:ext cx="48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92767C7-2682-3B84-61A6-94DBD4D4CC08}"/>
              </a:ext>
            </a:extLst>
          </p:cNvPr>
          <p:cNvCxnSpPr>
            <a:cxnSpLocks/>
          </p:cNvCxnSpPr>
          <p:nvPr/>
        </p:nvCxnSpPr>
        <p:spPr>
          <a:xfrm>
            <a:off x="9293929" y="12571216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C73DB29-4D59-0CBF-F342-D866378E3372}"/>
              </a:ext>
            </a:extLst>
          </p:cNvPr>
          <p:cNvCxnSpPr>
            <a:cxnSpLocks/>
          </p:cNvCxnSpPr>
          <p:nvPr/>
        </p:nvCxnSpPr>
        <p:spPr>
          <a:xfrm>
            <a:off x="6509739" y="12571216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5F3F1C-1ACD-7B03-D5BA-8028F35EC024}"/>
              </a:ext>
            </a:extLst>
          </p:cNvPr>
          <p:cNvCxnSpPr>
            <a:cxnSpLocks/>
          </p:cNvCxnSpPr>
          <p:nvPr/>
        </p:nvCxnSpPr>
        <p:spPr>
          <a:xfrm>
            <a:off x="6503110" y="12571213"/>
            <a:ext cx="2795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CE55E5F-66ED-C833-9D44-C9224319D90E}"/>
              </a:ext>
            </a:extLst>
          </p:cNvPr>
          <p:cNvCxnSpPr>
            <a:cxnSpLocks/>
          </p:cNvCxnSpPr>
          <p:nvPr/>
        </p:nvCxnSpPr>
        <p:spPr>
          <a:xfrm>
            <a:off x="8214214" y="12096697"/>
            <a:ext cx="0" cy="367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0C7A31E7-7AA9-E69D-C516-56B9F536E6AD}"/>
              </a:ext>
            </a:extLst>
          </p:cNvPr>
          <p:cNvSpPr txBox="1"/>
          <p:nvPr/>
        </p:nvSpPr>
        <p:spPr>
          <a:xfrm>
            <a:off x="16411397" y="687575"/>
            <a:ext cx="16738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50" b="1" dirty="0"/>
              <a:t>„stuff“</a:t>
            </a:r>
            <a:endParaRPr lang="en-GB" sz="3750" b="1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DE48BF28-CE5B-86BA-8ED7-C416B9779010}"/>
              </a:ext>
            </a:extLst>
          </p:cNvPr>
          <p:cNvSpPr/>
          <p:nvPr/>
        </p:nvSpPr>
        <p:spPr>
          <a:xfrm>
            <a:off x="16239718" y="1776660"/>
            <a:ext cx="2017228" cy="631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43" dirty="0">
                <a:solidFill>
                  <a:sysClr val="windowText" lastClr="000000"/>
                </a:solidFill>
              </a:rPr>
              <a:t>In-</a:t>
            </a:r>
            <a:r>
              <a:rPr lang="de-DE" sz="1943" dirty="0" err="1">
                <a:solidFill>
                  <a:sysClr val="windowText" lastClr="000000"/>
                </a:solidFill>
              </a:rPr>
              <a:t>basket</a:t>
            </a:r>
            <a:endParaRPr lang="en-GB" sz="1943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E7EBFEB3-F54F-AD29-7A12-5F67740A12AD}"/>
              </a:ext>
            </a:extLst>
          </p:cNvPr>
          <p:cNvSpPr/>
          <p:nvPr/>
        </p:nvSpPr>
        <p:spPr>
          <a:xfrm>
            <a:off x="16239718" y="2994404"/>
            <a:ext cx="2017228" cy="631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43" dirty="0">
                <a:solidFill>
                  <a:sysClr val="windowText" lastClr="000000"/>
                </a:solidFill>
              </a:rPr>
              <a:t>What is it?</a:t>
            </a:r>
            <a:endParaRPr lang="en-GB" sz="1943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F330F492-557D-2EF2-453A-2E536452FED6}"/>
              </a:ext>
            </a:extLst>
          </p:cNvPr>
          <p:cNvSpPr/>
          <p:nvPr/>
        </p:nvSpPr>
        <p:spPr>
          <a:xfrm>
            <a:off x="16239718" y="4212147"/>
            <a:ext cx="2017228" cy="631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43" dirty="0">
                <a:solidFill>
                  <a:sysClr val="windowText" lastClr="000000"/>
                </a:solidFill>
              </a:rPr>
              <a:t>Is </a:t>
            </a:r>
            <a:r>
              <a:rPr lang="de-DE" sz="1943" dirty="0" err="1">
                <a:solidFill>
                  <a:sysClr val="windowText" lastClr="000000"/>
                </a:solidFill>
              </a:rPr>
              <a:t>it</a:t>
            </a:r>
            <a:r>
              <a:rPr lang="de-DE" sz="1943" dirty="0">
                <a:solidFill>
                  <a:sysClr val="windowText" lastClr="000000"/>
                </a:solidFill>
              </a:rPr>
              <a:t> actionable?</a:t>
            </a:r>
            <a:endParaRPr lang="en-GB" sz="1943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C725499-EFF1-A201-DDDF-82016285E73D}"/>
              </a:ext>
            </a:extLst>
          </p:cNvPr>
          <p:cNvSpPr/>
          <p:nvPr/>
        </p:nvSpPr>
        <p:spPr>
          <a:xfrm>
            <a:off x="16239718" y="6390065"/>
            <a:ext cx="2017228" cy="845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43" dirty="0">
                <a:solidFill>
                  <a:sysClr val="windowText" lastClr="000000"/>
                </a:solidFill>
              </a:rPr>
              <a:t>What‘s the </a:t>
            </a:r>
            <a:br>
              <a:rPr lang="de-DE" sz="1943" dirty="0">
                <a:solidFill>
                  <a:sysClr val="windowText" lastClr="000000"/>
                </a:solidFill>
              </a:rPr>
            </a:br>
            <a:r>
              <a:rPr lang="de-DE" sz="1943" dirty="0">
                <a:solidFill>
                  <a:sysClr val="windowText" lastClr="000000"/>
                </a:solidFill>
              </a:rPr>
              <a:t>next action?</a:t>
            </a:r>
            <a:endParaRPr lang="en-GB" sz="1943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9609E55F-9B00-D3CD-2879-1251221F36FC}"/>
              </a:ext>
            </a:extLst>
          </p:cNvPr>
          <p:cNvSpPr/>
          <p:nvPr/>
        </p:nvSpPr>
        <p:spPr>
          <a:xfrm>
            <a:off x="14143723" y="11370142"/>
            <a:ext cx="2017228" cy="631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50" dirty="0">
                <a:solidFill>
                  <a:sysClr val="windowText" lastClr="000000"/>
                </a:solidFill>
              </a:rPr>
              <a:t>Do it</a:t>
            </a:r>
            <a:endParaRPr lang="en-GB" sz="2250" dirty="0">
              <a:solidFill>
                <a:sysClr val="windowText" lastClr="000000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37026605-75B2-A9A1-E5A8-B6BB53841F66}"/>
              </a:ext>
            </a:extLst>
          </p:cNvPr>
          <p:cNvSpPr/>
          <p:nvPr/>
        </p:nvSpPr>
        <p:spPr>
          <a:xfrm>
            <a:off x="17060042" y="11370142"/>
            <a:ext cx="2017228" cy="631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50" dirty="0">
                <a:solidFill>
                  <a:sysClr val="windowText" lastClr="000000"/>
                </a:solidFill>
              </a:rPr>
              <a:t>Delegate it</a:t>
            </a:r>
            <a:endParaRPr lang="en-GB" sz="225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1CE873D5-5091-5A0A-2DF6-C0562600D03B}"/>
              </a:ext>
            </a:extLst>
          </p:cNvPr>
          <p:cNvSpPr/>
          <p:nvPr/>
        </p:nvSpPr>
        <p:spPr>
          <a:xfrm>
            <a:off x="19351087" y="11370142"/>
            <a:ext cx="2017228" cy="631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50" dirty="0">
                <a:solidFill>
                  <a:sysClr val="windowText" lastClr="000000"/>
                </a:solidFill>
              </a:rPr>
              <a:t>Defer it</a:t>
            </a:r>
            <a:endParaRPr lang="en-GB" sz="225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89C3AFBD-406F-C7AE-1679-B667BCA5451C}"/>
              </a:ext>
            </a:extLst>
          </p:cNvPr>
          <p:cNvSpPr/>
          <p:nvPr/>
        </p:nvSpPr>
        <p:spPr>
          <a:xfrm>
            <a:off x="12558798" y="5057679"/>
            <a:ext cx="2438229" cy="1298096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73E60236-0736-4A52-5785-72454336AEB6}"/>
              </a:ext>
            </a:extLst>
          </p:cNvPr>
          <p:cNvSpPr/>
          <p:nvPr/>
        </p:nvSpPr>
        <p:spPr>
          <a:xfrm>
            <a:off x="17361315" y="13209218"/>
            <a:ext cx="2574671" cy="1256844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132" name="Rechteck: abgerundete Ecken 131">
            <a:extLst>
              <a:ext uri="{FF2B5EF4-FFF2-40B4-BE49-F238E27FC236}">
                <a16:creationId xmlns:a16="http://schemas.microsoft.com/office/drawing/2014/main" id="{D9896411-7BA3-3473-8BB3-489C175CA639}"/>
              </a:ext>
            </a:extLst>
          </p:cNvPr>
          <p:cNvSpPr/>
          <p:nvPr/>
        </p:nvSpPr>
        <p:spPr>
          <a:xfrm>
            <a:off x="12558798" y="7202564"/>
            <a:ext cx="2438229" cy="1298096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133" name="Rechteck: abgerundete Ecken 132">
            <a:extLst>
              <a:ext uri="{FF2B5EF4-FFF2-40B4-BE49-F238E27FC236}">
                <a16:creationId xmlns:a16="http://schemas.microsoft.com/office/drawing/2014/main" id="{5AA32BB4-6104-2FFB-BBD4-03CE7A7AE4B4}"/>
              </a:ext>
            </a:extLst>
          </p:cNvPr>
          <p:cNvSpPr/>
          <p:nvPr/>
        </p:nvSpPr>
        <p:spPr>
          <a:xfrm>
            <a:off x="20108435" y="13209218"/>
            <a:ext cx="2574671" cy="1256844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134" name="Rechteck: abgerundete Ecken 133">
            <a:extLst>
              <a:ext uri="{FF2B5EF4-FFF2-40B4-BE49-F238E27FC236}">
                <a16:creationId xmlns:a16="http://schemas.microsoft.com/office/drawing/2014/main" id="{EA7AE6C6-0E4D-168E-502A-D21D9337C8B6}"/>
              </a:ext>
            </a:extLst>
          </p:cNvPr>
          <p:cNvSpPr/>
          <p:nvPr/>
        </p:nvSpPr>
        <p:spPr>
          <a:xfrm>
            <a:off x="13675891" y="13209218"/>
            <a:ext cx="2574671" cy="1256844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CEF894F7-B092-56C5-EECF-45ADF7645818}"/>
              </a:ext>
            </a:extLst>
          </p:cNvPr>
          <p:cNvSpPr txBox="1"/>
          <p:nvPr/>
        </p:nvSpPr>
        <p:spPr>
          <a:xfrm>
            <a:off x="12722587" y="5243869"/>
            <a:ext cx="2110649" cy="9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188" dirty="0"/>
              <a:t>Projects</a:t>
            </a:r>
          </a:p>
          <a:p>
            <a:pPr algn="ctr"/>
            <a:r>
              <a:rPr lang="de-DE" sz="2250" dirty="0"/>
              <a:t>(planning)</a:t>
            </a:r>
            <a:endParaRPr lang="en-GB" sz="225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67E0D82B-AFEA-21E5-A52E-C822BC6B4825}"/>
              </a:ext>
            </a:extLst>
          </p:cNvPr>
          <p:cNvSpPr txBox="1"/>
          <p:nvPr/>
        </p:nvSpPr>
        <p:spPr>
          <a:xfrm>
            <a:off x="12473073" y="7375526"/>
            <a:ext cx="2600191" cy="9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188" dirty="0"/>
              <a:t>Project plans</a:t>
            </a:r>
          </a:p>
          <a:p>
            <a:pPr algn="ctr"/>
            <a:r>
              <a:rPr lang="de-DE" sz="2250" dirty="0"/>
              <a:t>(review for actions)</a:t>
            </a:r>
            <a:endParaRPr lang="en-GB" sz="225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733B967A-0559-4E91-75D2-D8C71DFC352F}"/>
              </a:ext>
            </a:extLst>
          </p:cNvPr>
          <p:cNvSpPr txBox="1"/>
          <p:nvPr/>
        </p:nvSpPr>
        <p:spPr>
          <a:xfrm>
            <a:off x="16700176" y="5175287"/>
            <a:ext cx="10963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" b="1" dirty="0"/>
              <a:t>yes</a:t>
            </a:r>
            <a:endParaRPr lang="en-GB" sz="4500" b="1" dirty="0"/>
          </a:p>
        </p:txBody>
      </p:sp>
      <p:pic>
        <p:nvPicPr>
          <p:cNvPr id="138" name="Grafik 137" descr="Caretzeichen nach unten mit einfarbiger Füllung">
            <a:extLst>
              <a:ext uri="{FF2B5EF4-FFF2-40B4-BE49-F238E27FC236}">
                <a16:creationId xmlns:a16="http://schemas.microsoft.com/office/drawing/2014/main" id="{A20EFB09-8AAD-540D-BDC5-2DA4E9EC3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19710" y="4753221"/>
            <a:ext cx="857244" cy="857244"/>
          </a:xfrm>
          <a:prstGeom prst="rect">
            <a:avLst/>
          </a:prstGeom>
        </p:spPr>
      </p:pic>
      <p:pic>
        <p:nvPicPr>
          <p:cNvPr id="139" name="Grafik 138" descr="Caretzeichen nach unten mit einfarbiger Füllung">
            <a:extLst>
              <a:ext uri="{FF2B5EF4-FFF2-40B4-BE49-F238E27FC236}">
                <a16:creationId xmlns:a16="http://schemas.microsoft.com/office/drawing/2014/main" id="{10046695-DD01-A0F2-7312-1D107A8FC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8179206" y="4127259"/>
            <a:ext cx="857244" cy="857244"/>
          </a:xfrm>
          <a:prstGeom prst="rect">
            <a:avLst/>
          </a:prstGeom>
        </p:spPr>
      </p:pic>
      <p:sp>
        <p:nvSpPr>
          <p:cNvPr id="140" name="Textfeld 139">
            <a:extLst>
              <a:ext uri="{FF2B5EF4-FFF2-40B4-BE49-F238E27FC236}">
                <a16:creationId xmlns:a16="http://schemas.microsoft.com/office/drawing/2014/main" id="{CF25ACB1-5A95-1F9D-E340-B0910F158C32}"/>
              </a:ext>
            </a:extLst>
          </p:cNvPr>
          <p:cNvSpPr txBox="1"/>
          <p:nvPr/>
        </p:nvSpPr>
        <p:spPr>
          <a:xfrm>
            <a:off x="18658272" y="4149370"/>
            <a:ext cx="1007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" b="1" dirty="0"/>
              <a:t>no</a:t>
            </a:r>
            <a:endParaRPr lang="en-GB" sz="4500" b="1" dirty="0"/>
          </a:p>
        </p:txBody>
      </p: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9200B6DF-4B06-9B34-6929-4876E8A704C4}"/>
              </a:ext>
            </a:extLst>
          </p:cNvPr>
          <p:cNvSpPr/>
          <p:nvPr/>
        </p:nvSpPr>
        <p:spPr>
          <a:xfrm>
            <a:off x="20511000" y="2344095"/>
            <a:ext cx="2438229" cy="857244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AA8CBEA1-BD44-8C19-E08B-694392A2E0A1}"/>
              </a:ext>
            </a:extLst>
          </p:cNvPr>
          <p:cNvSpPr/>
          <p:nvPr/>
        </p:nvSpPr>
        <p:spPr>
          <a:xfrm>
            <a:off x="20511000" y="3671865"/>
            <a:ext cx="2438229" cy="1804971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sp>
        <p:nvSpPr>
          <p:cNvPr id="143" name="Rechteck: abgerundete Ecken 142">
            <a:extLst>
              <a:ext uri="{FF2B5EF4-FFF2-40B4-BE49-F238E27FC236}">
                <a16:creationId xmlns:a16="http://schemas.microsoft.com/office/drawing/2014/main" id="{D5CB93C2-1303-1868-ADE2-734B5F8A3044}"/>
              </a:ext>
            </a:extLst>
          </p:cNvPr>
          <p:cNvSpPr/>
          <p:nvPr/>
        </p:nvSpPr>
        <p:spPr>
          <a:xfrm>
            <a:off x="20511000" y="5998479"/>
            <a:ext cx="2438229" cy="1804971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/>
          </a:p>
        </p:txBody>
      </p:sp>
      <p:pic>
        <p:nvPicPr>
          <p:cNvPr id="144" name="Grafik 143" descr="Caretzeichen nach unten mit einfarbiger Füllung">
            <a:extLst>
              <a:ext uri="{FF2B5EF4-FFF2-40B4-BE49-F238E27FC236}">
                <a16:creationId xmlns:a16="http://schemas.microsoft.com/office/drawing/2014/main" id="{6E59B0F7-F225-116E-93CE-01CD9CDD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19710" y="1061287"/>
            <a:ext cx="857244" cy="857244"/>
          </a:xfrm>
          <a:prstGeom prst="rect">
            <a:avLst/>
          </a:prstGeom>
        </p:spPr>
      </p:pic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A2456148-B209-E626-0CA2-9B0451190CB9}"/>
              </a:ext>
            </a:extLst>
          </p:cNvPr>
          <p:cNvCxnSpPr>
            <a:cxnSpLocks/>
          </p:cNvCxnSpPr>
          <p:nvPr/>
        </p:nvCxnSpPr>
        <p:spPr>
          <a:xfrm>
            <a:off x="17248332" y="2532154"/>
            <a:ext cx="0" cy="333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D6923ADE-6D49-0126-FBF4-7D7B514FBF33}"/>
              </a:ext>
            </a:extLst>
          </p:cNvPr>
          <p:cNvCxnSpPr>
            <a:cxnSpLocks/>
          </p:cNvCxnSpPr>
          <p:nvPr/>
        </p:nvCxnSpPr>
        <p:spPr>
          <a:xfrm>
            <a:off x="17248332" y="3758972"/>
            <a:ext cx="0" cy="333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0F12EA8-6521-8E64-32B4-50AE6B4998A7}"/>
              </a:ext>
            </a:extLst>
          </p:cNvPr>
          <p:cNvCxnSpPr>
            <a:cxnSpLocks/>
          </p:cNvCxnSpPr>
          <p:nvPr/>
        </p:nvCxnSpPr>
        <p:spPr>
          <a:xfrm>
            <a:off x="19611473" y="4588123"/>
            <a:ext cx="6287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feld 147">
            <a:extLst>
              <a:ext uri="{FF2B5EF4-FFF2-40B4-BE49-F238E27FC236}">
                <a16:creationId xmlns:a16="http://schemas.microsoft.com/office/drawing/2014/main" id="{8EA84EF4-6E49-9A31-E7D2-F185EB1DF9D4}"/>
              </a:ext>
            </a:extLst>
          </p:cNvPr>
          <p:cNvSpPr txBox="1"/>
          <p:nvPr/>
        </p:nvSpPr>
        <p:spPr>
          <a:xfrm>
            <a:off x="20510997" y="3799842"/>
            <a:ext cx="243822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Someday/</a:t>
            </a:r>
            <a:br>
              <a:rPr lang="de-DE" sz="3000" dirty="0"/>
            </a:br>
            <a:r>
              <a:rPr lang="de-DE" sz="3000" dirty="0"/>
              <a:t>maybe</a:t>
            </a:r>
            <a:br>
              <a:rPr lang="de-DE" sz="1688" dirty="0"/>
            </a:br>
            <a:r>
              <a:rPr lang="de-DE" sz="1875" dirty="0"/>
              <a:t>(</a:t>
            </a:r>
            <a:r>
              <a:rPr lang="de-DE" sz="1875" dirty="0" err="1"/>
              <a:t>tickler</a:t>
            </a:r>
            <a:r>
              <a:rPr lang="de-DE" sz="1875" dirty="0"/>
              <a:t> </a:t>
            </a:r>
            <a:r>
              <a:rPr lang="de-DE" sz="1875" dirty="0" err="1"/>
              <a:t>file</a:t>
            </a:r>
            <a:r>
              <a:rPr lang="de-DE" sz="1875" dirty="0"/>
              <a:t>; hold for review)</a:t>
            </a:r>
            <a:endParaRPr lang="en-GB" sz="1875" dirty="0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7877841-9231-5160-BE48-76BCF6D9A495}"/>
              </a:ext>
            </a:extLst>
          </p:cNvPr>
          <p:cNvSpPr txBox="1"/>
          <p:nvPr/>
        </p:nvSpPr>
        <p:spPr>
          <a:xfrm>
            <a:off x="21089578" y="2516479"/>
            <a:ext cx="1281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Trash</a:t>
            </a:r>
            <a:endParaRPr lang="en-GB" sz="3000" dirty="0"/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5BC20536-F494-1805-FB6B-D280BE9602E8}"/>
              </a:ext>
            </a:extLst>
          </p:cNvPr>
          <p:cNvSpPr txBox="1"/>
          <p:nvPr/>
        </p:nvSpPr>
        <p:spPr>
          <a:xfrm>
            <a:off x="20510997" y="6379134"/>
            <a:ext cx="243822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Reference</a:t>
            </a:r>
            <a:br>
              <a:rPr lang="de-DE" sz="1688" dirty="0"/>
            </a:br>
            <a:r>
              <a:rPr lang="de-DE" sz="1875" dirty="0"/>
              <a:t>(retrievable when required)</a:t>
            </a:r>
            <a:endParaRPr lang="en-GB" sz="1875" dirty="0"/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80F937D9-3225-1EE3-CB35-390949491E2D}"/>
              </a:ext>
            </a:extLst>
          </p:cNvPr>
          <p:cNvCxnSpPr>
            <a:cxnSpLocks/>
          </p:cNvCxnSpPr>
          <p:nvPr/>
        </p:nvCxnSpPr>
        <p:spPr>
          <a:xfrm>
            <a:off x="13742379" y="6566965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339B1881-331A-4838-8D70-7FAFBA6D0158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15073262" y="6995311"/>
            <a:ext cx="966798" cy="844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BADC9415-EB07-1D91-8D54-B938237DE336}"/>
              </a:ext>
            </a:extLst>
          </p:cNvPr>
          <p:cNvCxnSpPr>
            <a:cxnSpLocks/>
          </p:cNvCxnSpPr>
          <p:nvPr/>
        </p:nvCxnSpPr>
        <p:spPr>
          <a:xfrm>
            <a:off x="17248332" y="7322092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DF80DBFD-1C10-9EF7-06EE-AE777F8FCD20}"/>
              </a:ext>
            </a:extLst>
          </p:cNvPr>
          <p:cNvSpPr txBox="1"/>
          <p:nvPr/>
        </p:nvSpPr>
        <p:spPr>
          <a:xfrm>
            <a:off x="16123346" y="7903858"/>
            <a:ext cx="23038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dirty="0"/>
              <a:t>Will it take less</a:t>
            </a:r>
            <a:br>
              <a:rPr lang="de-DE" sz="2250" dirty="0"/>
            </a:br>
            <a:r>
              <a:rPr lang="de-DE" sz="2250" dirty="0"/>
              <a:t>than 2 minutes?</a:t>
            </a:r>
            <a:endParaRPr lang="en-GB" sz="2250" dirty="0"/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B4D42DDC-2D7C-E7C4-82C7-86FD032FD6AF}"/>
              </a:ext>
            </a:extLst>
          </p:cNvPr>
          <p:cNvCxnSpPr>
            <a:cxnSpLocks/>
          </p:cNvCxnSpPr>
          <p:nvPr/>
        </p:nvCxnSpPr>
        <p:spPr>
          <a:xfrm>
            <a:off x="19336845" y="9288425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5952F79-4C01-E140-C54F-AC04223B8138}"/>
              </a:ext>
            </a:extLst>
          </p:cNvPr>
          <p:cNvCxnSpPr>
            <a:cxnSpLocks/>
          </p:cNvCxnSpPr>
          <p:nvPr/>
        </p:nvCxnSpPr>
        <p:spPr>
          <a:xfrm>
            <a:off x="15159686" y="9288425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D778A5C-FA78-05D5-1EBB-44C745003965}"/>
              </a:ext>
            </a:extLst>
          </p:cNvPr>
          <p:cNvCxnSpPr>
            <a:cxnSpLocks/>
          </p:cNvCxnSpPr>
          <p:nvPr/>
        </p:nvCxnSpPr>
        <p:spPr>
          <a:xfrm>
            <a:off x="15159686" y="10347258"/>
            <a:ext cx="0" cy="901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45956603-FC86-EE88-0EE3-20F901608301}"/>
              </a:ext>
            </a:extLst>
          </p:cNvPr>
          <p:cNvCxnSpPr>
            <a:cxnSpLocks/>
          </p:cNvCxnSpPr>
          <p:nvPr/>
        </p:nvCxnSpPr>
        <p:spPr>
          <a:xfrm>
            <a:off x="15155354" y="9288422"/>
            <a:ext cx="41859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4A4E839F-D501-6BB1-A860-09F21F8D23B0}"/>
              </a:ext>
            </a:extLst>
          </p:cNvPr>
          <p:cNvSpPr txBox="1"/>
          <p:nvPr/>
        </p:nvSpPr>
        <p:spPr>
          <a:xfrm>
            <a:off x="14607196" y="9703975"/>
            <a:ext cx="109631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750" b="1" dirty="0"/>
              <a:t>yes</a:t>
            </a:r>
            <a:endParaRPr lang="en-GB" sz="3750" b="1" dirty="0"/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84FB7D56-1AB8-F2BA-C1D3-A38C91266214}"/>
              </a:ext>
            </a:extLst>
          </p:cNvPr>
          <p:cNvSpPr txBox="1"/>
          <p:nvPr/>
        </p:nvSpPr>
        <p:spPr>
          <a:xfrm>
            <a:off x="18955330" y="9665644"/>
            <a:ext cx="79151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750" b="1" dirty="0"/>
              <a:t>no</a:t>
            </a:r>
            <a:endParaRPr lang="en-GB" sz="3750" b="1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B693AD94-BCED-E453-CACC-6EF770AB0BD1}"/>
              </a:ext>
            </a:extLst>
          </p:cNvPr>
          <p:cNvCxnSpPr>
            <a:cxnSpLocks/>
          </p:cNvCxnSpPr>
          <p:nvPr/>
        </p:nvCxnSpPr>
        <p:spPr>
          <a:xfrm>
            <a:off x="20359701" y="10730812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F8E8653A-8EFE-79EA-8CDC-A0E0122790D5}"/>
              </a:ext>
            </a:extLst>
          </p:cNvPr>
          <p:cNvCxnSpPr>
            <a:cxnSpLocks/>
          </p:cNvCxnSpPr>
          <p:nvPr/>
        </p:nvCxnSpPr>
        <p:spPr>
          <a:xfrm>
            <a:off x="18061912" y="10730812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C2EF5924-52FF-A7D5-0FB4-0282E83D71FB}"/>
              </a:ext>
            </a:extLst>
          </p:cNvPr>
          <p:cNvCxnSpPr>
            <a:cxnSpLocks/>
          </p:cNvCxnSpPr>
          <p:nvPr/>
        </p:nvCxnSpPr>
        <p:spPr>
          <a:xfrm>
            <a:off x="18079775" y="10730809"/>
            <a:ext cx="22882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7DBA3AA-0497-2CB0-4106-97503CBA551A}"/>
              </a:ext>
            </a:extLst>
          </p:cNvPr>
          <p:cNvCxnSpPr>
            <a:cxnSpLocks/>
          </p:cNvCxnSpPr>
          <p:nvPr/>
        </p:nvCxnSpPr>
        <p:spPr>
          <a:xfrm flipH="1">
            <a:off x="15457167" y="12123249"/>
            <a:ext cx="1904146" cy="962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B62D0260-61FA-DE2B-27F6-D5BBFD468246}"/>
              </a:ext>
            </a:extLst>
          </p:cNvPr>
          <p:cNvSpPr txBox="1"/>
          <p:nvPr/>
        </p:nvSpPr>
        <p:spPr>
          <a:xfrm>
            <a:off x="13738398" y="13487663"/>
            <a:ext cx="2447455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dirty="0"/>
              <a:t>Waiting</a:t>
            </a:r>
            <a:br>
              <a:rPr lang="de-DE" sz="1688" dirty="0"/>
            </a:br>
            <a:r>
              <a:rPr lang="de-DE" sz="1688" dirty="0"/>
              <a:t>(for someone else to do)</a:t>
            </a:r>
            <a:endParaRPr lang="en-GB" sz="1688" dirty="0"/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C8766AB4-32A4-0695-267C-CE7AC1D04A51}"/>
              </a:ext>
            </a:extLst>
          </p:cNvPr>
          <p:cNvSpPr txBox="1"/>
          <p:nvPr/>
        </p:nvSpPr>
        <p:spPr>
          <a:xfrm>
            <a:off x="17399141" y="13478733"/>
            <a:ext cx="2489976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dirty="0" err="1"/>
              <a:t>Calendar</a:t>
            </a:r>
            <a:br>
              <a:rPr lang="de-DE" sz="1688" dirty="0"/>
            </a:br>
            <a:r>
              <a:rPr lang="de-DE" sz="1688" dirty="0"/>
              <a:t>(to do at a specific time)</a:t>
            </a:r>
            <a:endParaRPr lang="en-GB" sz="1688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044E7BAF-6BCE-96B8-A1A5-DBFA15A4E0E4}"/>
              </a:ext>
            </a:extLst>
          </p:cNvPr>
          <p:cNvSpPr txBox="1"/>
          <p:nvPr/>
        </p:nvSpPr>
        <p:spPr>
          <a:xfrm>
            <a:off x="20149780" y="13496592"/>
            <a:ext cx="2489976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50" dirty="0"/>
              <a:t>Next actions</a:t>
            </a:r>
            <a:br>
              <a:rPr lang="de-DE" sz="1688" dirty="0"/>
            </a:br>
            <a:r>
              <a:rPr lang="de-DE" sz="1688" dirty="0"/>
              <a:t>(to do as soon as I can)</a:t>
            </a:r>
            <a:endParaRPr lang="en-GB" sz="1688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D0058826-9DA9-422D-0BD3-64FF84F21D0C}"/>
              </a:ext>
            </a:extLst>
          </p:cNvPr>
          <p:cNvSpPr txBox="1"/>
          <p:nvPr/>
        </p:nvSpPr>
        <p:spPr>
          <a:xfrm>
            <a:off x="15814040" y="14887661"/>
            <a:ext cx="515863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50" b="1" dirty="0"/>
              <a:t>WORKFLOW DIAGRAM - ORGANIZING</a:t>
            </a:r>
            <a:endParaRPr lang="en-GB" sz="2250" b="1" dirty="0"/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73ADF33-4A36-9ECE-636D-A493F4EC4A12}"/>
              </a:ext>
            </a:extLst>
          </p:cNvPr>
          <p:cNvCxnSpPr>
            <a:cxnSpLocks/>
          </p:cNvCxnSpPr>
          <p:nvPr/>
        </p:nvCxnSpPr>
        <p:spPr>
          <a:xfrm>
            <a:off x="17248332" y="5879906"/>
            <a:ext cx="0" cy="394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EB7BAEF1-6550-EB8E-672F-B7E02F335F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05565" y="5860321"/>
            <a:ext cx="966798" cy="856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DCF2E288-D7B9-0122-2CB2-D5380CA14C57}"/>
              </a:ext>
            </a:extLst>
          </p:cNvPr>
          <p:cNvSpPr txBox="1"/>
          <p:nvPr/>
        </p:nvSpPr>
        <p:spPr>
          <a:xfrm rot="2950235">
            <a:off x="15237335" y="5776402"/>
            <a:ext cx="1096317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88" dirty="0"/>
              <a:t>Multistep </a:t>
            </a:r>
            <a:br>
              <a:rPr lang="de-DE" sz="1688" dirty="0"/>
            </a:br>
            <a:r>
              <a:rPr lang="de-DE" sz="1688" dirty="0"/>
              <a:t>projects</a:t>
            </a:r>
            <a:endParaRPr lang="en-GB" sz="1688" dirty="0"/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FBB66E7E-FE53-3068-390C-182FA1D17ED4}"/>
              </a:ext>
            </a:extLst>
          </p:cNvPr>
          <p:cNvCxnSpPr>
            <a:cxnSpLocks/>
          </p:cNvCxnSpPr>
          <p:nvPr/>
        </p:nvCxnSpPr>
        <p:spPr>
          <a:xfrm>
            <a:off x="17248332" y="8682915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B837B7DC-19A8-0464-DE8B-2E53FF51B221}"/>
              </a:ext>
            </a:extLst>
          </p:cNvPr>
          <p:cNvCxnSpPr>
            <a:cxnSpLocks/>
          </p:cNvCxnSpPr>
          <p:nvPr/>
        </p:nvCxnSpPr>
        <p:spPr>
          <a:xfrm flipH="1">
            <a:off x="19336845" y="10220547"/>
            <a:ext cx="0" cy="415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D7A5A0A9-D8B0-BC77-C2C6-BD0DE64FD5AF}"/>
              </a:ext>
            </a:extLst>
          </p:cNvPr>
          <p:cNvCxnSpPr>
            <a:cxnSpLocks/>
          </p:cNvCxnSpPr>
          <p:nvPr/>
        </p:nvCxnSpPr>
        <p:spPr>
          <a:xfrm>
            <a:off x="19867520" y="2768331"/>
            <a:ext cx="0" cy="4132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63A6BEB2-CF52-F453-DE7A-B1DFCD555598}"/>
              </a:ext>
            </a:extLst>
          </p:cNvPr>
          <p:cNvCxnSpPr>
            <a:cxnSpLocks/>
          </p:cNvCxnSpPr>
          <p:nvPr/>
        </p:nvCxnSpPr>
        <p:spPr>
          <a:xfrm>
            <a:off x="19858699" y="2768329"/>
            <a:ext cx="48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CEA018C6-A83D-7E76-6E3B-093945984219}"/>
              </a:ext>
            </a:extLst>
          </p:cNvPr>
          <p:cNvCxnSpPr>
            <a:cxnSpLocks/>
          </p:cNvCxnSpPr>
          <p:nvPr/>
        </p:nvCxnSpPr>
        <p:spPr>
          <a:xfrm>
            <a:off x="19860824" y="6900960"/>
            <a:ext cx="48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419B9875-D661-2B1F-1443-22F72D55541B}"/>
              </a:ext>
            </a:extLst>
          </p:cNvPr>
          <p:cNvCxnSpPr>
            <a:cxnSpLocks/>
          </p:cNvCxnSpPr>
          <p:nvPr/>
        </p:nvCxnSpPr>
        <p:spPr>
          <a:xfrm>
            <a:off x="21439416" y="12571216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FCFD174E-C3A6-74EC-88E5-48AD2A7FC05E}"/>
              </a:ext>
            </a:extLst>
          </p:cNvPr>
          <p:cNvCxnSpPr>
            <a:cxnSpLocks/>
          </p:cNvCxnSpPr>
          <p:nvPr/>
        </p:nvCxnSpPr>
        <p:spPr>
          <a:xfrm>
            <a:off x="18655226" y="12571216"/>
            <a:ext cx="0" cy="48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ED59340D-EC25-C8B7-B5EA-4543D62224A7}"/>
              </a:ext>
            </a:extLst>
          </p:cNvPr>
          <p:cNvCxnSpPr>
            <a:cxnSpLocks/>
          </p:cNvCxnSpPr>
          <p:nvPr/>
        </p:nvCxnSpPr>
        <p:spPr>
          <a:xfrm>
            <a:off x="18648597" y="12571213"/>
            <a:ext cx="2795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360EEF92-0F5A-BADD-9C7E-F39F2F2B0CD9}"/>
              </a:ext>
            </a:extLst>
          </p:cNvPr>
          <p:cNvCxnSpPr>
            <a:cxnSpLocks/>
          </p:cNvCxnSpPr>
          <p:nvPr/>
        </p:nvCxnSpPr>
        <p:spPr>
          <a:xfrm>
            <a:off x="20359701" y="12096697"/>
            <a:ext cx="0" cy="367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1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218</Words>
  <Application>Microsoft Office PowerPoint</Application>
  <PresentationFormat>Benutzerdefiniert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Gerit Wagner</cp:lastModifiedBy>
  <cp:revision>13</cp:revision>
  <dcterms:created xsi:type="dcterms:W3CDTF">2025-04-11T07:42:29Z</dcterms:created>
  <dcterms:modified xsi:type="dcterms:W3CDTF">2025-05-07T09:23:09Z</dcterms:modified>
</cp:coreProperties>
</file>