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791325" cy="4697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>
        <p:scale>
          <a:sx n="150" d="100"/>
          <a:sy n="150" d="100"/>
        </p:scale>
        <p:origin x="82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50" y="768767"/>
            <a:ext cx="5772626" cy="1635396"/>
          </a:xfrm>
        </p:spPr>
        <p:txBody>
          <a:bodyPr anchor="b"/>
          <a:lstStyle>
            <a:lvl1pPr algn="ctr">
              <a:defRPr sz="41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8916" y="2467230"/>
            <a:ext cx="5093494" cy="1134120"/>
          </a:xfrm>
        </p:spPr>
        <p:txBody>
          <a:bodyPr/>
          <a:lstStyle>
            <a:lvl1pPr marL="0" indent="0" algn="ctr">
              <a:buNone/>
              <a:defRPr sz="1644"/>
            </a:lvl1pPr>
            <a:lvl2pPr marL="313182" indent="0" algn="ctr">
              <a:buNone/>
              <a:defRPr sz="1370"/>
            </a:lvl2pPr>
            <a:lvl3pPr marL="626364" indent="0" algn="ctr">
              <a:buNone/>
              <a:defRPr sz="1233"/>
            </a:lvl3pPr>
            <a:lvl4pPr marL="939546" indent="0" algn="ctr">
              <a:buNone/>
              <a:defRPr sz="1096"/>
            </a:lvl4pPr>
            <a:lvl5pPr marL="1252728" indent="0" algn="ctr">
              <a:buNone/>
              <a:defRPr sz="1096"/>
            </a:lvl5pPr>
            <a:lvl6pPr marL="1565910" indent="0" algn="ctr">
              <a:buNone/>
              <a:defRPr sz="1096"/>
            </a:lvl6pPr>
            <a:lvl7pPr marL="1879092" indent="0" algn="ctr">
              <a:buNone/>
              <a:defRPr sz="1096"/>
            </a:lvl7pPr>
            <a:lvl8pPr marL="2192274" indent="0" algn="ctr">
              <a:buNone/>
              <a:defRPr sz="1096"/>
            </a:lvl8pPr>
            <a:lvl9pPr marL="2505456" indent="0" algn="ctr">
              <a:buNone/>
              <a:defRPr sz="109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95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0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0043" y="250094"/>
            <a:ext cx="1464379" cy="398084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904" y="250094"/>
            <a:ext cx="4308247" cy="398084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74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57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67" y="1171093"/>
            <a:ext cx="5857518" cy="1953993"/>
          </a:xfrm>
        </p:spPr>
        <p:txBody>
          <a:bodyPr anchor="b"/>
          <a:lstStyle>
            <a:lvl1pPr>
              <a:defRPr sz="41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367" y="3143571"/>
            <a:ext cx="5857518" cy="1027559"/>
          </a:xfrm>
        </p:spPr>
        <p:txBody>
          <a:bodyPr/>
          <a:lstStyle>
            <a:lvl1pPr marL="0" indent="0">
              <a:buNone/>
              <a:defRPr sz="1644">
                <a:solidFill>
                  <a:schemeClr val="tx1">
                    <a:tint val="82000"/>
                  </a:schemeClr>
                </a:solidFill>
              </a:defRPr>
            </a:lvl1pPr>
            <a:lvl2pPr marL="313182" indent="0">
              <a:buNone/>
              <a:defRPr sz="1370">
                <a:solidFill>
                  <a:schemeClr val="tx1">
                    <a:tint val="82000"/>
                  </a:schemeClr>
                </a:solidFill>
              </a:defRPr>
            </a:lvl2pPr>
            <a:lvl3pPr marL="626364" indent="0">
              <a:buNone/>
              <a:defRPr sz="1233">
                <a:solidFill>
                  <a:schemeClr val="tx1">
                    <a:tint val="82000"/>
                  </a:schemeClr>
                </a:solidFill>
              </a:defRPr>
            </a:lvl3pPr>
            <a:lvl4pPr marL="939546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4pPr>
            <a:lvl5pPr marL="1252728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5pPr>
            <a:lvl6pPr marL="1565910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6pPr>
            <a:lvl7pPr marL="1879092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7pPr>
            <a:lvl8pPr marL="2192274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8pPr>
            <a:lvl9pPr marL="2505456" indent="0">
              <a:buNone/>
              <a:defRPr sz="10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70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904" y="1250469"/>
            <a:ext cx="2886313" cy="29804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108" y="1250469"/>
            <a:ext cx="2886313" cy="29804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0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8" y="250095"/>
            <a:ext cx="5857518" cy="90794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789" y="1151519"/>
            <a:ext cx="287304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789" y="1715861"/>
            <a:ext cx="2873048" cy="2523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8108" y="1151519"/>
            <a:ext cx="2887198" cy="564342"/>
          </a:xfrm>
        </p:spPr>
        <p:txBody>
          <a:bodyPr anchor="b"/>
          <a:lstStyle>
            <a:lvl1pPr marL="0" indent="0">
              <a:buNone/>
              <a:defRPr sz="1644" b="1"/>
            </a:lvl1pPr>
            <a:lvl2pPr marL="313182" indent="0">
              <a:buNone/>
              <a:defRPr sz="1370" b="1"/>
            </a:lvl2pPr>
            <a:lvl3pPr marL="626364" indent="0">
              <a:buNone/>
              <a:defRPr sz="1233" b="1"/>
            </a:lvl3pPr>
            <a:lvl4pPr marL="939546" indent="0">
              <a:buNone/>
              <a:defRPr sz="1096" b="1"/>
            </a:lvl4pPr>
            <a:lvl5pPr marL="1252728" indent="0">
              <a:buNone/>
              <a:defRPr sz="1096" b="1"/>
            </a:lvl5pPr>
            <a:lvl6pPr marL="1565910" indent="0">
              <a:buNone/>
              <a:defRPr sz="1096" b="1"/>
            </a:lvl6pPr>
            <a:lvl7pPr marL="1879092" indent="0">
              <a:buNone/>
              <a:defRPr sz="1096" b="1"/>
            </a:lvl7pPr>
            <a:lvl8pPr marL="2192274" indent="0">
              <a:buNone/>
              <a:defRPr sz="1096" b="1"/>
            </a:lvl8pPr>
            <a:lvl9pPr marL="2505456" indent="0">
              <a:buNone/>
              <a:defRPr sz="109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8108" y="1715861"/>
            <a:ext cx="2887198" cy="2523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977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4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5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8" y="313161"/>
            <a:ext cx="2190379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198" y="676341"/>
            <a:ext cx="3438108" cy="3338208"/>
          </a:xfrm>
        </p:spPr>
        <p:txBody>
          <a:bodyPr/>
          <a:lstStyle>
            <a:lvl1pPr>
              <a:defRPr sz="2192"/>
            </a:lvl1pPr>
            <a:lvl2pPr>
              <a:defRPr sz="1918"/>
            </a:lvl2pPr>
            <a:lvl3pPr>
              <a:defRPr sz="1644"/>
            </a:lvl3pPr>
            <a:lvl4pPr>
              <a:defRPr sz="1370"/>
            </a:lvl4pPr>
            <a:lvl5pPr>
              <a:defRPr sz="1370"/>
            </a:lvl5pPr>
            <a:lvl6pPr>
              <a:defRPr sz="1370"/>
            </a:lvl6pPr>
            <a:lvl7pPr>
              <a:defRPr sz="1370"/>
            </a:lvl7pPr>
            <a:lvl8pPr>
              <a:defRPr sz="1370"/>
            </a:lvl8pPr>
            <a:lvl9pPr>
              <a:defRPr sz="13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788" y="1409224"/>
            <a:ext cx="2190379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98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88" y="313161"/>
            <a:ext cx="2190379" cy="1096063"/>
          </a:xfrm>
        </p:spPr>
        <p:txBody>
          <a:bodyPr anchor="b"/>
          <a:lstStyle>
            <a:lvl1pPr>
              <a:defRPr sz="219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87198" y="676341"/>
            <a:ext cx="3438108" cy="3338208"/>
          </a:xfrm>
        </p:spPr>
        <p:txBody>
          <a:bodyPr anchor="t"/>
          <a:lstStyle>
            <a:lvl1pPr marL="0" indent="0">
              <a:buNone/>
              <a:defRPr sz="2192"/>
            </a:lvl1pPr>
            <a:lvl2pPr marL="313182" indent="0">
              <a:buNone/>
              <a:defRPr sz="1918"/>
            </a:lvl2pPr>
            <a:lvl3pPr marL="626364" indent="0">
              <a:buNone/>
              <a:defRPr sz="1644"/>
            </a:lvl3pPr>
            <a:lvl4pPr marL="939546" indent="0">
              <a:buNone/>
              <a:defRPr sz="1370"/>
            </a:lvl4pPr>
            <a:lvl5pPr marL="1252728" indent="0">
              <a:buNone/>
              <a:defRPr sz="1370"/>
            </a:lvl5pPr>
            <a:lvl6pPr marL="1565910" indent="0">
              <a:buNone/>
              <a:defRPr sz="1370"/>
            </a:lvl6pPr>
            <a:lvl7pPr marL="1879092" indent="0">
              <a:buNone/>
              <a:defRPr sz="1370"/>
            </a:lvl7pPr>
            <a:lvl8pPr marL="2192274" indent="0">
              <a:buNone/>
              <a:defRPr sz="1370"/>
            </a:lvl8pPr>
            <a:lvl9pPr marL="2505456" indent="0">
              <a:buNone/>
              <a:defRPr sz="137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788" y="1409224"/>
            <a:ext cx="2190379" cy="2610762"/>
          </a:xfrm>
        </p:spPr>
        <p:txBody>
          <a:bodyPr/>
          <a:lstStyle>
            <a:lvl1pPr marL="0" indent="0">
              <a:buNone/>
              <a:defRPr sz="1096"/>
            </a:lvl1pPr>
            <a:lvl2pPr marL="313182" indent="0">
              <a:buNone/>
              <a:defRPr sz="959"/>
            </a:lvl2pPr>
            <a:lvl3pPr marL="626364" indent="0">
              <a:buNone/>
              <a:defRPr sz="822"/>
            </a:lvl3pPr>
            <a:lvl4pPr marL="939546" indent="0">
              <a:buNone/>
              <a:defRPr sz="685"/>
            </a:lvl4pPr>
            <a:lvl5pPr marL="1252728" indent="0">
              <a:buNone/>
              <a:defRPr sz="685"/>
            </a:lvl5pPr>
            <a:lvl6pPr marL="1565910" indent="0">
              <a:buNone/>
              <a:defRPr sz="685"/>
            </a:lvl6pPr>
            <a:lvl7pPr marL="1879092" indent="0">
              <a:buNone/>
              <a:defRPr sz="685"/>
            </a:lvl7pPr>
            <a:lvl8pPr marL="2192274" indent="0">
              <a:buNone/>
              <a:defRPr sz="685"/>
            </a:lvl8pPr>
            <a:lvl9pPr marL="2505456" indent="0">
              <a:buNone/>
              <a:defRPr sz="68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33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6904" y="250095"/>
            <a:ext cx="5857518" cy="90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904" y="1250469"/>
            <a:ext cx="5857518" cy="298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904" y="4353807"/>
            <a:ext cx="1528048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96A74-7F63-41AD-ABEE-D7F05A014175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9627" y="4353807"/>
            <a:ext cx="2292072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6373" y="4353807"/>
            <a:ext cx="1528048" cy="250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FF666-1667-485F-BEA8-68CC8DA3206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70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6364" rtl="0" eaLnBrk="1" latinLnBrk="0" hangingPunct="1">
        <a:lnSpc>
          <a:spcPct val="90000"/>
        </a:lnSpc>
        <a:spcBef>
          <a:spcPct val="0"/>
        </a:spcBef>
        <a:buNone/>
        <a:defRPr sz="3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91" indent="-156591" algn="l" defTabSz="626364" rtl="0" eaLnBrk="1" latinLnBrk="0" hangingPunct="1">
        <a:lnSpc>
          <a:spcPct val="90000"/>
        </a:lnSpc>
        <a:spcBef>
          <a:spcPts val="685"/>
        </a:spcBef>
        <a:buFont typeface="Arial" panose="020B0604020202020204" pitchFamily="34" charset="0"/>
        <a:buChar char="•"/>
        <a:defRPr sz="1918" kern="1200">
          <a:solidFill>
            <a:schemeClr val="tx1"/>
          </a:solidFill>
          <a:latin typeface="+mn-lt"/>
          <a:ea typeface="+mn-ea"/>
          <a:cs typeface="+mn-cs"/>
        </a:defRPr>
      </a:lvl1pPr>
      <a:lvl2pPr marL="46977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644" kern="1200">
          <a:solidFill>
            <a:schemeClr val="tx1"/>
          </a:solidFill>
          <a:latin typeface="+mn-lt"/>
          <a:ea typeface="+mn-ea"/>
          <a:cs typeface="+mn-cs"/>
        </a:defRPr>
      </a:lvl2pPr>
      <a:lvl3pPr marL="78295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9613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409319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722501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2035683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348865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662047" indent="-156591" algn="l" defTabSz="626364" rtl="0" eaLnBrk="1" latinLnBrk="0" hangingPunct="1">
        <a:lnSpc>
          <a:spcPct val="90000"/>
        </a:lnSpc>
        <a:spcBef>
          <a:spcPts val="343"/>
        </a:spcBef>
        <a:buFont typeface="Arial" panose="020B0604020202020204" pitchFamily="34" charset="0"/>
        <a:buChar char="•"/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1pPr>
      <a:lvl2pPr marL="31318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2pPr>
      <a:lvl3pPr marL="62636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3pPr>
      <a:lvl4pPr marL="93954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4pPr>
      <a:lvl5pPr marL="1252728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5pPr>
      <a:lvl6pPr marL="1565910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6pPr>
      <a:lvl7pPr marL="1879092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7pPr>
      <a:lvl8pPr marL="2192274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8pPr>
      <a:lvl9pPr marL="2505456" algn="l" defTabSz="626364" rtl="0" eaLnBrk="1" latinLnBrk="0" hangingPunct="1">
        <a:defRPr sz="1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5305257-DF92-C352-7AF3-601BD83E3AAE}"/>
              </a:ext>
            </a:extLst>
          </p:cNvPr>
          <p:cNvCxnSpPr>
            <a:cxnSpLocks/>
          </p:cNvCxnSpPr>
          <p:nvPr/>
        </p:nvCxnSpPr>
        <p:spPr>
          <a:xfrm flipH="1">
            <a:off x="543858" y="4359042"/>
            <a:ext cx="6068108" cy="7174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50C8157-B3B6-7AFF-FDB8-A3D143105AD2}"/>
              </a:ext>
            </a:extLst>
          </p:cNvPr>
          <p:cNvCxnSpPr>
            <a:cxnSpLocks/>
          </p:cNvCxnSpPr>
          <p:nvPr/>
        </p:nvCxnSpPr>
        <p:spPr>
          <a:xfrm flipH="1">
            <a:off x="586324" y="3863221"/>
            <a:ext cx="6069576" cy="0"/>
          </a:xfrm>
          <a:prstGeom prst="line">
            <a:avLst/>
          </a:prstGeom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15A0CCB9-4B29-5D17-8050-5BA5A6F8942A}"/>
              </a:ext>
            </a:extLst>
          </p:cNvPr>
          <p:cNvCxnSpPr>
            <a:cxnSpLocks/>
          </p:cNvCxnSpPr>
          <p:nvPr/>
        </p:nvCxnSpPr>
        <p:spPr>
          <a:xfrm flipH="1">
            <a:off x="586324" y="3365012"/>
            <a:ext cx="6069576" cy="0"/>
          </a:xfrm>
          <a:prstGeom prst="line">
            <a:avLst/>
          </a:prstGeom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82F4D0E-A2B8-5017-CD29-E42CC9EEEF72}"/>
              </a:ext>
            </a:extLst>
          </p:cNvPr>
          <p:cNvCxnSpPr>
            <a:cxnSpLocks/>
          </p:cNvCxnSpPr>
          <p:nvPr/>
        </p:nvCxnSpPr>
        <p:spPr>
          <a:xfrm flipH="1">
            <a:off x="589156" y="2863090"/>
            <a:ext cx="6069576" cy="0"/>
          </a:xfrm>
          <a:prstGeom prst="line">
            <a:avLst/>
          </a:prstGeom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CA97DDA7-77B9-77AE-1BD2-A07922E9C37E}"/>
              </a:ext>
            </a:extLst>
          </p:cNvPr>
          <p:cNvCxnSpPr>
            <a:cxnSpLocks/>
          </p:cNvCxnSpPr>
          <p:nvPr/>
        </p:nvCxnSpPr>
        <p:spPr>
          <a:xfrm flipH="1">
            <a:off x="589155" y="2360095"/>
            <a:ext cx="6069576" cy="0"/>
          </a:xfrm>
          <a:prstGeom prst="line">
            <a:avLst/>
          </a:prstGeom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11478C2-A21C-CF33-24F2-7A56D06DBC31}"/>
              </a:ext>
            </a:extLst>
          </p:cNvPr>
          <p:cNvCxnSpPr>
            <a:cxnSpLocks/>
          </p:cNvCxnSpPr>
          <p:nvPr/>
        </p:nvCxnSpPr>
        <p:spPr>
          <a:xfrm flipH="1">
            <a:off x="586324" y="1864029"/>
            <a:ext cx="6069576" cy="0"/>
          </a:xfrm>
          <a:prstGeom prst="line">
            <a:avLst/>
          </a:prstGeom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8134DAA-5D06-EA27-DDBA-58889046828E}"/>
              </a:ext>
            </a:extLst>
          </p:cNvPr>
          <p:cNvCxnSpPr>
            <a:cxnSpLocks/>
          </p:cNvCxnSpPr>
          <p:nvPr/>
        </p:nvCxnSpPr>
        <p:spPr>
          <a:xfrm flipH="1">
            <a:off x="580662" y="1366697"/>
            <a:ext cx="6069576" cy="0"/>
          </a:xfrm>
          <a:prstGeom prst="line">
            <a:avLst/>
          </a:prstGeom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02E3B06-1B0F-17B3-26FC-3BA0DD5EB4A4}"/>
              </a:ext>
            </a:extLst>
          </p:cNvPr>
          <p:cNvCxnSpPr>
            <a:cxnSpLocks/>
          </p:cNvCxnSpPr>
          <p:nvPr/>
        </p:nvCxnSpPr>
        <p:spPr>
          <a:xfrm flipH="1">
            <a:off x="586324" y="869365"/>
            <a:ext cx="6069576" cy="0"/>
          </a:xfrm>
          <a:prstGeom prst="line">
            <a:avLst/>
          </a:prstGeom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33D00C-013A-B129-3732-87202371C991}"/>
              </a:ext>
            </a:extLst>
          </p:cNvPr>
          <p:cNvCxnSpPr>
            <a:cxnSpLocks/>
          </p:cNvCxnSpPr>
          <p:nvPr/>
        </p:nvCxnSpPr>
        <p:spPr>
          <a:xfrm>
            <a:off x="575000" y="357933"/>
            <a:ext cx="0" cy="404225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23F8D80-AA29-CF63-A69B-B8404FEA555D}"/>
              </a:ext>
            </a:extLst>
          </p:cNvPr>
          <p:cNvCxnSpPr>
            <a:cxnSpLocks/>
          </p:cNvCxnSpPr>
          <p:nvPr/>
        </p:nvCxnSpPr>
        <p:spPr>
          <a:xfrm flipH="1">
            <a:off x="481860" y="3863221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D1B1C8A-5CD6-B772-3EA2-FE9897242DB2}"/>
              </a:ext>
            </a:extLst>
          </p:cNvPr>
          <p:cNvCxnSpPr>
            <a:cxnSpLocks/>
          </p:cNvCxnSpPr>
          <p:nvPr/>
        </p:nvCxnSpPr>
        <p:spPr>
          <a:xfrm flipH="1">
            <a:off x="493184" y="3365012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59BC2F0-D515-0D37-2109-DC667BFEA395}"/>
              </a:ext>
            </a:extLst>
          </p:cNvPr>
          <p:cNvCxnSpPr>
            <a:cxnSpLocks/>
          </p:cNvCxnSpPr>
          <p:nvPr/>
        </p:nvCxnSpPr>
        <p:spPr>
          <a:xfrm flipH="1">
            <a:off x="481860" y="2863090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60AB6E2-AAE9-405B-1053-4AB3DE2A4E9E}"/>
              </a:ext>
            </a:extLst>
          </p:cNvPr>
          <p:cNvCxnSpPr>
            <a:cxnSpLocks/>
          </p:cNvCxnSpPr>
          <p:nvPr/>
        </p:nvCxnSpPr>
        <p:spPr>
          <a:xfrm flipH="1">
            <a:off x="482155" y="2360095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4817E12-F4C8-B216-52AC-478D42D27DBA}"/>
              </a:ext>
            </a:extLst>
          </p:cNvPr>
          <p:cNvCxnSpPr>
            <a:cxnSpLocks/>
          </p:cNvCxnSpPr>
          <p:nvPr/>
        </p:nvCxnSpPr>
        <p:spPr>
          <a:xfrm flipH="1">
            <a:off x="481860" y="1862174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C03AD7B8-AA63-EBFC-5C6D-038F3A984027}"/>
              </a:ext>
            </a:extLst>
          </p:cNvPr>
          <p:cNvCxnSpPr>
            <a:cxnSpLocks/>
          </p:cNvCxnSpPr>
          <p:nvPr/>
        </p:nvCxnSpPr>
        <p:spPr>
          <a:xfrm flipH="1">
            <a:off x="481860" y="1366697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BD0DB06-1497-990D-C15E-A1715B7E8955}"/>
              </a:ext>
            </a:extLst>
          </p:cNvPr>
          <p:cNvCxnSpPr>
            <a:cxnSpLocks/>
          </p:cNvCxnSpPr>
          <p:nvPr/>
        </p:nvCxnSpPr>
        <p:spPr>
          <a:xfrm flipH="1">
            <a:off x="484986" y="868184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8021A47A-9986-D759-C2D7-EF7D64D47869}"/>
              </a:ext>
            </a:extLst>
          </p:cNvPr>
          <p:cNvSpPr txBox="1"/>
          <p:nvPr/>
        </p:nvSpPr>
        <p:spPr>
          <a:xfrm>
            <a:off x="146358" y="4182958"/>
            <a:ext cx="381929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5" dirty="0"/>
              <a:t>0</a:t>
            </a:r>
            <a:endParaRPr lang="en-GB" sz="1665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FA68B77-B559-27AE-09AA-F71194B8444E}"/>
              </a:ext>
            </a:extLst>
          </p:cNvPr>
          <p:cNvSpPr txBox="1"/>
          <p:nvPr/>
        </p:nvSpPr>
        <p:spPr>
          <a:xfrm>
            <a:off x="10686" y="3657147"/>
            <a:ext cx="517601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5" dirty="0"/>
              <a:t>0,5</a:t>
            </a:r>
            <a:endParaRPr lang="en-GB" sz="1665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AA7661E-11D7-E5C5-98ED-2C38F2F75551}"/>
              </a:ext>
            </a:extLst>
          </p:cNvPr>
          <p:cNvSpPr txBox="1"/>
          <p:nvPr/>
        </p:nvSpPr>
        <p:spPr>
          <a:xfrm>
            <a:off x="10686" y="2652564"/>
            <a:ext cx="517601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5" dirty="0"/>
              <a:t>1,5</a:t>
            </a:r>
            <a:endParaRPr lang="en-GB" sz="1665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440EF766-2FE3-ABB4-14A3-404EE94B31AE}"/>
              </a:ext>
            </a:extLst>
          </p:cNvPr>
          <p:cNvSpPr txBox="1"/>
          <p:nvPr/>
        </p:nvSpPr>
        <p:spPr>
          <a:xfrm>
            <a:off x="5938" y="1674133"/>
            <a:ext cx="517601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5" dirty="0"/>
              <a:t>2,5</a:t>
            </a:r>
            <a:endParaRPr lang="en-GB" sz="1665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0ECC85E-E746-A73B-5E4E-01A8343153B6}"/>
              </a:ext>
            </a:extLst>
          </p:cNvPr>
          <p:cNvSpPr txBox="1"/>
          <p:nvPr/>
        </p:nvSpPr>
        <p:spPr>
          <a:xfrm>
            <a:off x="1" y="680050"/>
            <a:ext cx="517601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5" dirty="0"/>
              <a:t>3,5</a:t>
            </a:r>
            <a:endParaRPr lang="en-GB" sz="1665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91C0381-6236-D857-012E-1BC2F8D4AA19}"/>
              </a:ext>
            </a:extLst>
          </p:cNvPr>
          <p:cNvSpPr txBox="1"/>
          <p:nvPr/>
        </p:nvSpPr>
        <p:spPr>
          <a:xfrm>
            <a:off x="154270" y="3145136"/>
            <a:ext cx="363330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5" dirty="0"/>
              <a:t>1</a:t>
            </a:r>
            <a:endParaRPr lang="en-GB" sz="1665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BE03394-8E1B-83B3-D294-E572A9451105}"/>
              </a:ext>
            </a:extLst>
          </p:cNvPr>
          <p:cNvSpPr txBox="1"/>
          <p:nvPr/>
        </p:nvSpPr>
        <p:spPr>
          <a:xfrm>
            <a:off x="165099" y="2171485"/>
            <a:ext cx="363330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5" dirty="0"/>
              <a:t>2</a:t>
            </a:r>
            <a:endParaRPr lang="en-GB" sz="1665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CDE2985-B4D7-294D-EE42-9604F6E3E709}"/>
              </a:ext>
            </a:extLst>
          </p:cNvPr>
          <p:cNvSpPr txBox="1"/>
          <p:nvPr/>
        </p:nvSpPr>
        <p:spPr>
          <a:xfrm>
            <a:off x="154270" y="1184918"/>
            <a:ext cx="363330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5" dirty="0"/>
              <a:t>3</a:t>
            </a:r>
            <a:endParaRPr lang="en-GB" sz="1665" dirty="0"/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9BD07229-2042-C585-5717-F66614AB2C0D}"/>
              </a:ext>
            </a:extLst>
          </p:cNvPr>
          <p:cNvCxnSpPr>
            <a:cxnSpLocks/>
          </p:cNvCxnSpPr>
          <p:nvPr/>
        </p:nvCxnSpPr>
        <p:spPr>
          <a:xfrm flipH="1">
            <a:off x="586324" y="357933"/>
            <a:ext cx="6069576" cy="0"/>
          </a:xfrm>
          <a:prstGeom prst="line">
            <a:avLst/>
          </a:prstGeom>
          <a:ln w="12700" cap="rnd">
            <a:solidFill>
              <a:schemeClr val="bg2">
                <a:lumMod val="9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E7DB7033-A73B-FBEF-4187-AE6BFD802E62}"/>
              </a:ext>
            </a:extLst>
          </p:cNvPr>
          <p:cNvSpPr txBox="1"/>
          <p:nvPr/>
        </p:nvSpPr>
        <p:spPr>
          <a:xfrm>
            <a:off x="146357" y="168828"/>
            <a:ext cx="367734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5" dirty="0"/>
              <a:t>4</a:t>
            </a:r>
            <a:endParaRPr lang="en-GB" sz="1665" dirty="0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C5FC9038-66D7-E2BE-A158-190F7909FF76}"/>
              </a:ext>
            </a:extLst>
          </p:cNvPr>
          <p:cNvCxnSpPr>
            <a:cxnSpLocks/>
          </p:cNvCxnSpPr>
          <p:nvPr/>
        </p:nvCxnSpPr>
        <p:spPr>
          <a:xfrm flipH="1">
            <a:off x="471031" y="357933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8055DC7F-C90E-0431-B1DA-1F6A958706D2}"/>
              </a:ext>
            </a:extLst>
          </p:cNvPr>
          <p:cNvSpPr/>
          <p:nvPr/>
        </p:nvSpPr>
        <p:spPr>
          <a:xfrm>
            <a:off x="999463" y="3018505"/>
            <a:ext cx="121835" cy="134053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5EB87C9-A69D-0D59-BC10-771D379E113E}"/>
              </a:ext>
            </a:extLst>
          </p:cNvPr>
          <p:cNvSpPr/>
          <p:nvPr/>
        </p:nvSpPr>
        <p:spPr>
          <a:xfrm>
            <a:off x="1122487" y="2649700"/>
            <a:ext cx="121835" cy="170603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1D84D12-18F8-50DD-9022-73BA1E61DE4A}"/>
              </a:ext>
            </a:extLst>
          </p:cNvPr>
          <p:cNvSpPr/>
          <p:nvPr/>
        </p:nvSpPr>
        <p:spPr>
          <a:xfrm>
            <a:off x="1244320" y="2032524"/>
            <a:ext cx="121835" cy="2322554"/>
          </a:xfrm>
          <a:prstGeom prst="rect">
            <a:avLst/>
          </a:prstGeom>
          <a:solidFill>
            <a:srgbClr val="E3F1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38956A2-D2CD-07F6-1A9D-9E95FCA6D79E}"/>
              </a:ext>
            </a:extLst>
          </p:cNvPr>
          <p:cNvSpPr/>
          <p:nvPr/>
        </p:nvSpPr>
        <p:spPr>
          <a:xfrm>
            <a:off x="1366152" y="1666583"/>
            <a:ext cx="121835" cy="2688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D8C1A33-80F6-7380-B85B-7ECA7E49F4B1}"/>
              </a:ext>
            </a:extLst>
          </p:cNvPr>
          <p:cNvSpPr/>
          <p:nvPr/>
        </p:nvSpPr>
        <p:spPr>
          <a:xfrm>
            <a:off x="1802193" y="3310147"/>
            <a:ext cx="121835" cy="10488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C7C10F6-93CD-136F-A914-516A9D34C3EB}"/>
              </a:ext>
            </a:extLst>
          </p:cNvPr>
          <p:cNvSpPr/>
          <p:nvPr/>
        </p:nvSpPr>
        <p:spPr>
          <a:xfrm>
            <a:off x="1925217" y="2784771"/>
            <a:ext cx="121835" cy="15693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85039143-C98E-0A64-569A-AAB902C281B9}"/>
              </a:ext>
            </a:extLst>
          </p:cNvPr>
          <p:cNvSpPr/>
          <p:nvPr/>
        </p:nvSpPr>
        <p:spPr>
          <a:xfrm>
            <a:off x="2047050" y="1474571"/>
            <a:ext cx="121835" cy="2885273"/>
          </a:xfrm>
          <a:prstGeom prst="rect">
            <a:avLst/>
          </a:prstGeom>
          <a:solidFill>
            <a:srgbClr val="E3F1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05D88B4-6653-3202-3E7C-3CF0F69EB67E}"/>
              </a:ext>
            </a:extLst>
          </p:cNvPr>
          <p:cNvSpPr/>
          <p:nvPr/>
        </p:nvSpPr>
        <p:spPr>
          <a:xfrm>
            <a:off x="2168882" y="1310358"/>
            <a:ext cx="121835" cy="30494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A4D1B62-FF15-83FC-F234-292C1A80D267}"/>
              </a:ext>
            </a:extLst>
          </p:cNvPr>
          <p:cNvSpPr/>
          <p:nvPr/>
        </p:nvSpPr>
        <p:spPr>
          <a:xfrm>
            <a:off x="2604922" y="3015724"/>
            <a:ext cx="121835" cy="13410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9D01C5-CE43-0561-68E7-23B0F4984594}"/>
              </a:ext>
            </a:extLst>
          </p:cNvPr>
          <p:cNvSpPr/>
          <p:nvPr/>
        </p:nvSpPr>
        <p:spPr>
          <a:xfrm>
            <a:off x="2727946" y="2420866"/>
            <a:ext cx="121835" cy="19382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B643852-D46D-50A4-5B98-934F471535FB}"/>
              </a:ext>
            </a:extLst>
          </p:cNvPr>
          <p:cNvSpPr/>
          <p:nvPr/>
        </p:nvSpPr>
        <p:spPr>
          <a:xfrm>
            <a:off x="2849779" y="2128702"/>
            <a:ext cx="121835" cy="2229739"/>
          </a:xfrm>
          <a:prstGeom prst="rect">
            <a:avLst/>
          </a:prstGeom>
          <a:solidFill>
            <a:srgbClr val="E3F1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A6BE3F8-5712-CA5D-C0D4-CFCE2ED6DB66}"/>
              </a:ext>
            </a:extLst>
          </p:cNvPr>
          <p:cNvSpPr/>
          <p:nvPr/>
        </p:nvSpPr>
        <p:spPr>
          <a:xfrm>
            <a:off x="2971611" y="1868527"/>
            <a:ext cx="121835" cy="24899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62A353C-6786-711F-614E-5521C382F5BF}"/>
              </a:ext>
            </a:extLst>
          </p:cNvPr>
          <p:cNvSpPr/>
          <p:nvPr/>
        </p:nvSpPr>
        <p:spPr>
          <a:xfrm>
            <a:off x="4198799" y="3111500"/>
            <a:ext cx="121835" cy="12468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7FBFEA1-4A70-F45E-6A4D-D83650B7E980}"/>
              </a:ext>
            </a:extLst>
          </p:cNvPr>
          <p:cNvSpPr/>
          <p:nvPr/>
        </p:nvSpPr>
        <p:spPr>
          <a:xfrm>
            <a:off x="4321823" y="2791944"/>
            <a:ext cx="121835" cy="15662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CCC414F-DF91-36CA-BA0A-C6DDD3686DFA}"/>
              </a:ext>
            </a:extLst>
          </p:cNvPr>
          <p:cNvSpPr/>
          <p:nvPr/>
        </p:nvSpPr>
        <p:spPr>
          <a:xfrm>
            <a:off x="4443656" y="2303054"/>
            <a:ext cx="121835" cy="2054511"/>
          </a:xfrm>
          <a:prstGeom prst="rect">
            <a:avLst/>
          </a:prstGeom>
          <a:solidFill>
            <a:srgbClr val="E3F1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DF09932-DD7C-0490-8398-104968F3DD0D}"/>
              </a:ext>
            </a:extLst>
          </p:cNvPr>
          <p:cNvSpPr/>
          <p:nvPr/>
        </p:nvSpPr>
        <p:spPr>
          <a:xfrm>
            <a:off x="4565489" y="2253490"/>
            <a:ext cx="121835" cy="2104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790A8848-4FF0-87F1-ACA9-A78037B390BA}"/>
              </a:ext>
            </a:extLst>
          </p:cNvPr>
          <p:cNvSpPr/>
          <p:nvPr/>
        </p:nvSpPr>
        <p:spPr>
          <a:xfrm>
            <a:off x="5001528" y="3367596"/>
            <a:ext cx="121835" cy="98858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043F91-D8BC-1B2C-2F5B-A30D83F35E1C}"/>
              </a:ext>
            </a:extLst>
          </p:cNvPr>
          <p:cNvSpPr/>
          <p:nvPr/>
        </p:nvSpPr>
        <p:spPr>
          <a:xfrm>
            <a:off x="5124552" y="3098002"/>
            <a:ext cx="121835" cy="12592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9FA9DFB1-CBEB-B84A-4E34-76EAF62FC8BC}"/>
              </a:ext>
            </a:extLst>
          </p:cNvPr>
          <p:cNvSpPr/>
          <p:nvPr/>
        </p:nvSpPr>
        <p:spPr>
          <a:xfrm>
            <a:off x="5246385" y="1778003"/>
            <a:ext cx="121835" cy="2578588"/>
          </a:xfrm>
          <a:prstGeom prst="rect">
            <a:avLst/>
          </a:prstGeom>
          <a:solidFill>
            <a:srgbClr val="E3F1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183EFA03-075E-A1A2-7B07-39EE55588817}"/>
              </a:ext>
            </a:extLst>
          </p:cNvPr>
          <p:cNvSpPr/>
          <p:nvPr/>
        </p:nvSpPr>
        <p:spPr>
          <a:xfrm>
            <a:off x="5368218" y="1702828"/>
            <a:ext cx="121835" cy="26537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295D06B3-DF71-4E37-B78A-98ADFD4EC8E4}"/>
              </a:ext>
            </a:extLst>
          </p:cNvPr>
          <p:cNvSpPr/>
          <p:nvPr/>
        </p:nvSpPr>
        <p:spPr>
          <a:xfrm>
            <a:off x="5801109" y="3105176"/>
            <a:ext cx="121835" cy="125069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D531F4A1-D321-A6CB-B892-8E8D8EA20FCF}"/>
              </a:ext>
            </a:extLst>
          </p:cNvPr>
          <p:cNvSpPr/>
          <p:nvPr/>
        </p:nvSpPr>
        <p:spPr>
          <a:xfrm>
            <a:off x="5924133" y="2327687"/>
            <a:ext cx="121835" cy="202804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 dirty="0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E4C4E4EB-2172-9E1B-1865-3BFA2BA7B828}"/>
              </a:ext>
            </a:extLst>
          </p:cNvPr>
          <p:cNvSpPr/>
          <p:nvPr/>
        </p:nvSpPr>
        <p:spPr>
          <a:xfrm>
            <a:off x="6045966" y="2308060"/>
            <a:ext cx="121835" cy="2047018"/>
          </a:xfrm>
          <a:prstGeom prst="rect">
            <a:avLst/>
          </a:prstGeom>
          <a:solidFill>
            <a:srgbClr val="E3F1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6B1BA8C1-FCDF-13C8-4440-DAC644D8842A}"/>
              </a:ext>
            </a:extLst>
          </p:cNvPr>
          <p:cNvSpPr/>
          <p:nvPr/>
        </p:nvSpPr>
        <p:spPr>
          <a:xfrm>
            <a:off x="6167798" y="1666583"/>
            <a:ext cx="121835" cy="26884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40"/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9C20BD85-83E2-FEC1-00B5-8C325678BAD1}"/>
              </a:ext>
            </a:extLst>
          </p:cNvPr>
          <p:cNvCxnSpPr>
            <a:cxnSpLocks/>
          </p:cNvCxnSpPr>
          <p:nvPr/>
        </p:nvCxnSpPr>
        <p:spPr>
          <a:xfrm>
            <a:off x="1060379" y="2644857"/>
            <a:ext cx="0" cy="367833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378633C9-F3BB-EFF4-33B9-51659CDBBF12}"/>
              </a:ext>
            </a:extLst>
          </p:cNvPr>
          <p:cNvCxnSpPr>
            <a:cxnSpLocks/>
          </p:cNvCxnSpPr>
          <p:nvPr/>
        </p:nvCxnSpPr>
        <p:spPr>
          <a:xfrm>
            <a:off x="1183403" y="2327687"/>
            <a:ext cx="0" cy="31433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0ACA523C-55FA-944A-9159-6FE5BAAE6CB5}"/>
              </a:ext>
            </a:extLst>
          </p:cNvPr>
          <p:cNvCxnSpPr>
            <a:cxnSpLocks/>
          </p:cNvCxnSpPr>
          <p:nvPr/>
        </p:nvCxnSpPr>
        <p:spPr>
          <a:xfrm>
            <a:off x="1305236" y="1605710"/>
            <a:ext cx="0" cy="41533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C030BC21-3F7A-F962-D526-381BAC760A8B}"/>
              </a:ext>
            </a:extLst>
          </p:cNvPr>
          <p:cNvCxnSpPr>
            <a:cxnSpLocks/>
          </p:cNvCxnSpPr>
          <p:nvPr/>
        </p:nvCxnSpPr>
        <p:spPr>
          <a:xfrm flipH="1">
            <a:off x="1013810" y="2644853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22F891BF-697D-B819-F991-DEE563DB0DD9}"/>
              </a:ext>
            </a:extLst>
          </p:cNvPr>
          <p:cNvCxnSpPr>
            <a:cxnSpLocks/>
          </p:cNvCxnSpPr>
          <p:nvPr/>
        </p:nvCxnSpPr>
        <p:spPr>
          <a:xfrm flipH="1">
            <a:off x="1136834" y="2327686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40D3F827-CBE6-C0D0-531A-52402C6C14DE}"/>
              </a:ext>
            </a:extLst>
          </p:cNvPr>
          <p:cNvCxnSpPr>
            <a:cxnSpLocks/>
          </p:cNvCxnSpPr>
          <p:nvPr/>
        </p:nvCxnSpPr>
        <p:spPr>
          <a:xfrm flipH="1">
            <a:off x="1258667" y="1605707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0C4FF7C0-4CA8-5362-D897-60F5DEDA47EF}"/>
              </a:ext>
            </a:extLst>
          </p:cNvPr>
          <p:cNvCxnSpPr>
            <a:cxnSpLocks/>
          </p:cNvCxnSpPr>
          <p:nvPr/>
        </p:nvCxnSpPr>
        <p:spPr>
          <a:xfrm flipH="1">
            <a:off x="1377818" y="1399368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C0F11567-BA8B-39DC-F6D7-8E152C0C0D54}"/>
              </a:ext>
            </a:extLst>
          </p:cNvPr>
          <p:cNvCxnSpPr>
            <a:cxnSpLocks/>
          </p:cNvCxnSpPr>
          <p:nvPr/>
        </p:nvCxnSpPr>
        <p:spPr>
          <a:xfrm>
            <a:off x="1424387" y="1399369"/>
            <a:ext cx="0" cy="25224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7692AC27-C345-870F-9147-C90E88F04EB1}"/>
              </a:ext>
            </a:extLst>
          </p:cNvPr>
          <p:cNvCxnSpPr>
            <a:cxnSpLocks/>
          </p:cNvCxnSpPr>
          <p:nvPr/>
        </p:nvCxnSpPr>
        <p:spPr>
          <a:xfrm flipH="1">
            <a:off x="1816540" y="3057904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AC6E45E-02E2-F7B9-0576-33E183C46331}"/>
              </a:ext>
            </a:extLst>
          </p:cNvPr>
          <p:cNvCxnSpPr>
            <a:cxnSpLocks/>
          </p:cNvCxnSpPr>
          <p:nvPr/>
        </p:nvCxnSpPr>
        <p:spPr>
          <a:xfrm>
            <a:off x="1863109" y="3057904"/>
            <a:ext cx="0" cy="25224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BACB1AD-EFE7-7095-DD46-1AED8AEC346A}"/>
              </a:ext>
            </a:extLst>
          </p:cNvPr>
          <p:cNvCxnSpPr>
            <a:cxnSpLocks/>
          </p:cNvCxnSpPr>
          <p:nvPr/>
        </p:nvCxnSpPr>
        <p:spPr>
          <a:xfrm flipH="1">
            <a:off x="1939564" y="2521989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86A6E80E-68E0-99EB-F7C1-0C4341B40A37}"/>
              </a:ext>
            </a:extLst>
          </p:cNvPr>
          <p:cNvCxnSpPr>
            <a:cxnSpLocks/>
          </p:cNvCxnSpPr>
          <p:nvPr/>
        </p:nvCxnSpPr>
        <p:spPr>
          <a:xfrm>
            <a:off x="1986133" y="2521989"/>
            <a:ext cx="0" cy="25224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EF403DC-51D3-F4B2-1942-E23706E58490}"/>
              </a:ext>
            </a:extLst>
          </p:cNvPr>
          <p:cNvCxnSpPr>
            <a:cxnSpLocks/>
          </p:cNvCxnSpPr>
          <p:nvPr/>
        </p:nvCxnSpPr>
        <p:spPr>
          <a:xfrm flipH="1">
            <a:off x="2061397" y="1128893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B3B50940-3993-6C8B-67DA-0C2297513D99}"/>
              </a:ext>
            </a:extLst>
          </p:cNvPr>
          <p:cNvCxnSpPr>
            <a:cxnSpLocks/>
          </p:cNvCxnSpPr>
          <p:nvPr/>
        </p:nvCxnSpPr>
        <p:spPr>
          <a:xfrm>
            <a:off x="2107966" y="1134814"/>
            <a:ext cx="0" cy="33975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A9577FE8-1C90-61CA-C6F8-6AF191BD7B7D}"/>
              </a:ext>
            </a:extLst>
          </p:cNvPr>
          <p:cNvCxnSpPr>
            <a:cxnSpLocks/>
          </p:cNvCxnSpPr>
          <p:nvPr/>
        </p:nvCxnSpPr>
        <p:spPr>
          <a:xfrm flipH="1">
            <a:off x="2183229" y="937501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A9009731-9D05-94F7-563A-2B30ECE236A2}"/>
              </a:ext>
            </a:extLst>
          </p:cNvPr>
          <p:cNvCxnSpPr>
            <a:cxnSpLocks/>
          </p:cNvCxnSpPr>
          <p:nvPr/>
        </p:nvCxnSpPr>
        <p:spPr>
          <a:xfrm>
            <a:off x="2229798" y="937501"/>
            <a:ext cx="0" cy="365492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B2E3B3A1-78E5-8D4A-072A-00FB01D7BC6F}"/>
              </a:ext>
            </a:extLst>
          </p:cNvPr>
          <p:cNvCxnSpPr>
            <a:cxnSpLocks/>
          </p:cNvCxnSpPr>
          <p:nvPr/>
        </p:nvCxnSpPr>
        <p:spPr>
          <a:xfrm flipH="1">
            <a:off x="2619269" y="2763483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0814D1E4-72F4-D92A-EE26-69AFA7EDF749}"/>
              </a:ext>
            </a:extLst>
          </p:cNvPr>
          <p:cNvCxnSpPr>
            <a:cxnSpLocks/>
          </p:cNvCxnSpPr>
          <p:nvPr/>
        </p:nvCxnSpPr>
        <p:spPr>
          <a:xfrm>
            <a:off x="2665838" y="2763483"/>
            <a:ext cx="0" cy="25224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EC390809-072A-2F8C-92C9-2163D3CA9264}"/>
              </a:ext>
            </a:extLst>
          </p:cNvPr>
          <p:cNvCxnSpPr>
            <a:cxnSpLocks/>
          </p:cNvCxnSpPr>
          <p:nvPr/>
        </p:nvCxnSpPr>
        <p:spPr>
          <a:xfrm flipH="1">
            <a:off x="2864126" y="1822194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D1D27899-C3D0-8387-C5BA-694BC4773B14}"/>
              </a:ext>
            </a:extLst>
          </p:cNvPr>
          <p:cNvCxnSpPr>
            <a:cxnSpLocks/>
          </p:cNvCxnSpPr>
          <p:nvPr/>
        </p:nvCxnSpPr>
        <p:spPr>
          <a:xfrm>
            <a:off x="2910695" y="1822198"/>
            <a:ext cx="0" cy="306507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8709953-9B76-72A6-3291-065C173FF9CD}"/>
              </a:ext>
            </a:extLst>
          </p:cNvPr>
          <p:cNvCxnSpPr>
            <a:cxnSpLocks/>
          </p:cNvCxnSpPr>
          <p:nvPr/>
        </p:nvCxnSpPr>
        <p:spPr>
          <a:xfrm flipH="1">
            <a:off x="2985958" y="1473774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F0DAC72-7E32-E469-65E5-EC48B5DEDA18}"/>
              </a:ext>
            </a:extLst>
          </p:cNvPr>
          <p:cNvCxnSpPr>
            <a:cxnSpLocks/>
          </p:cNvCxnSpPr>
          <p:nvPr/>
        </p:nvCxnSpPr>
        <p:spPr>
          <a:xfrm>
            <a:off x="3032527" y="1473778"/>
            <a:ext cx="0" cy="39236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3429C247-FA73-1D61-07A5-F563695A8874}"/>
              </a:ext>
            </a:extLst>
          </p:cNvPr>
          <p:cNvCxnSpPr>
            <a:cxnSpLocks/>
          </p:cNvCxnSpPr>
          <p:nvPr/>
        </p:nvCxnSpPr>
        <p:spPr>
          <a:xfrm>
            <a:off x="2788862" y="2027394"/>
            <a:ext cx="0" cy="39346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312F70B9-536D-2178-515B-E7AB7F7942CB}"/>
              </a:ext>
            </a:extLst>
          </p:cNvPr>
          <p:cNvCxnSpPr>
            <a:cxnSpLocks/>
          </p:cNvCxnSpPr>
          <p:nvPr/>
        </p:nvCxnSpPr>
        <p:spPr>
          <a:xfrm flipH="1">
            <a:off x="2742293" y="2026214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0CDC2E4-FC79-95A8-8B09-8291881AEDEB}"/>
              </a:ext>
            </a:extLst>
          </p:cNvPr>
          <p:cNvSpPr txBox="1"/>
          <p:nvPr/>
        </p:nvSpPr>
        <p:spPr>
          <a:xfrm>
            <a:off x="1014518" y="4346779"/>
            <a:ext cx="4652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Edit</a:t>
            </a:r>
            <a:endParaRPr lang="en-GB" sz="13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81D851A-5B2F-1925-4CFC-B565FE0401CE}"/>
              </a:ext>
            </a:extLst>
          </p:cNvPr>
          <p:cNvSpPr txBox="1"/>
          <p:nvPr/>
        </p:nvSpPr>
        <p:spPr>
          <a:xfrm>
            <a:off x="1731499" y="4351541"/>
            <a:ext cx="635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Media</a:t>
            </a:r>
            <a:endParaRPr lang="en-GB" sz="13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8A0B720-CCB9-7453-6817-B594E4988816}"/>
              </a:ext>
            </a:extLst>
          </p:cNvPr>
          <p:cNvSpPr txBox="1"/>
          <p:nvPr/>
        </p:nvSpPr>
        <p:spPr>
          <a:xfrm>
            <a:off x="2499802" y="4348610"/>
            <a:ext cx="7053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Search</a:t>
            </a:r>
            <a:endParaRPr lang="en-GB" sz="13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A329AF-EE6D-D2B1-3865-8CAB327D4783}"/>
              </a:ext>
            </a:extLst>
          </p:cNvPr>
          <p:cNvSpPr txBox="1"/>
          <p:nvPr/>
        </p:nvSpPr>
        <p:spPr>
          <a:xfrm>
            <a:off x="4205471" y="4349783"/>
            <a:ext cx="4800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Edit</a:t>
            </a:r>
            <a:endParaRPr lang="en-GB" sz="13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2599BD-FF6C-B70B-486F-36A3B8C2B883}"/>
              </a:ext>
            </a:extLst>
          </p:cNvPr>
          <p:cNvSpPr txBox="1"/>
          <p:nvPr/>
        </p:nvSpPr>
        <p:spPr>
          <a:xfrm>
            <a:off x="4929701" y="4349714"/>
            <a:ext cx="6354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Media</a:t>
            </a:r>
            <a:endParaRPr lang="en-GB" sz="13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F0B27E-CAD4-9515-B9E7-79CA5A119AD0}"/>
              </a:ext>
            </a:extLst>
          </p:cNvPr>
          <p:cNvSpPr txBox="1"/>
          <p:nvPr/>
        </p:nvSpPr>
        <p:spPr>
          <a:xfrm>
            <a:off x="5702990" y="4346784"/>
            <a:ext cx="6845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00" dirty="0"/>
              <a:t>Search</a:t>
            </a:r>
            <a:endParaRPr lang="en-GB" sz="130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487EF1D-44E9-9B82-C9CD-A2E95F0ACFE4}"/>
              </a:ext>
            </a:extLst>
          </p:cNvPr>
          <p:cNvCxnSpPr>
            <a:cxnSpLocks/>
          </p:cNvCxnSpPr>
          <p:nvPr/>
        </p:nvCxnSpPr>
        <p:spPr>
          <a:xfrm flipH="1">
            <a:off x="4213146" y="2788841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78396CA7-5C3E-186B-9356-7C4E91CB9F32}"/>
              </a:ext>
            </a:extLst>
          </p:cNvPr>
          <p:cNvCxnSpPr>
            <a:cxnSpLocks/>
          </p:cNvCxnSpPr>
          <p:nvPr/>
        </p:nvCxnSpPr>
        <p:spPr>
          <a:xfrm>
            <a:off x="4259715" y="2791944"/>
            <a:ext cx="0" cy="313424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FA49E1D-9A3D-43B3-027E-55A8983A2DC9}"/>
              </a:ext>
            </a:extLst>
          </p:cNvPr>
          <p:cNvCxnSpPr>
            <a:cxnSpLocks/>
          </p:cNvCxnSpPr>
          <p:nvPr/>
        </p:nvCxnSpPr>
        <p:spPr>
          <a:xfrm flipH="1">
            <a:off x="4336170" y="2513488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C20194AE-4A70-034F-D256-1258B4ABB94C}"/>
              </a:ext>
            </a:extLst>
          </p:cNvPr>
          <p:cNvCxnSpPr>
            <a:cxnSpLocks/>
          </p:cNvCxnSpPr>
          <p:nvPr/>
        </p:nvCxnSpPr>
        <p:spPr>
          <a:xfrm>
            <a:off x="4382739" y="2520041"/>
            <a:ext cx="0" cy="26473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46DA2AA-44EE-6579-B230-88D113FF6900}"/>
              </a:ext>
            </a:extLst>
          </p:cNvPr>
          <p:cNvCxnSpPr>
            <a:cxnSpLocks/>
          </p:cNvCxnSpPr>
          <p:nvPr/>
        </p:nvCxnSpPr>
        <p:spPr>
          <a:xfrm flipH="1">
            <a:off x="4458003" y="1899832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6B1DF3B-4169-5128-008F-62902687B8CD}"/>
              </a:ext>
            </a:extLst>
          </p:cNvPr>
          <p:cNvCxnSpPr>
            <a:cxnSpLocks/>
          </p:cNvCxnSpPr>
          <p:nvPr/>
        </p:nvCxnSpPr>
        <p:spPr>
          <a:xfrm>
            <a:off x="4504572" y="1906587"/>
            <a:ext cx="0" cy="37882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6CA64814-477E-A609-19E0-DFABAD0711A7}"/>
              </a:ext>
            </a:extLst>
          </p:cNvPr>
          <p:cNvCxnSpPr>
            <a:cxnSpLocks/>
          </p:cNvCxnSpPr>
          <p:nvPr/>
        </p:nvCxnSpPr>
        <p:spPr>
          <a:xfrm flipH="1">
            <a:off x="4579836" y="1922675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3D17F6F-66D4-215F-50E2-FBF24D9F45B8}"/>
              </a:ext>
            </a:extLst>
          </p:cNvPr>
          <p:cNvCxnSpPr>
            <a:cxnSpLocks/>
          </p:cNvCxnSpPr>
          <p:nvPr/>
        </p:nvCxnSpPr>
        <p:spPr>
          <a:xfrm>
            <a:off x="4626405" y="1930401"/>
            <a:ext cx="0" cy="32308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3384576-B415-7DC3-CA02-0A312F11A9C3}"/>
              </a:ext>
            </a:extLst>
          </p:cNvPr>
          <p:cNvCxnSpPr>
            <a:cxnSpLocks/>
          </p:cNvCxnSpPr>
          <p:nvPr/>
        </p:nvCxnSpPr>
        <p:spPr>
          <a:xfrm flipH="1">
            <a:off x="5015875" y="3105632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80294CD-B7EE-02CD-338D-6C7C996C164B}"/>
              </a:ext>
            </a:extLst>
          </p:cNvPr>
          <p:cNvCxnSpPr>
            <a:cxnSpLocks/>
          </p:cNvCxnSpPr>
          <p:nvPr/>
        </p:nvCxnSpPr>
        <p:spPr>
          <a:xfrm>
            <a:off x="5062444" y="3111500"/>
            <a:ext cx="0" cy="253513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B712E60E-80C3-65E0-CA0D-39D7FFC2D2C9}"/>
              </a:ext>
            </a:extLst>
          </p:cNvPr>
          <p:cNvCxnSpPr>
            <a:cxnSpLocks/>
          </p:cNvCxnSpPr>
          <p:nvPr/>
        </p:nvCxnSpPr>
        <p:spPr>
          <a:xfrm flipH="1">
            <a:off x="5260732" y="1379465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F3D320B5-C9B6-D035-6AC6-70E2A3DA0994}"/>
              </a:ext>
            </a:extLst>
          </p:cNvPr>
          <p:cNvCxnSpPr>
            <a:cxnSpLocks/>
          </p:cNvCxnSpPr>
          <p:nvPr/>
        </p:nvCxnSpPr>
        <p:spPr>
          <a:xfrm>
            <a:off x="5307301" y="1386220"/>
            <a:ext cx="0" cy="37882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079A14E2-F982-62F4-1CA9-F63974C05175}"/>
              </a:ext>
            </a:extLst>
          </p:cNvPr>
          <p:cNvCxnSpPr>
            <a:cxnSpLocks/>
          </p:cNvCxnSpPr>
          <p:nvPr/>
        </p:nvCxnSpPr>
        <p:spPr>
          <a:xfrm flipH="1">
            <a:off x="5382565" y="1364204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CFEEC44-CA2A-B9BE-8B0A-06D4F761ADF0}"/>
              </a:ext>
            </a:extLst>
          </p:cNvPr>
          <p:cNvCxnSpPr>
            <a:cxnSpLocks/>
          </p:cNvCxnSpPr>
          <p:nvPr/>
        </p:nvCxnSpPr>
        <p:spPr>
          <a:xfrm>
            <a:off x="5429134" y="1371930"/>
            <a:ext cx="0" cy="32308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3E5A0F1E-3B9C-7EBE-1E02-7420050E24CA}"/>
              </a:ext>
            </a:extLst>
          </p:cNvPr>
          <p:cNvCxnSpPr>
            <a:cxnSpLocks/>
          </p:cNvCxnSpPr>
          <p:nvPr/>
        </p:nvCxnSpPr>
        <p:spPr>
          <a:xfrm flipH="1">
            <a:off x="5138899" y="2864815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4A5A0442-92D6-FE71-1742-BA9D6685C80A}"/>
              </a:ext>
            </a:extLst>
          </p:cNvPr>
          <p:cNvCxnSpPr>
            <a:cxnSpLocks/>
          </p:cNvCxnSpPr>
          <p:nvPr/>
        </p:nvCxnSpPr>
        <p:spPr>
          <a:xfrm>
            <a:off x="5185468" y="2863090"/>
            <a:ext cx="0" cy="234912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1090EBD3-1397-36ED-540F-E9275339DEA3}"/>
              </a:ext>
            </a:extLst>
          </p:cNvPr>
          <p:cNvCxnSpPr>
            <a:cxnSpLocks/>
          </p:cNvCxnSpPr>
          <p:nvPr/>
        </p:nvCxnSpPr>
        <p:spPr>
          <a:xfrm flipH="1">
            <a:off x="5811212" y="2862437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EA6C685-51E9-4794-3D0C-A47CB7FD5F18}"/>
              </a:ext>
            </a:extLst>
          </p:cNvPr>
          <p:cNvCxnSpPr>
            <a:cxnSpLocks/>
          </p:cNvCxnSpPr>
          <p:nvPr/>
        </p:nvCxnSpPr>
        <p:spPr>
          <a:xfrm>
            <a:off x="5857781" y="2863090"/>
            <a:ext cx="0" cy="234912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30CBC28B-7D1A-A805-4026-702478AC77AE}"/>
              </a:ext>
            </a:extLst>
          </p:cNvPr>
          <p:cNvCxnSpPr>
            <a:cxnSpLocks/>
          </p:cNvCxnSpPr>
          <p:nvPr/>
        </p:nvCxnSpPr>
        <p:spPr>
          <a:xfrm flipH="1">
            <a:off x="5938480" y="1927813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2EBF5FE6-45FE-A6EA-B60D-C839144B96F7}"/>
              </a:ext>
            </a:extLst>
          </p:cNvPr>
          <p:cNvCxnSpPr>
            <a:cxnSpLocks/>
          </p:cNvCxnSpPr>
          <p:nvPr/>
        </p:nvCxnSpPr>
        <p:spPr>
          <a:xfrm>
            <a:off x="5985049" y="1932781"/>
            <a:ext cx="0" cy="397286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EDA3BDBF-413F-301E-1B82-EC6A46248D0E}"/>
              </a:ext>
            </a:extLst>
          </p:cNvPr>
          <p:cNvCxnSpPr>
            <a:cxnSpLocks/>
          </p:cNvCxnSpPr>
          <p:nvPr/>
        </p:nvCxnSpPr>
        <p:spPr>
          <a:xfrm flipH="1">
            <a:off x="6060313" y="1920024"/>
            <a:ext cx="93141" cy="0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C8568FFE-586F-CEB8-1A5A-3816973C11D2}"/>
              </a:ext>
            </a:extLst>
          </p:cNvPr>
          <p:cNvCxnSpPr>
            <a:cxnSpLocks/>
          </p:cNvCxnSpPr>
          <p:nvPr/>
        </p:nvCxnSpPr>
        <p:spPr>
          <a:xfrm>
            <a:off x="6106882" y="1930398"/>
            <a:ext cx="0" cy="372828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679D63F6-1FE2-9EDA-1B6F-15B073DF077F}"/>
              </a:ext>
            </a:extLst>
          </p:cNvPr>
          <p:cNvSpPr txBox="1"/>
          <p:nvPr/>
        </p:nvSpPr>
        <p:spPr>
          <a:xfrm>
            <a:off x="590951" y="496870"/>
            <a:ext cx="134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Annoyance</a:t>
            </a:r>
            <a:endParaRPr lang="en-GB" b="1" dirty="0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ECCA3495-DD17-F027-08DE-823994BEEA92}"/>
              </a:ext>
            </a:extLst>
          </p:cNvPr>
          <p:cNvSpPr txBox="1"/>
          <p:nvPr/>
        </p:nvSpPr>
        <p:spPr>
          <a:xfrm>
            <a:off x="5368218" y="517082"/>
            <a:ext cx="139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Frustration</a:t>
            </a:r>
            <a:endParaRPr lang="en-GB" b="1" dirty="0"/>
          </a:p>
        </p:txBody>
      </p:sp>
      <p:grpSp>
        <p:nvGrpSpPr>
          <p:cNvPr id="125" name="Gruppieren 124">
            <a:extLst>
              <a:ext uri="{FF2B5EF4-FFF2-40B4-BE49-F238E27FC236}">
                <a16:creationId xmlns:a16="http://schemas.microsoft.com/office/drawing/2014/main" id="{235DF7B8-EDA9-CBC5-3D7A-4104ADB24912}"/>
              </a:ext>
            </a:extLst>
          </p:cNvPr>
          <p:cNvGrpSpPr/>
          <p:nvPr/>
        </p:nvGrpSpPr>
        <p:grpSpPr>
          <a:xfrm>
            <a:off x="2056209" y="53230"/>
            <a:ext cx="2678906" cy="292388"/>
            <a:chOff x="1959769" y="184993"/>
            <a:chExt cx="2678906" cy="292388"/>
          </a:xfrm>
        </p:grpSpPr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E24A1D17-A654-11C7-55E2-BDEFF2FECABD}"/>
                </a:ext>
              </a:extLst>
            </p:cNvPr>
            <p:cNvSpPr txBox="1"/>
            <p:nvPr/>
          </p:nvSpPr>
          <p:spPr>
            <a:xfrm>
              <a:off x="1959769" y="184993"/>
              <a:ext cx="26789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   No	    Best	        Random	      Worst</a:t>
              </a:r>
              <a:endParaRPr lang="en-GB" sz="1300" dirty="0"/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A254C8B4-2D69-6C9D-EDAC-271F58AB1B38}"/>
                </a:ext>
              </a:extLst>
            </p:cNvPr>
            <p:cNvSpPr/>
            <p:nvPr/>
          </p:nvSpPr>
          <p:spPr>
            <a:xfrm>
              <a:off x="2004932" y="279776"/>
              <a:ext cx="100800" cy="10239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40" dirty="0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9C44654E-B318-8808-C042-488A3FCD1CF4}"/>
                </a:ext>
              </a:extLst>
            </p:cNvPr>
            <p:cNvSpPr/>
            <p:nvPr/>
          </p:nvSpPr>
          <p:spPr>
            <a:xfrm>
              <a:off x="2489966" y="279712"/>
              <a:ext cx="100800" cy="10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40" dirty="0"/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D77DD83B-B653-81F4-4BF9-DE3F05053B39}"/>
                </a:ext>
              </a:extLst>
            </p:cNvPr>
            <p:cNvSpPr/>
            <p:nvPr/>
          </p:nvSpPr>
          <p:spPr>
            <a:xfrm>
              <a:off x="3078504" y="279529"/>
              <a:ext cx="100800" cy="100800"/>
            </a:xfrm>
            <a:prstGeom prst="rect">
              <a:avLst/>
            </a:prstGeom>
            <a:solidFill>
              <a:srgbClr val="E3F16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40" dirty="0"/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2D7FE015-653F-783E-CF1B-227AD29ED595}"/>
                </a:ext>
              </a:extLst>
            </p:cNvPr>
            <p:cNvSpPr/>
            <p:nvPr/>
          </p:nvSpPr>
          <p:spPr>
            <a:xfrm>
              <a:off x="3937944" y="280818"/>
              <a:ext cx="100800" cy="100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140"/>
            </a:p>
          </p:txBody>
        </p:sp>
      </p:grp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582EE217-0D92-5315-5EF3-EAFF3E5B206F}"/>
              </a:ext>
            </a:extLst>
          </p:cNvPr>
          <p:cNvCxnSpPr>
            <a:cxnSpLocks/>
          </p:cNvCxnSpPr>
          <p:nvPr/>
        </p:nvCxnSpPr>
        <p:spPr>
          <a:xfrm flipH="1" flipV="1">
            <a:off x="1645030" y="4370383"/>
            <a:ext cx="1" cy="5794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>
            <a:extLst>
              <a:ext uri="{FF2B5EF4-FFF2-40B4-BE49-F238E27FC236}">
                <a16:creationId xmlns:a16="http://schemas.microsoft.com/office/drawing/2014/main" id="{2A051025-F2C6-CF34-EE78-93CAF4C4DD4E}"/>
              </a:ext>
            </a:extLst>
          </p:cNvPr>
          <p:cNvCxnSpPr>
            <a:cxnSpLocks/>
          </p:cNvCxnSpPr>
          <p:nvPr/>
        </p:nvCxnSpPr>
        <p:spPr>
          <a:xfrm flipH="1" flipV="1">
            <a:off x="2452026" y="4365630"/>
            <a:ext cx="1" cy="5794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8A45619E-9B24-C937-3241-A2C882D94769}"/>
              </a:ext>
            </a:extLst>
          </p:cNvPr>
          <p:cNvCxnSpPr>
            <a:cxnSpLocks/>
          </p:cNvCxnSpPr>
          <p:nvPr/>
        </p:nvCxnSpPr>
        <p:spPr>
          <a:xfrm flipH="1" flipV="1">
            <a:off x="3258358" y="4369744"/>
            <a:ext cx="1" cy="5794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2B7699EC-7421-F11C-9AA5-FCA9F511E0C9}"/>
              </a:ext>
            </a:extLst>
          </p:cNvPr>
          <p:cNvCxnSpPr>
            <a:cxnSpLocks/>
          </p:cNvCxnSpPr>
          <p:nvPr/>
        </p:nvCxnSpPr>
        <p:spPr>
          <a:xfrm flipH="1" flipV="1">
            <a:off x="4004852" y="4361431"/>
            <a:ext cx="1" cy="5794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233D0412-346D-9E38-F676-E191F66EDED2}"/>
              </a:ext>
            </a:extLst>
          </p:cNvPr>
          <p:cNvCxnSpPr>
            <a:cxnSpLocks/>
          </p:cNvCxnSpPr>
          <p:nvPr/>
        </p:nvCxnSpPr>
        <p:spPr>
          <a:xfrm flipH="1" flipV="1">
            <a:off x="4842850" y="4361431"/>
            <a:ext cx="1" cy="5794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618BF6AA-9104-E704-13D9-00F139A6CCE0}"/>
              </a:ext>
            </a:extLst>
          </p:cNvPr>
          <p:cNvCxnSpPr>
            <a:cxnSpLocks/>
          </p:cNvCxnSpPr>
          <p:nvPr/>
        </p:nvCxnSpPr>
        <p:spPr>
          <a:xfrm flipH="1" flipV="1">
            <a:off x="5645579" y="4361431"/>
            <a:ext cx="1" cy="57949"/>
          </a:xfrm>
          <a:prstGeom prst="line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2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Benutzerdefiniert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4</cp:revision>
  <dcterms:created xsi:type="dcterms:W3CDTF">2025-04-14T10:07:57Z</dcterms:created>
  <dcterms:modified xsi:type="dcterms:W3CDTF">2025-05-02T06:37:13Z</dcterms:modified>
</cp:coreProperties>
</file>