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0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49671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464230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72955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6928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185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453967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9954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5092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2484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65919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936744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2AA31C-119C-4C44-AA37-6D74A30DB6F2}" type="datetimeFigureOut">
              <a:rPr lang="en-GB" smtClean="0"/>
              <a:t>07/03/2025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8197477-C3E2-4751-B655-019F27780D88}" type="slidenum">
              <a:rPr lang="en-GB" smtClean="0"/>
              <a:t>‹Nr.›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17790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" name="Grafik 59" descr="Ein Kreis, der mit Punkten gefüllt ist">
            <a:extLst>
              <a:ext uri="{FF2B5EF4-FFF2-40B4-BE49-F238E27FC236}">
                <a16:creationId xmlns:a16="http://schemas.microsoft.com/office/drawing/2014/main" id="{A9F857CD-E444-4378-C921-F2617B2C8C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4602545" y="357206"/>
            <a:ext cx="1762148" cy="802555"/>
          </a:xfrm>
          <a:prstGeom prst="rect">
            <a:avLst/>
          </a:prstGeom>
        </p:spPr>
      </p:pic>
      <p:pic>
        <p:nvPicPr>
          <p:cNvPr id="61" name="Grafik 60" descr="Ein Kreis, der mit Punkten gefüllt ist">
            <a:extLst>
              <a:ext uri="{FF2B5EF4-FFF2-40B4-BE49-F238E27FC236}">
                <a16:creationId xmlns:a16="http://schemas.microsoft.com/office/drawing/2014/main" id="{2F8A0425-1899-5662-7082-74ADAB08C1E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6459366" y="351453"/>
            <a:ext cx="1762148" cy="802555"/>
          </a:xfrm>
          <a:prstGeom prst="rect">
            <a:avLst/>
          </a:prstGeom>
        </p:spPr>
      </p:pic>
      <p:pic>
        <p:nvPicPr>
          <p:cNvPr id="59" name="Grafik 58" descr="Ein Kreis, der mit Punkten gefüllt ist">
            <a:extLst>
              <a:ext uri="{FF2B5EF4-FFF2-40B4-BE49-F238E27FC236}">
                <a16:creationId xmlns:a16="http://schemas.microsoft.com/office/drawing/2014/main" id="{1F20DEC4-55A6-C148-1129-1CF7A002BC9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2749254" y="357206"/>
            <a:ext cx="1762148" cy="802555"/>
          </a:xfrm>
          <a:prstGeom prst="rect">
            <a:avLst/>
          </a:prstGeom>
        </p:spPr>
      </p:pic>
      <p:pic>
        <p:nvPicPr>
          <p:cNvPr id="62" name="Grafik 61" descr="Ein Kreis, der mit Punkten gefüllt ist">
            <a:extLst>
              <a:ext uri="{FF2B5EF4-FFF2-40B4-BE49-F238E27FC236}">
                <a16:creationId xmlns:a16="http://schemas.microsoft.com/office/drawing/2014/main" id="{366B38E9-634F-1798-D283-C09C667E8A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889626" y="351452"/>
            <a:ext cx="1762148" cy="802555"/>
          </a:xfrm>
          <a:prstGeom prst="rect">
            <a:avLst/>
          </a:prstGeom>
        </p:spPr>
      </p:pic>
      <p:pic>
        <p:nvPicPr>
          <p:cNvPr id="56" name="Grafik 55" descr="Ein Kreis, der mit Punkten gefüllt ist">
            <a:extLst>
              <a:ext uri="{FF2B5EF4-FFF2-40B4-BE49-F238E27FC236}">
                <a16:creationId xmlns:a16="http://schemas.microsoft.com/office/drawing/2014/main" id="{30F4F3D1-0108-E220-FB5E-55DCDF5167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3717599" y="5514425"/>
            <a:ext cx="1653540" cy="802555"/>
          </a:xfrm>
          <a:prstGeom prst="rect">
            <a:avLst/>
          </a:prstGeom>
        </p:spPr>
      </p:pic>
      <p:pic>
        <p:nvPicPr>
          <p:cNvPr id="57" name="Grafik 56" descr="Ein Kreis, der mit Punkten gefüllt ist">
            <a:extLst>
              <a:ext uri="{FF2B5EF4-FFF2-40B4-BE49-F238E27FC236}">
                <a16:creationId xmlns:a16="http://schemas.microsoft.com/office/drawing/2014/main" id="{AA22F0E3-C4D4-1234-E3DF-86AC880BD4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5610818" y="5514425"/>
            <a:ext cx="1653540" cy="802555"/>
          </a:xfrm>
          <a:prstGeom prst="rect">
            <a:avLst/>
          </a:prstGeom>
        </p:spPr>
      </p:pic>
      <p:pic>
        <p:nvPicPr>
          <p:cNvPr id="58" name="Grafik 57" descr="Ein Kreis, der mit Punkten gefüllt ist">
            <a:extLst>
              <a:ext uri="{FF2B5EF4-FFF2-40B4-BE49-F238E27FC236}">
                <a16:creationId xmlns:a16="http://schemas.microsoft.com/office/drawing/2014/main" id="{821CCAB2-48F5-1EB3-88BA-08EADE8107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7437120" y="5514424"/>
            <a:ext cx="1653540" cy="802555"/>
          </a:xfrm>
          <a:prstGeom prst="rect">
            <a:avLst/>
          </a:prstGeom>
        </p:spPr>
      </p:pic>
      <p:pic>
        <p:nvPicPr>
          <p:cNvPr id="55" name="Grafik 54" descr="Ein Kreis, der mit Punkten gefüllt ist">
            <a:extLst>
              <a:ext uri="{FF2B5EF4-FFF2-40B4-BE49-F238E27FC236}">
                <a16:creationId xmlns:a16="http://schemas.microsoft.com/office/drawing/2014/main" id="{5C7206D6-BB80-D8CA-58C3-17ECD696E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1871720" y="5514425"/>
            <a:ext cx="1653540" cy="802555"/>
          </a:xfrm>
          <a:prstGeom prst="rect">
            <a:avLst/>
          </a:prstGeom>
        </p:spPr>
      </p:pic>
      <p:pic>
        <p:nvPicPr>
          <p:cNvPr id="54" name="Grafik 53" descr="Ein Kreis, der mit Punkten gefüllt ist">
            <a:extLst>
              <a:ext uri="{FF2B5EF4-FFF2-40B4-BE49-F238E27FC236}">
                <a16:creationId xmlns:a16="http://schemas.microsoft.com/office/drawing/2014/main" id="{0730377B-2815-A299-0688-3DDAB1C9BC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8546" t="46161" r="21455" b="33665"/>
          <a:stretch/>
        </p:blipFill>
        <p:spPr>
          <a:xfrm>
            <a:off x="53340" y="5514425"/>
            <a:ext cx="1653540" cy="802555"/>
          </a:xfrm>
          <a:prstGeom prst="rect">
            <a:avLst/>
          </a:prstGeom>
        </p:spPr>
      </p:pic>
      <p:sp>
        <p:nvSpPr>
          <p:cNvPr id="8" name="Rechteck 7">
            <a:extLst>
              <a:ext uri="{FF2B5EF4-FFF2-40B4-BE49-F238E27FC236}">
                <a16:creationId xmlns:a16="http://schemas.microsoft.com/office/drawing/2014/main" id="{E01B03EE-9A48-CC39-85B2-800907502056}"/>
              </a:ext>
            </a:extLst>
          </p:cNvPr>
          <p:cNvSpPr/>
          <p:nvPr/>
        </p:nvSpPr>
        <p:spPr>
          <a:xfrm>
            <a:off x="146634" y="5608061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Sensing</a:t>
            </a:r>
            <a:endParaRPr lang="en-GB" dirty="0"/>
          </a:p>
        </p:txBody>
      </p:sp>
      <p:sp>
        <p:nvSpPr>
          <p:cNvPr id="9" name="Rechteck 8">
            <a:extLst>
              <a:ext uri="{FF2B5EF4-FFF2-40B4-BE49-F238E27FC236}">
                <a16:creationId xmlns:a16="http://schemas.microsoft.com/office/drawing/2014/main" id="{7F96A58C-9768-4BA3-75D2-08CC40CDDB9D}"/>
              </a:ext>
            </a:extLst>
          </p:cNvPr>
          <p:cNvSpPr/>
          <p:nvPr/>
        </p:nvSpPr>
        <p:spPr>
          <a:xfrm>
            <a:off x="5699634" y="5608062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Processing</a:t>
            </a:r>
            <a:endParaRPr lang="en-GB" dirty="0"/>
          </a:p>
        </p:txBody>
      </p:sp>
      <p:sp>
        <p:nvSpPr>
          <p:cNvPr id="10" name="Rechteck 9">
            <a:extLst>
              <a:ext uri="{FF2B5EF4-FFF2-40B4-BE49-F238E27FC236}">
                <a16:creationId xmlns:a16="http://schemas.microsoft.com/office/drawing/2014/main" id="{39EEA1ED-C36C-697F-6968-38F1B34EFF78}"/>
              </a:ext>
            </a:extLst>
          </p:cNvPr>
          <p:cNvSpPr/>
          <p:nvPr/>
        </p:nvSpPr>
        <p:spPr>
          <a:xfrm>
            <a:off x="3841377" y="5608062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Organizing</a:t>
            </a:r>
            <a:endParaRPr lang="en-GB" dirty="0"/>
          </a:p>
        </p:txBody>
      </p:sp>
      <p:sp>
        <p:nvSpPr>
          <p:cNvPr id="11" name="Rechteck 10">
            <a:extLst>
              <a:ext uri="{FF2B5EF4-FFF2-40B4-BE49-F238E27FC236}">
                <a16:creationId xmlns:a16="http://schemas.microsoft.com/office/drawing/2014/main" id="{5305047D-C093-222C-BFDF-8B5A9CE8BD86}"/>
              </a:ext>
            </a:extLst>
          </p:cNvPr>
          <p:cNvSpPr/>
          <p:nvPr/>
        </p:nvSpPr>
        <p:spPr>
          <a:xfrm>
            <a:off x="1983119" y="5608061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Collecting</a:t>
            </a:r>
            <a:endParaRPr lang="en-GB" dirty="0"/>
          </a:p>
        </p:txBody>
      </p:sp>
      <p:sp>
        <p:nvSpPr>
          <p:cNvPr id="12" name="Rechteck 11">
            <a:extLst>
              <a:ext uri="{FF2B5EF4-FFF2-40B4-BE49-F238E27FC236}">
                <a16:creationId xmlns:a16="http://schemas.microsoft.com/office/drawing/2014/main" id="{F1F823B5-6386-DC0E-F5FD-9E3C978FD394}"/>
              </a:ext>
            </a:extLst>
          </p:cNvPr>
          <p:cNvSpPr/>
          <p:nvPr/>
        </p:nvSpPr>
        <p:spPr>
          <a:xfrm>
            <a:off x="7557891" y="5608062"/>
            <a:ext cx="1461247" cy="623689"/>
          </a:xfrm>
          <a:prstGeom prst="rect">
            <a:avLst/>
          </a:prstGeom>
          <a:solidFill>
            <a:schemeClr val="bg2">
              <a:lumMod val="25000"/>
            </a:schemeClr>
          </a:solidFill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dirty="0"/>
              <a:t>Maintaining</a:t>
            </a:r>
            <a:endParaRPr lang="en-GB" dirty="0"/>
          </a:p>
        </p:txBody>
      </p:sp>
      <p:grpSp>
        <p:nvGrpSpPr>
          <p:cNvPr id="17" name="Gruppieren 16">
            <a:extLst>
              <a:ext uri="{FF2B5EF4-FFF2-40B4-BE49-F238E27FC236}">
                <a16:creationId xmlns:a16="http://schemas.microsoft.com/office/drawing/2014/main" id="{A574ACF6-4164-6A52-5D2D-A7FD58B41EC0}"/>
              </a:ext>
            </a:extLst>
          </p:cNvPr>
          <p:cNvGrpSpPr/>
          <p:nvPr/>
        </p:nvGrpSpPr>
        <p:grpSpPr>
          <a:xfrm>
            <a:off x="995082" y="450794"/>
            <a:ext cx="7153837" cy="623690"/>
            <a:chOff x="807462" y="450794"/>
            <a:chExt cx="7153837" cy="623690"/>
          </a:xfrm>
        </p:grpSpPr>
        <p:sp>
          <p:nvSpPr>
            <p:cNvPr id="13" name="Rechteck 12">
              <a:extLst>
                <a:ext uri="{FF2B5EF4-FFF2-40B4-BE49-F238E27FC236}">
                  <a16:creationId xmlns:a16="http://schemas.microsoft.com/office/drawing/2014/main" id="{AB97CD6A-6F87-A0A5-DB4C-9DA975C77E99}"/>
                </a:ext>
              </a:extLst>
            </p:cNvPr>
            <p:cNvSpPr/>
            <p:nvPr/>
          </p:nvSpPr>
          <p:spPr>
            <a:xfrm>
              <a:off x="807462" y="450794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Proactiveness</a:t>
              </a:r>
              <a:endParaRPr lang="en-GB" dirty="0"/>
            </a:p>
          </p:txBody>
        </p:sp>
        <p:sp>
          <p:nvSpPr>
            <p:cNvPr id="14" name="Rechteck 13">
              <a:extLst>
                <a:ext uri="{FF2B5EF4-FFF2-40B4-BE49-F238E27FC236}">
                  <a16:creationId xmlns:a16="http://schemas.microsoft.com/office/drawing/2014/main" id="{BA932E11-61DA-5CA7-6D6A-7ADDCC1AD317}"/>
                </a:ext>
              </a:extLst>
            </p:cNvPr>
            <p:cNvSpPr/>
            <p:nvPr/>
          </p:nvSpPr>
          <p:spPr>
            <a:xfrm>
              <a:off x="6360462" y="450795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Formality</a:t>
              </a:r>
              <a:endParaRPr lang="en-GB" dirty="0"/>
            </a:p>
          </p:txBody>
        </p:sp>
        <p:sp>
          <p:nvSpPr>
            <p:cNvPr id="15" name="Rechteck 14">
              <a:extLst>
                <a:ext uri="{FF2B5EF4-FFF2-40B4-BE49-F238E27FC236}">
                  <a16:creationId xmlns:a16="http://schemas.microsoft.com/office/drawing/2014/main" id="{B20E5D43-4F95-12E2-99E0-BA5BDEAE0A36}"/>
                </a:ext>
              </a:extLst>
            </p:cNvPr>
            <p:cNvSpPr/>
            <p:nvPr/>
          </p:nvSpPr>
          <p:spPr>
            <a:xfrm>
              <a:off x="4502205" y="450795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Transparency</a:t>
              </a:r>
              <a:endParaRPr lang="en-GB" dirty="0"/>
            </a:p>
          </p:txBody>
        </p:sp>
        <p:sp>
          <p:nvSpPr>
            <p:cNvPr id="16" name="Rechteck 15">
              <a:extLst>
                <a:ext uri="{FF2B5EF4-FFF2-40B4-BE49-F238E27FC236}">
                  <a16:creationId xmlns:a16="http://schemas.microsoft.com/office/drawing/2014/main" id="{E8DB63D5-E474-E820-8A01-90B99B27287B}"/>
                </a:ext>
              </a:extLst>
            </p:cNvPr>
            <p:cNvSpPr/>
            <p:nvPr/>
          </p:nvSpPr>
          <p:spPr>
            <a:xfrm>
              <a:off x="2643947" y="450794"/>
              <a:ext cx="1600837" cy="623689"/>
            </a:xfrm>
            <a:prstGeom prst="rect">
              <a:avLst/>
            </a:prstGeom>
            <a:solidFill>
              <a:schemeClr val="bg2">
                <a:lumMod val="25000"/>
              </a:schemeClr>
            </a:solidFill>
          </p:spPr>
          <p:style>
            <a:lnRef idx="0">
              <a:schemeClr val="accent1"/>
            </a:lnRef>
            <a:fillRef idx="3">
              <a:schemeClr val="accent1"/>
            </a:fillRef>
            <a:effectRef idx="3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e-DE" dirty="0"/>
                <a:t>Sharing</a:t>
              </a:r>
              <a:endParaRPr lang="en-GB" dirty="0"/>
            </a:p>
          </p:txBody>
        </p:sp>
      </p:grpSp>
      <p:pic>
        <p:nvPicPr>
          <p:cNvPr id="19" name="Grafik 18" descr="Ein Kreis, der mit Punkten gefüllt ist">
            <a:extLst>
              <a:ext uri="{FF2B5EF4-FFF2-40B4-BE49-F238E27FC236}">
                <a16:creationId xmlns:a16="http://schemas.microsoft.com/office/drawing/2014/main" id="{E4285AD5-75D2-C3BC-B0E0-106168BC6A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560" y="1107138"/>
            <a:ext cx="2896880" cy="2235416"/>
          </a:xfrm>
          <a:prstGeom prst="rect">
            <a:avLst/>
          </a:prstGeom>
        </p:spPr>
      </p:pic>
      <p:pic>
        <p:nvPicPr>
          <p:cNvPr id="22" name="Grafik 21" descr="Ein Kreis, der mit Punkten gefüllt ist">
            <a:extLst>
              <a:ext uri="{FF2B5EF4-FFF2-40B4-BE49-F238E27FC236}">
                <a16:creationId xmlns:a16="http://schemas.microsoft.com/office/drawing/2014/main" id="{A0202C5D-4CCF-DE2D-B29E-9F9A7D3AF5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3560" y="3072969"/>
            <a:ext cx="2896880" cy="2235416"/>
          </a:xfrm>
          <a:prstGeom prst="rect">
            <a:avLst/>
          </a:prstGeom>
        </p:spPr>
      </p:pic>
      <p:pic>
        <p:nvPicPr>
          <p:cNvPr id="23" name="Grafik 22" descr="Ein Kreis, der mit Punkten gefüllt ist">
            <a:extLst>
              <a:ext uri="{FF2B5EF4-FFF2-40B4-BE49-F238E27FC236}">
                <a16:creationId xmlns:a16="http://schemas.microsoft.com/office/drawing/2014/main" id="{1A3C1876-F9DB-D246-D7C4-02016C84A9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49574" y="2105100"/>
            <a:ext cx="2896880" cy="2235416"/>
          </a:xfrm>
          <a:prstGeom prst="rect">
            <a:avLst/>
          </a:prstGeom>
        </p:spPr>
      </p:pic>
      <p:sp>
        <p:nvSpPr>
          <p:cNvPr id="24" name="Textfeld 23">
            <a:extLst>
              <a:ext uri="{FF2B5EF4-FFF2-40B4-BE49-F238E27FC236}">
                <a16:creationId xmlns:a16="http://schemas.microsoft.com/office/drawing/2014/main" id="{B0E61F52-B91F-3F2F-66D9-D5D4E1D8F2A9}"/>
              </a:ext>
            </a:extLst>
          </p:cNvPr>
          <p:cNvSpPr txBox="1"/>
          <p:nvPr/>
        </p:nvSpPr>
        <p:spPr>
          <a:xfrm>
            <a:off x="3772860" y="1570893"/>
            <a:ext cx="159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Motivation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105BECE9-E546-4F79-9144-7E72874F5C2F}"/>
              </a:ext>
            </a:extLst>
          </p:cNvPr>
          <p:cNvSpPr txBox="1"/>
          <p:nvPr/>
        </p:nvSpPr>
        <p:spPr>
          <a:xfrm>
            <a:off x="3772860" y="3542188"/>
            <a:ext cx="159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Capability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6" name="Textfeld 25">
            <a:extLst>
              <a:ext uri="{FF2B5EF4-FFF2-40B4-BE49-F238E27FC236}">
                <a16:creationId xmlns:a16="http://schemas.microsoft.com/office/drawing/2014/main" id="{F745890E-C54D-A018-3DBA-55EA0CBA6DE0}"/>
              </a:ext>
            </a:extLst>
          </p:cNvPr>
          <p:cNvSpPr txBox="1"/>
          <p:nvPr/>
        </p:nvSpPr>
        <p:spPr>
          <a:xfrm>
            <a:off x="6998874" y="2622643"/>
            <a:ext cx="159827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 Information Management Effectiveness</a:t>
            </a:r>
            <a:endParaRPr lang="en-GB" b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D17737F6-A3FE-E08F-32D2-95D6E8FC9678}"/>
              </a:ext>
            </a:extLst>
          </p:cNvPr>
          <p:cNvCxnSpPr>
            <a:cxnSpLocks/>
          </p:cNvCxnSpPr>
          <p:nvPr/>
        </p:nvCxnSpPr>
        <p:spPr>
          <a:xfrm flipV="1">
            <a:off x="851641" y="4754964"/>
            <a:ext cx="2811079" cy="8655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3" name="Gerade Verbindung mit Pfeil 32">
            <a:extLst>
              <a:ext uri="{FF2B5EF4-FFF2-40B4-BE49-F238E27FC236}">
                <a16:creationId xmlns:a16="http://schemas.microsoft.com/office/drawing/2014/main" id="{6D5926CC-4B73-03F5-B614-22042743ECCC}"/>
              </a:ext>
            </a:extLst>
          </p:cNvPr>
          <p:cNvCxnSpPr>
            <a:cxnSpLocks/>
          </p:cNvCxnSpPr>
          <p:nvPr/>
        </p:nvCxnSpPr>
        <p:spPr>
          <a:xfrm flipH="1" flipV="1">
            <a:off x="5520697" y="4752043"/>
            <a:ext cx="2811079" cy="8655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4" name="Gerade Verbindung mit Pfeil 33">
            <a:extLst>
              <a:ext uri="{FF2B5EF4-FFF2-40B4-BE49-F238E27FC236}">
                <a16:creationId xmlns:a16="http://schemas.microsoft.com/office/drawing/2014/main" id="{D0774BF2-179A-FE74-C9FD-F1AD761BD7A4}"/>
              </a:ext>
            </a:extLst>
          </p:cNvPr>
          <p:cNvCxnSpPr>
            <a:cxnSpLocks/>
          </p:cNvCxnSpPr>
          <p:nvPr/>
        </p:nvCxnSpPr>
        <p:spPr>
          <a:xfrm flipV="1">
            <a:off x="2688293" y="4910097"/>
            <a:ext cx="1188145" cy="705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7" name="Gerade Verbindung mit Pfeil 36">
            <a:extLst>
              <a:ext uri="{FF2B5EF4-FFF2-40B4-BE49-F238E27FC236}">
                <a16:creationId xmlns:a16="http://schemas.microsoft.com/office/drawing/2014/main" id="{5B34D81A-08A3-2DDA-854A-AF85006448D3}"/>
              </a:ext>
            </a:extLst>
          </p:cNvPr>
          <p:cNvCxnSpPr>
            <a:cxnSpLocks/>
          </p:cNvCxnSpPr>
          <p:nvPr/>
        </p:nvCxnSpPr>
        <p:spPr>
          <a:xfrm flipH="1" flipV="1">
            <a:off x="5281018" y="4910097"/>
            <a:ext cx="1188145" cy="705648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38" name="Gerade Verbindung mit Pfeil 37">
            <a:extLst>
              <a:ext uri="{FF2B5EF4-FFF2-40B4-BE49-F238E27FC236}">
                <a16:creationId xmlns:a16="http://schemas.microsoft.com/office/drawing/2014/main" id="{46AF9841-4F5A-84D8-D400-216271ADAA37}"/>
              </a:ext>
            </a:extLst>
          </p:cNvPr>
          <p:cNvCxnSpPr>
            <a:cxnSpLocks/>
          </p:cNvCxnSpPr>
          <p:nvPr/>
        </p:nvCxnSpPr>
        <p:spPr>
          <a:xfrm flipH="1" flipV="1">
            <a:off x="4560146" y="5114645"/>
            <a:ext cx="0" cy="496805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1" name="Gerade Verbindung mit Pfeil 40">
            <a:extLst>
              <a:ext uri="{FF2B5EF4-FFF2-40B4-BE49-F238E27FC236}">
                <a16:creationId xmlns:a16="http://schemas.microsoft.com/office/drawing/2014/main" id="{9D5769DC-F468-3FD7-5849-B50DAA8257EE}"/>
              </a:ext>
            </a:extLst>
          </p:cNvPr>
          <p:cNvCxnSpPr>
            <a:cxnSpLocks/>
          </p:cNvCxnSpPr>
          <p:nvPr/>
        </p:nvCxnSpPr>
        <p:spPr>
          <a:xfrm>
            <a:off x="1777037" y="1060927"/>
            <a:ext cx="1771652" cy="7501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3" name="Gerade Verbindung mit Pfeil 42">
            <a:extLst>
              <a:ext uri="{FF2B5EF4-FFF2-40B4-BE49-F238E27FC236}">
                <a16:creationId xmlns:a16="http://schemas.microsoft.com/office/drawing/2014/main" id="{9ED5362D-E4A2-1F63-6B75-242283189E48}"/>
              </a:ext>
            </a:extLst>
          </p:cNvPr>
          <p:cNvCxnSpPr>
            <a:cxnSpLocks/>
          </p:cNvCxnSpPr>
          <p:nvPr/>
        </p:nvCxnSpPr>
        <p:spPr>
          <a:xfrm flipH="1">
            <a:off x="5573540" y="1060926"/>
            <a:ext cx="1771652" cy="750157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4" name="Gerade Verbindung mit Pfeil 43">
            <a:extLst>
              <a:ext uri="{FF2B5EF4-FFF2-40B4-BE49-F238E27FC236}">
                <a16:creationId xmlns:a16="http://schemas.microsoft.com/office/drawing/2014/main" id="{09E530F0-7131-6E22-9DC3-780786BE5DA5}"/>
              </a:ext>
            </a:extLst>
          </p:cNvPr>
          <p:cNvCxnSpPr>
            <a:cxnSpLocks/>
          </p:cNvCxnSpPr>
          <p:nvPr/>
        </p:nvCxnSpPr>
        <p:spPr>
          <a:xfrm>
            <a:off x="3631985" y="1058224"/>
            <a:ext cx="341242" cy="3998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7" name="Gerade Verbindung mit Pfeil 46">
            <a:extLst>
              <a:ext uri="{FF2B5EF4-FFF2-40B4-BE49-F238E27FC236}">
                <a16:creationId xmlns:a16="http://schemas.microsoft.com/office/drawing/2014/main" id="{90B24A17-ADFB-BDC2-E80D-4A0DD722271D}"/>
              </a:ext>
            </a:extLst>
          </p:cNvPr>
          <p:cNvCxnSpPr>
            <a:cxnSpLocks/>
          </p:cNvCxnSpPr>
          <p:nvPr/>
        </p:nvCxnSpPr>
        <p:spPr>
          <a:xfrm flipH="1">
            <a:off x="5168593" y="1058223"/>
            <a:ext cx="341242" cy="399883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8" name="Gerade Verbindung mit Pfeil 47">
            <a:extLst>
              <a:ext uri="{FF2B5EF4-FFF2-40B4-BE49-F238E27FC236}">
                <a16:creationId xmlns:a16="http://schemas.microsoft.com/office/drawing/2014/main" id="{16C2B6A7-0DA2-9CA0-F584-A55FF02675D3}"/>
              </a:ext>
            </a:extLst>
          </p:cNvPr>
          <p:cNvCxnSpPr>
            <a:cxnSpLocks/>
          </p:cNvCxnSpPr>
          <p:nvPr/>
        </p:nvCxnSpPr>
        <p:spPr>
          <a:xfrm flipV="1">
            <a:off x="5565380" y="3480631"/>
            <a:ext cx="1104360" cy="2802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51" name="Gerade Verbindung mit Pfeil 50">
            <a:extLst>
              <a:ext uri="{FF2B5EF4-FFF2-40B4-BE49-F238E27FC236}">
                <a16:creationId xmlns:a16="http://schemas.microsoft.com/office/drawing/2014/main" id="{EC1B763C-17D0-3752-6B4D-CD1F6CC049F5}"/>
              </a:ext>
            </a:extLst>
          </p:cNvPr>
          <p:cNvCxnSpPr>
            <a:cxnSpLocks/>
          </p:cNvCxnSpPr>
          <p:nvPr/>
        </p:nvCxnSpPr>
        <p:spPr>
          <a:xfrm>
            <a:off x="5565380" y="2652744"/>
            <a:ext cx="1104360" cy="280244"/>
          </a:xfrm>
          <a:prstGeom prst="straightConnector1">
            <a:avLst/>
          </a:prstGeom>
          <a:ln>
            <a:solidFill>
              <a:schemeClr val="bg2">
                <a:lumMod val="25000"/>
              </a:schemeClr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8741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21</Words>
  <Application>Microsoft Office PowerPoint</Application>
  <PresentationFormat>Bildschirmpräsentation (4:3)</PresentationFormat>
  <Paragraphs>12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</vt:lpstr>
      <vt:lpstr>PowerPoint-Präsentation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Ott, Stella</dc:creator>
  <cp:lastModifiedBy>Ott, Stella</cp:lastModifiedBy>
  <cp:revision>3</cp:revision>
  <dcterms:created xsi:type="dcterms:W3CDTF">2025-03-06T09:26:25Z</dcterms:created>
  <dcterms:modified xsi:type="dcterms:W3CDTF">2025-03-07T09:40:01Z</dcterms:modified>
</cp:coreProperties>
</file>