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3207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3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22363"/>
            <a:ext cx="9990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602038"/>
            <a:ext cx="999053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5125"/>
            <a:ext cx="2872279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5125"/>
            <a:ext cx="845032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8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9739"/>
            <a:ext cx="114891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89464"/>
            <a:ext cx="114891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5625"/>
            <a:ext cx="566130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5625"/>
            <a:ext cx="566130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5126"/>
            <a:ext cx="1148911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81163"/>
            <a:ext cx="56352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505075"/>
            <a:ext cx="563528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81163"/>
            <a:ext cx="56630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505075"/>
            <a:ext cx="56630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7426"/>
            <a:ext cx="6743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7426"/>
            <a:ext cx="67436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5126"/>
            <a:ext cx="11489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5625"/>
            <a:ext cx="11489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1E044-9BFC-4161-807D-D90A9F9C40FA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56351"/>
            <a:ext cx="449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DF2A8-3398-45B1-B698-43C1E6C67C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8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Kreis, der mit Punkten gefüllt ist">
            <a:extLst>
              <a:ext uri="{FF2B5EF4-FFF2-40B4-BE49-F238E27FC236}">
                <a16:creationId xmlns:a16="http://schemas.microsoft.com/office/drawing/2014/main" id="{58CF20CD-8A91-596D-E24D-DD587708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4776296" y="494349"/>
            <a:ext cx="1762148" cy="802555"/>
          </a:xfrm>
          <a:prstGeom prst="rect">
            <a:avLst/>
          </a:prstGeom>
        </p:spPr>
      </p:pic>
      <p:pic>
        <p:nvPicPr>
          <p:cNvPr id="5" name="Grafik 4" descr="Ein Kreis, der mit Punkten gefüllt ist">
            <a:extLst>
              <a:ext uri="{FF2B5EF4-FFF2-40B4-BE49-F238E27FC236}">
                <a16:creationId xmlns:a16="http://schemas.microsoft.com/office/drawing/2014/main" id="{D2E2D86C-84CC-E58B-CEB2-D1CDFA38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6633117" y="488596"/>
            <a:ext cx="1762148" cy="802555"/>
          </a:xfrm>
          <a:prstGeom prst="rect">
            <a:avLst/>
          </a:prstGeom>
        </p:spPr>
      </p:pic>
      <p:pic>
        <p:nvPicPr>
          <p:cNvPr id="6" name="Grafik 5" descr="Ein Kreis, der mit Punkten gefüllt ist">
            <a:extLst>
              <a:ext uri="{FF2B5EF4-FFF2-40B4-BE49-F238E27FC236}">
                <a16:creationId xmlns:a16="http://schemas.microsoft.com/office/drawing/2014/main" id="{CC5F02EE-A4D2-0E19-249D-876EA3F1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2923005" y="494349"/>
            <a:ext cx="1762148" cy="802555"/>
          </a:xfrm>
          <a:prstGeom prst="rect">
            <a:avLst/>
          </a:prstGeom>
        </p:spPr>
      </p:pic>
      <p:pic>
        <p:nvPicPr>
          <p:cNvPr id="7" name="Grafik 6" descr="Ein Kreis, der mit Punkten gefüllt ist">
            <a:extLst>
              <a:ext uri="{FF2B5EF4-FFF2-40B4-BE49-F238E27FC236}">
                <a16:creationId xmlns:a16="http://schemas.microsoft.com/office/drawing/2014/main" id="{E094D992-37A1-B308-A46C-ADA33DFF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1063377" y="488595"/>
            <a:ext cx="1762148" cy="802555"/>
          </a:xfrm>
          <a:prstGeom prst="rect">
            <a:avLst/>
          </a:prstGeom>
        </p:spPr>
      </p:pic>
      <p:pic>
        <p:nvPicPr>
          <p:cNvPr id="8" name="Grafik 7" descr="Ein Kreis, der mit Punkten gefüllt ist">
            <a:extLst>
              <a:ext uri="{FF2B5EF4-FFF2-40B4-BE49-F238E27FC236}">
                <a16:creationId xmlns:a16="http://schemas.microsoft.com/office/drawing/2014/main" id="{7B8AF17A-91B9-8CCD-8720-9FB0B9C9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3891351" y="5651568"/>
            <a:ext cx="1653540" cy="802555"/>
          </a:xfrm>
          <a:prstGeom prst="rect">
            <a:avLst/>
          </a:prstGeom>
        </p:spPr>
      </p:pic>
      <p:pic>
        <p:nvPicPr>
          <p:cNvPr id="9" name="Grafik 8" descr="Ein Kreis, der mit Punkten gefüllt ist">
            <a:extLst>
              <a:ext uri="{FF2B5EF4-FFF2-40B4-BE49-F238E27FC236}">
                <a16:creationId xmlns:a16="http://schemas.microsoft.com/office/drawing/2014/main" id="{F895B709-82C4-E884-EEE5-13F96E0E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5784570" y="5651568"/>
            <a:ext cx="1653540" cy="802555"/>
          </a:xfrm>
          <a:prstGeom prst="rect">
            <a:avLst/>
          </a:prstGeom>
        </p:spPr>
      </p:pic>
      <p:pic>
        <p:nvPicPr>
          <p:cNvPr id="10" name="Grafik 9" descr="Ein Kreis, der mit Punkten gefüllt ist">
            <a:extLst>
              <a:ext uri="{FF2B5EF4-FFF2-40B4-BE49-F238E27FC236}">
                <a16:creationId xmlns:a16="http://schemas.microsoft.com/office/drawing/2014/main" id="{E633FA15-666F-CE8D-4E62-A26020A6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7610871" y="5651567"/>
            <a:ext cx="1653540" cy="802555"/>
          </a:xfrm>
          <a:prstGeom prst="rect">
            <a:avLst/>
          </a:prstGeom>
        </p:spPr>
      </p:pic>
      <p:pic>
        <p:nvPicPr>
          <p:cNvPr id="11" name="Grafik 10" descr="Ein Kreis, der mit Punkten gefüllt ist">
            <a:extLst>
              <a:ext uri="{FF2B5EF4-FFF2-40B4-BE49-F238E27FC236}">
                <a16:creationId xmlns:a16="http://schemas.microsoft.com/office/drawing/2014/main" id="{42008A4E-DC64-4E20-0FE8-35E5E69A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2045471" y="5651568"/>
            <a:ext cx="1653540" cy="802555"/>
          </a:xfrm>
          <a:prstGeom prst="rect">
            <a:avLst/>
          </a:prstGeom>
        </p:spPr>
      </p:pic>
      <p:pic>
        <p:nvPicPr>
          <p:cNvPr id="12" name="Grafik 11" descr="Ein Kreis, der mit Punkten gefüllt ist">
            <a:extLst>
              <a:ext uri="{FF2B5EF4-FFF2-40B4-BE49-F238E27FC236}">
                <a16:creationId xmlns:a16="http://schemas.microsoft.com/office/drawing/2014/main" id="{52C9AAAD-8464-B744-3169-B4EDC1C7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227092" y="5651568"/>
            <a:ext cx="1653540" cy="80255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D53B4CBC-0D7A-1D78-9770-AFD05A55E0A6}"/>
              </a:ext>
            </a:extLst>
          </p:cNvPr>
          <p:cNvSpPr/>
          <p:nvPr/>
        </p:nvSpPr>
        <p:spPr>
          <a:xfrm>
            <a:off x="320388" y="5745204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Sensing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EAD8A5-7AE4-CA23-CC24-A64B455703E3}"/>
              </a:ext>
            </a:extLst>
          </p:cNvPr>
          <p:cNvSpPr/>
          <p:nvPr/>
        </p:nvSpPr>
        <p:spPr>
          <a:xfrm>
            <a:off x="5873388" y="5745205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</a:t>
            </a:r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803BEB-EAED-60DC-A1B6-9D15C0713D4F}"/>
              </a:ext>
            </a:extLst>
          </p:cNvPr>
          <p:cNvSpPr/>
          <p:nvPr/>
        </p:nvSpPr>
        <p:spPr>
          <a:xfrm>
            <a:off x="4015131" y="5745205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Organizing</a:t>
            </a:r>
            <a:endParaRPr lang="en-GB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69C6914-F482-F624-1CDA-A9321ADAEB4B}"/>
              </a:ext>
            </a:extLst>
          </p:cNvPr>
          <p:cNvSpPr/>
          <p:nvPr/>
        </p:nvSpPr>
        <p:spPr>
          <a:xfrm>
            <a:off x="2156873" y="5745204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Collecting</a:t>
            </a:r>
            <a:endParaRPr lang="en-GB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F1164F6-3E1D-B46B-6759-39CAB5E5EB75}"/>
              </a:ext>
            </a:extLst>
          </p:cNvPr>
          <p:cNvSpPr/>
          <p:nvPr/>
        </p:nvSpPr>
        <p:spPr>
          <a:xfrm>
            <a:off x="7731645" y="5745205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Maintaining</a:t>
            </a:r>
            <a:endParaRPr lang="en-GB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2A9CD27-1532-3F5D-8EBC-6ABA95B1269D}"/>
              </a:ext>
            </a:extLst>
          </p:cNvPr>
          <p:cNvGrpSpPr/>
          <p:nvPr/>
        </p:nvGrpSpPr>
        <p:grpSpPr>
          <a:xfrm>
            <a:off x="1168835" y="587935"/>
            <a:ext cx="7153837" cy="623690"/>
            <a:chOff x="807462" y="450794"/>
            <a:chExt cx="7153837" cy="6236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7562484-DFBB-72C8-DFAD-EE8A1253C367}"/>
                </a:ext>
              </a:extLst>
            </p:cNvPr>
            <p:cNvSpPr/>
            <p:nvPr/>
          </p:nvSpPr>
          <p:spPr>
            <a:xfrm>
              <a:off x="807462" y="450794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Proactiveness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9ED7F16-A9F2-87D2-C65E-E53D6E795813}"/>
                </a:ext>
              </a:extLst>
            </p:cNvPr>
            <p:cNvSpPr/>
            <p:nvPr/>
          </p:nvSpPr>
          <p:spPr>
            <a:xfrm>
              <a:off x="6360462" y="450795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Formality</a:t>
              </a:r>
              <a:endParaRPr lang="en-GB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A167C46-5EAC-47FE-5C49-0712454AD2CA}"/>
                </a:ext>
              </a:extLst>
            </p:cNvPr>
            <p:cNvSpPr/>
            <p:nvPr/>
          </p:nvSpPr>
          <p:spPr>
            <a:xfrm>
              <a:off x="4502205" y="450795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Transparency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0BDF81-4B88-66A8-D4E4-7B3A767D7F09}"/>
                </a:ext>
              </a:extLst>
            </p:cNvPr>
            <p:cNvSpPr/>
            <p:nvPr/>
          </p:nvSpPr>
          <p:spPr>
            <a:xfrm>
              <a:off x="2643947" y="450794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Sharing</a:t>
              </a:r>
              <a:endParaRPr lang="en-GB" dirty="0"/>
            </a:p>
          </p:txBody>
        </p:sp>
      </p:grpSp>
      <p:pic>
        <p:nvPicPr>
          <p:cNvPr id="23" name="Grafik 22" descr="Ein Kreis, der mit Punkten gefüllt ist">
            <a:extLst>
              <a:ext uri="{FF2B5EF4-FFF2-40B4-BE49-F238E27FC236}">
                <a16:creationId xmlns:a16="http://schemas.microsoft.com/office/drawing/2014/main" id="{369ABB23-63D5-0555-F599-3B3CD53B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7311" y="1244278"/>
            <a:ext cx="2896880" cy="2235416"/>
          </a:xfrm>
          <a:prstGeom prst="rect">
            <a:avLst/>
          </a:prstGeom>
        </p:spPr>
      </p:pic>
      <p:pic>
        <p:nvPicPr>
          <p:cNvPr id="24" name="Grafik 23" descr="Ein Kreis, der mit Punkten gefüllt ist">
            <a:extLst>
              <a:ext uri="{FF2B5EF4-FFF2-40B4-BE49-F238E27FC236}">
                <a16:creationId xmlns:a16="http://schemas.microsoft.com/office/drawing/2014/main" id="{8CE2A8CA-3559-7F5A-172F-CE999FA7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7311" y="3210110"/>
            <a:ext cx="2896880" cy="2235416"/>
          </a:xfrm>
          <a:prstGeom prst="rect">
            <a:avLst/>
          </a:prstGeom>
        </p:spPr>
      </p:pic>
      <p:pic>
        <p:nvPicPr>
          <p:cNvPr id="25" name="Grafik 24" descr="Ein Kreis, der mit Punkten gefüllt ist">
            <a:extLst>
              <a:ext uri="{FF2B5EF4-FFF2-40B4-BE49-F238E27FC236}">
                <a16:creationId xmlns:a16="http://schemas.microsoft.com/office/drawing/2014/main" id="{7A0986DF-B275-F775-4014-4036A005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325" y="2242241"/>
            <a:ext cx="2896880" cy="223541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031AB21-4B93-B607-B785-7E58932D6098}"/>
              </a:ext>
            </a:extLst>
          </p:cNvPr>
          <p:cNvSpPr txBox="1"/>
          <p:nvPr/>
        </p:nvSpPr>
        <p:spPr>
          <a:xfrm>
            <a:off x="3946614" y="1708035"/>
            <a:ext cx="159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Motivation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8B51C31-2D5E-3B8D-E897-AEE91B37CAA2}"/>
              </a:ext>
            </a:extLst>
          </p:cNvPr>
          <p:cNvSpPr txBox="1"/>
          <p:nvPr/>
        </p:nvSpPr>
        <p:spPr>
          <a:xfrm>
            <a:off x="3946614" y="3679331"/>
            <a:ext cx="159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Capability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DACF774-C527-E6EA-FFE9-896AFB77F198}"/>
              </a:ext>
            </a:extLst>
          </p:cNvPr>
          <p:cNvSpPr txBox="1"/>
          <p:nvPr/>
        </p:nvSpPr>
        <p:spPr>
          <a:xfrm>
            <a:off x="7172628" y="2759785"/>
            <a:ext cx="1598279" cy="119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Effectiveness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722CC3-0362-D7A0-8AF0-E96B2212EA6B}"/>
              </a:ext>
            </a:extLst>
          </p:cNvPr>
          <p:cNvCxnSpPr>
            <a:cxnSpLocks/>
          </p:cNvCxnSpPr>
          <p:nvPr/>
        </p:nvCxnSpPr>
        <p:spPr>
          <a:xfrm flipV="1">
            <a:off x="1025394" y="4892104"/>
            <a:ext cx="2811079" cy="8655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97AF942-0392-3D20-ACAA-BB8748313A29}"/>
              </a:ext>
            </a:extLst>
          </p:cNvPr>
          <p:cNvCxnSpPr>
            <a:cxnSpLocks/>
          </p:cNvCxnSpPr>
          <p:nvPr/>
        </p:nvCxnSpPr>
        <p:spPr>
          <a:xfrm flipH="1" flipV="1">
            <a:off x="5694450" y="4889183"/>
            <a:ext cx="2811079" cy="8655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19EF401-CD9D-78C1-8FFE-089AA64D8075}"/>
              </a:ext>
            </a:extLst>
          </p:cNvPr>
          <p:cNvCxnSpPr>
            <a:cxnSpLocks/>
          </p:cNvCxnSpPr>
          <p:nvPr/>
        </p:nvCxnSpPr>
        <p:spPr>
          <a:xfrm flipV="1">
            <a:off x="2862047" y="5047237"/>
            <a:ext cx="1188145" cy="705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1EE0029-37D1-38D4-14D3-013B9DE960A9}"/>
              </a:ext>
            </a:extLst>
          </p:cNvPr>
          <p:cNvCxnSpPr>
            <a:cxnSpLocks/>
          </p:cNvCxnSpPr>
          <p:nvPr/>
        </p:nvCxnSpPr>
        <p:spPr>
          <a:xfrm flipH="1" flipV="1">
            <a:off x="5454772" y="5047237"/>
            <a:ext cx="1188145" cy="705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1FD833B-A560-362D-FEA3-6EB712347F5B}"/>
              </a:ext>
            </a:extLst>
          </p:cNvPr>
          <p:cNvCxnSpPr>
            <a:cxnSpLocks/>
          </p:cNvCxnSpPr>
          <p:nvPr/>
        </p:nvCxnSpPr>
        <p:spPr>
          <a:xfrm flipH="1" flipV="1">
            <a:off x="4733897" y="5251787"/>
            <a:ext cx="0" cy="496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3C545A-C786-0037-5A50-7675743E376F}"/>
              </a:ext>
            </a:extLst>
          </p:cNvPr>
          <p:cNvCxnSpPr>
            <a:cxnSpLocks/>
          </p:cNvCxnSpPr>
          <p:nvPr/>
        </p:nvCxnSpPr>
        <p:spPr>
          <a:xfrm>
            <a:off x="1950788" y="1198069"/>
            <a:ext cx="1771652" cy="7501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CDA774C-F1A2-EF69-5A36-E1831427C8FC}"/>
              </a:ext>
            </a:extLst>
          </p:cNvPr>
          <p:cNvCxnSpPr>
            <a:cxnSpLocks/>
          </p:cNvCxnSpPr>
          <p:nvPr/>
        </p:nvCxnSpPr>
        <p:spPr>
          <a:xfrm flipH="1">
            <a:off x="5747291" y="1198068"/>
            <a:ext cx="1771652" cy="7501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6B36EE9-42F0-6A01-7B00-20225FEFF87C}"/>
              </a:ext>
            </a:extLst>
          </p:cNvPr>
          <p:cNvCxnSpPr>
            <a:cxnSpLocks/>
          </p:cNvCxnSpPr>
          <p:nvPr/>
        </p:nvCxnSpPr>
        <p:spPr>
          <a:xfrm>
            <a:off x="3805737" y="1195367"/>
            <a:ext cx="341242" cy="3998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AAE815F-1FCA-CEF1-5B7B-B712BEE6A37A}"/>
              </a:ext>
            </a:extLst>
          </p:cNvPr>
          <p:cNvCxnSpPr>
            <a:cxnSpLocks/>
          </p:cNvCxnSpPr>
          <p:nvPr/>
        </p:nvCxnSpPr>
        <p:spPr>
          <a:xfrm flipH="1">
            <a:off x="5342344" y="1195366"/>
            <a:ext cx="341242" cy="3998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4BFFF5-9E82-99F6-93A0-67E9465E4D6B}"/>
              </a:ext>
            </a:extLst>
          </p:cNvPr>
          <p:cNvCxnSpPr>
            <a:cxnSpLocks/>
          </p:cNvCxnSpPr>
          <p:nvPr/>
        </p:nvCxnSpPr>
        <p:spPr>
          <a:xfrm flipV="1">
            <a:off x="5739131" y="3617771"/>
            <a:ext cx="1104360" cy="2802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FC8203-1E6E-94B4-7BE0-24630E3E7629}"/>
              </a:ext>
            </a:extLst>
          </p:cNvPr>
          <p:cNvCxnSpPr>
            <a:cxnSpLocks/>
          </p:cNvCxnSpPr>
          <p:nvPr/>
        </p:nvCxnSpPr>
        <p:spPr>
          <a:xfrm>
            <a:off x="5739131" y="2789884"/>
            <a:ext cx="1104360" cy="2802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Grafik 39" descr="Ein Kreis, der mit Punkten gefüllt ist">
            <a:extLst>
              <a:ext uri="{FF2B5EF4-FFF2-40B4-BE49-F238E27FC236}">
                <a16:creationId xmlns:a16="http://schemas.microsoft.com/office/drawing/2014/main" id="{174530B7-B599-B386-23A2-1B42CC5F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090" y="2308199"/>
            <a:ext cx="2896880" cy="22354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CD926264-EF46-C70B-CE03-9EA3076E3D84}"/>
              </a:ext>
            </a:extLst>
          </p:cNvPr>
          <p:cNvSpPr txBox="1"/>
          <p:nvPr/>
        </p:nvSpPr>
        <p:spPr>
          <a:xfrm>
            <a:off x="10534390" y="3070128"/>
            <a:ext cx="159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Performance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6E5BD6E-4603-584A-2614-A23A9B312F49}"/>
              </a:ext>
            </a:extLst>
          </p:cNvPr>
          <p:cNvCxnSpPr>
            <a:cxnSpLocks/>
          </p:cNvCxnSpPr>
          <p:nvPr/>
        </p:nvCxnSpPr>
        <p:spPr>
          <a:xfrm>
            <a:off x="9117546" y="3393293"/>
            <a:ext cx="1058257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Grafik 43" descr="Ein Kreis, der mit Punkten gefüllt ist">
            <a:extLst>
              <a:ext uri="{FF2B5EF4-FFF2-40B4-BE49-F238E27FC236}">
                <a16:creationId xmlns:a16="http://schemas.microsoft.com/office/drawing/2014/main" id="{6CFEEF44-C37C-F91F-B468-71555340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9022464" y="1306831"/>
            <a:ext cx="1031162" cy="802555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A0D7DB35-DB51-8B74-1B80-0E6D08810E05}"/>
              </a:ext>
            </a:extLst>
          </p:cNvPr>
          <p:cNvSpPr/>
          <p:nvPr/>
        </p:nvSpPr>
        <p:spPr>
          <a:xfrm>
            <a:off x="9142623" y="1400467"/>
            <a:ext cx="830112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</a:t>
            </a:r>
            <a:endParaRPr lang="en-GB" dirty="0"/>
          </a:p>
        </p:txBody>
      </p:sp>
      <p:pic>
        <p:nvPicPr>
          <p:cNvPr id="46" name="Grafik 45" descr="Ein Kreis, der mit Punkten gefüllt ist">
            <a:extLst>
              <a:ext uri="{FF2B5EF4-FFF2-40B4-BE49-F238E27FC236}">
                <a16:creationId xmlns:a16="http://schemas.microsoft.com/office/drawing/2014/main" id="{39BFBBCF-1355-0501-6C41-124BCD54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10128960" y="1306831"/>
            <a:ext cx="1542887" cy="802555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D371E6F3-CBAA-6791-56D6-BF1E6B9304EC}"/>
              </a:ext>
            </a:extLst>
          </p:cNvPr>
          <p:cNvSpPr/>
          <p:nvPr/>
        </p:nvSpPr>
        <p:spPr>
          <a:xfrm>
            <a:off x="10240363" y="1400467"/>
            <a:ext cx="1305970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Experience</a:t>
            </a:r>
            <a:endParaRPr lang="en-GB" dirty="0"/>
          </a:p>
        </p:txBody>
      </p:sp>
      <p:pic>
        <p:nvPicPr>
          <p:cNvPr id="48" name="Grafik 47" descr="Ein Kreis, der mit Punkten gefüllt ist">
            <a:extLst>
              <a:ext uri="{FF2B5EF4-FFF2-40B4-BE49-F238E27FC236}">
                <a16:creationId xmlns:a16="http://schemas.microsoft.com/office/drawing/2014/main" id="{F000E415-8B36-2B01-D4DE-37563EC76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11774875" y="1306831"/>
            <a:ext cx="1065513" cy="802555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E7ECC1E8-A118-A375-AADE-E437BD5E55E6}"/>
              </a:ext>
            </a:extLst>
          </p:cNvPr>
          <p:cNvSpPr/>
          <p:nvPr/>
        </p:nvSpPr>
        <p:spPr>
          <a:xfrm>
            <a:off x="11836831" y="1389689"/>
            <a:ext cx="941603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Gender</a:t>
            </a:r>
            <a:endParaRPr lang="en-GB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D5427FE-0D78-A38E-837F-0489AAC9FD60}"/>
              </a:ext>
            </a:extLst>
          </p:cNvPr>
          <p:cNvCxnSpPr>
            <a:cxnSpLocks/>
          </p:cNvCxnSpPr>
          <p:nvPr/>
        </p:nvCxnSpPr>
        <p:spPr>
          <a:xfrm>
            <a:off x="9523233" y="2081742"/>
            <a:ext cx="1365132" cy="53412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B90B2B1-138B-FFF0-C604-693535309916}"/>
              </a:ext>
            </a:extLst>
          </p:cNvPr>
          <p:cNvCxnSpPr>
            <a:cxnSpLocks/>
          </p:cNvCxnSpPr>
          <p:nvPr/>
        </p:nvCxnSpPr>
        <p:spPr>
          <a:xfrm>
            <a:off x="10888365" y="2148535"/>
            <a:ext cx="264236" cy="4274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F4F3730-113F-060F-629F-C0D2D4BDCE4F}"/>
              </a:ext>
            </a:extLst>
          </p:cNvPr>
          <p:cNvCxnSpPr>
            <a:cxnSpLocks/>
          </p:cNvCxnSpPr>
          <p:nvPr/>
        </p:nvCxnSpPr>
        <p:spPr>
          <a:xfrm flipH="1">
            <a:off x="11617486" y="2041352"/>
            <a:ext cx="685138" cy="5345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BEAC5D72-409F-9F4F-6983-FDAA80387BD9}"/>
              </a:ext>
            </a:extLst>
          </p:cNvPr>
          <p:cNvSpPr txBox="1"/>
          <p:nvPr/>
        </p:nvSpPr>
        <p:spPr>
          <a:xfrm>
            <a:off x="10900403" y="4400740"/>
            <a:ext cx="8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R² = 41</a:t>
            </a:r>
            <a:endParaRPr lang="en-GB" dirty="0"/>
          </a:p>
        </p:txBody>
      </p:sp>
      <p:pic>
        <p:nvPicPr>
          <p:cNvPr id="59" name="Grafik 58" descr="Ein Kreis, der mit Punkten gefüllt ist">
            <a:extLst>
              <a:ext uri="{FF2B5EF4-FFF2-40B4-BE49-F238E27FC236}">
                <a16:creationId xmlns:a16="http://schemas.microsoft.com/office/drawing/2014/main" id="{EE229D75-AF6A-6F7B-25BE-243DC845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92" y="1596067"/>
            <a:ext cx="2493222" cy="1923928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686AEDE2-4866-BC14-880E-52A39C36ABE1}"/>
              </a:ext>
            </a:extLst>
          </p:cNvPr>
          <p:cNvSpPr txBox="1"/>
          <p:nvPr/>
        </p:nvSpPr>
        <p:spPr>
          <a:xfrm>
            <a:off x="617793" y="2315144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Self-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Efficacy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Grafik 60" descr="Ein Kreis, der mit Punkten gefüllt ist">
            <a:extLst>
              <a:ext uri="{FF2B5EF4-FFF2-40B4-BE49-F238E27FC236}">
                <a16:creationId xmlns:a16="http://schemas.microsoft.com/office/drawing/2014/main" id="{B1ACEFBC-8472-F4E0-AF67-D9D50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534" y="3122923"/>
            <a:ext cx="2493222" cy="1923928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DC651E64-0C68-DE3D-A97B-A286BAF201D8}"/>
              </a:ext>
            </a:extLst>
          </p:cNvPr>
          <p:cNvSpPr txBox="1"/>
          <p:nvPr/>
        </p:nvSpPr>
        <p:spPr>
          <a:xfrm>
            <a:off x="600077" y="3738488"/>
            <a:ext cx="17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Need-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E5D1699-1F72-7650-638B-72DAF48824B1}"/>
              </a:ext>
            </a:extLst>
          </p:cNvPr>
          <p:cNvCxnSpPr>
            <a:cxnSpLocks/>
          </p:cNvCxnSpPr>
          <p:nvPr/>
        </p:nvCxnSpPr>
        <p:spPr>
          <a:xfrm flipV="1">
            <a:off x="2419406" y="2446650"/>
            <a:ext cx="1234740" cy="1604060"/>
          </a:xfrm>
          <a:prstGeom prst="straightConnector1">
            <a:avLst/>
          </a:prstGeom>
          <a:ln cap="rnd">
            <a:solidFill>
              <a:schemeClr val="bg2">
                <a:lumMod val="25000"/>
              </a:schemeClr>
            </a:solidFill>
            <a:round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C713EF3-37FC-DA68-091A-773E75D647D5}"/>
              </a:ext>
            </a:extLst>
          </p:cNvPr>
          <p:cNvCxnSpPr>
            <a:cxnSpLocks/>
          </p:cNvCxnSpPr>
          <p:nvPr/>
        </p:nvCxnSpPr>
        <p:spPr>
          <a:xfrm flipV="1">
            <a:off x="2425590" y="2446650"/>
            <a:ext cx="1234740" cy="117521"/>
          </a:xfrm>
          <a:prstGeom prst="straightConnector1">
            <a:avLst/>
          </a:prstGeom>
          <a:ln cap="rnd">
            <a:solidFill>
              <a:schemeClr val="bg2">
                <a:lumMod val="25000"/>
              </a:schemeClr>
            </a:solidFill>
            <a:round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2636282-ED8B-98F6-8061-ED072105287E}"/>
              </a:ext>
            </a:extLst>
          </p:cNvPr>
          <p:cNvCxnSpPr>
            <a:cxnSpLocks/>
          </p:cNvCxnSpPr>
          <p:nvPr/>
        </p:nvCxnSpPr>
        <p:spPr>
          <a:xfrm>
            <a:off x="2419406" y="4050710"/>
            <a:ext cx="1240924" cy="159340"/>
          </a:xfrm>
          <a:prstGeom prst="straightConnector1">
            <a:avLst/>
          </a:prstGeom>
          <a:ln cap="rnd">
            <a:solidFill>
              <a:schemeClr val="bg2">
                <a:lumMod val="25000"/>
              </a:schemeClr>
            </a:solidFill>
            <a:round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4AC1A0F-ADD7-BFF6-AEBE-02B110DFF405}"/>
              </a:ext>
            </a:extLst>
          </p:cNvPr>
          <p:cNvCxnSpPr>
            <a:cxnSpLocks/>
          </p:cNvCxnSpPr>
          <p:nvPr/>
        </p:nvCxnSpPr>
        <p:spPr>
          <a:xfrm>
            <a:off x="2419406" y="2564171"/>
            <a:ext cx="1240924" cy="1645879"/>
          </a:xfrm>
          <a:prstGeom prst="straightConnector1">
            <a:avLst/>
          </a:prstGeom>
          <a:ln cap="rnd">
            <a:solidFill>
              <a:schemeClr val="bg2">
                <a:lumMod val="25000"/>
              </a:schemeClr>
            </a:solidFill>
            <a:round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8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</cp:revision>
  <dcterms:created xsi:type="dcterms:W3CDTF">2025-03-07T09:29:00Z</dcterms:created>
  <dcterms:modified xsi:type="dcterms:W3CDTF">2025-03-07T09:39:47Z</dcterms:modified>
</cp:coreProperties>
</file>