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73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BAFCA-B437-B9A1-F597-8B10A8644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5ABD31-4076-589A-6D60-925996DE6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766ADB-29DD-7C99-9805-06307BB3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DAA4-9EDF-4BC8-8530-67A6F1565FE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EAF454-6BF0-3752-C36C-5F68B937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5C8E77-1E0B-3699-BD97-982307F9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7AB0-B60F-4297-B6CE-F319497DFF1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96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938A09-27CF-8493-D39E-141AF3FD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0F7D926-DB44-4516-3076-9B0C4574A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0A11DC-5766-DCD0-292B-F77BC194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DAA4-9EDF-4BC8-8530-67A6F1565FE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E06C67-2451-1FD9-50E9-03E44E3D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E5F6B1-28CD-3811-DE58-CB1D7C23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7AB0-B60F-4297-B6CE-F319497DFF1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74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5DD0D88-C838-5629-FBFE-8423E2767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70B0C8B-16BE-DB7D-7BE0-52CAD8110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8BE1CE-B45B-E242-F164-C15B2C872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DAA4-9EDF-4BC8-8530-67A6F1565FE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CD7A91-6C9C-25BD-61EB-9DEDFDB1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482B27-7E6D-A2C8-A02C-AB2B3EEE0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7AB0-B60F-4297-B6CE-F319497DFF1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64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F1C099-AE7C-CECF-5269-4F054757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646F66-9E82-AE1C-53DD-AB815B167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8A1D0B-43D5-46D1-50CE-CC9EE5E4D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DAA4-9EDF-4BC8-8530-67A6F1565FE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782DB3-FBC5-F773-92CB-8654EB336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8BC12A-8914-959A-5018-ED1679CF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7AB0-B60F-4297-B6CE-F319497DFF1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14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C8322F-5EAC-A5B3-9EFC-13F0C4C0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925B9A-C69D-0780-96A8-9177805F5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76CB58-111E-CDF4-2C42-B524D0D6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DAA4-9EDF-4BC8-8530-67A6F1565FE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CCAE07-6967-0144-9BBA-1EC92D75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25BDB2-3282-12FB-3DCB-7D854124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7AB0-B60F-4297-B6CE-F319497DFF1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1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A8CAC-D885-38CD-85C9-6AD5CBA3C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E6055A-D410-9CE1-DF5C-B5491C8FC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B98747-2AAD-25EB-2703-156691768E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DA7EC1-D391-795A-0519-2C89BC9E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DAA4-9EDF-4BC8-8530-67A6F1565FE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71DB61-69C2-FDD1-B3CA-80411578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DC66F02-3EBC-960E-5504-4E65357B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7AB0-B60F-4297-B6CE-F319497DFF1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289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B9655-9E13-B0AA-C0EA-5206ABDE5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430A9C-9CCB-F245-F13A-C5B2AA854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4CF4AF-8CCA-FCAC-399F-F9529ABED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EB87C5-1A80-8CB5-7C72-CD8BFC3124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122339-48C5-3C45-D790-7128050FA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C998704-450F-3F96-1D28-A3AF67A4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DAA4-9EDF-4BC8-8530-67A6F1565FE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7A27DD-A518-A3A5-3B3D-E9A605D2F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376EBF8-9B10-7999-6FF2-A962FA855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7AB0-B60F-4297-B6CE-F319497DFF1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356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DAB74E-6B81-A134-9434-A8A1F9339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55F26B-E8E3-16EA-AFA8-8635E0297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DAA4-9EDF-4BC8-8530-67A6F1565FE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EE72A1-A112-0A7D-2990-2CDF7E96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B09FF34-DE25-A7EE-E942-A84547D6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7AB0-B60F-4297-B6CE-F319497DFF1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60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9FF2D7-798B-13AF-7E01-B53EA1FDD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DAA4-9EDF-4BC8-8530-67A6F1565FE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FE9188-8538-B6E4-B81F-5C2DA8EB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C4521A-9E0B-5A99-1E88-AADBD58A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7AB0-B60F-4297-B6CE-F319497DFF1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980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C1C81E-7718-7923-E1C5-B517ECA3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6DDE2F-93CB-F074-D7E6-83926B8D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A11486F-719E-8787-DB2A-73F5FDE22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6C6E09-1218-2598-E077-757DBFE1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DAA4-9EDF-4BC8-8530-67A6F1565FE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AF13D8-CD73-031E-1157-D0A5FE244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353A5E-7E73-0FC0-952E-F4DE62F9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7AB0-B60F-4297-B6CE-F319497DFF1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90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3B92C-D9F6-30D0-3A6E-75827698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5ED2EAF-475B-816D-0591-AD8F4A2DA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C3027F-6FCB-AAEE-6539-F1E67B440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3EB87A-1030-5756-2851-20211838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0DAA4-9EDF-4BC8-8530-67A6F1565FE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1BE29-FD47-87FC-8548-FA290359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5194E9-C0EA-2C5A-0A10-43938609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07AB0-B60F-4297-B6CE-F319497DFF1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87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7B505BF-1A5A-C04A-3EE7-98550425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BB5DC8-6F26-A367-8FCA-DD53F6575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1548AF-B3F0-9BD9-4821-2E281851D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70DAA4-9EDF-4BC8-8530-67A6F1565FE8}" type="datetimeFigureOut">
              <a:rPr lang="en-GB" smtClean="0"/>
              <a:t>09/04/2025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64CAA7-CF5D-4E0C-46BD-C88610D2D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3144D3-0106-F958-8740-7C4F594E95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607AB0-B60F-4297-B6CE-F319497DFF1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112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34481C1-9B1D-9AB4-B082-007C94E72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66001"/>
              </p:ext>
            </p:extLst>
          </p:nvPr>
        </p:nvGraphicFramePr>
        <p:xfrm>
          <a:off x="676602" y="342900"/>
          <a:ext cx="10650426" cy="615315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550142">
                  <a:extLst>
                    <a:ext uri="{9D8B030D-6E8A-4147-A177-3AD203B41FA5}">
                      <a16:colId xmlns:a16="http://schemas.microsoft.com/office/drawing/2014/main" val="2398079646"/>
                    </a:ext>
                  </a:extLst>
                </a:gridCol>
                <a:gridCol w="3550142">
                  <a:extLst>
                    <a:ext uri="{9D8B030D-6E8A-4147-A177-3AD203B41FA5}">
                      <a16:colId xmlns:a16="http://schemas.microsoft.com/office/drawing/2014/main" val="3462944438"/>
                    </a:ext>
                  </a:extLst>
                </a:gridCol>
                <a:gridCol w="3550142">
                  <a:extLst>
                    <a:ext uri="{9D8B030D-6E8A-4147-A177-3AD203B41FA5}">
                      <a16:colId xmlns:a16="http://schemas.microsoft.com/office/drawing/2014/main" val="406371988"/>
                    </a:ext>
                  </a:extLst>
                </a:gridCol>
              </a:tblGrid>
              <a:tr h="822094">
                <a:tc gridSpan="3"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Table 8.3</a:t>
                      </a:r>
                    </a:p>
                    <a:p>
                      <a:pPr algn="ctr"/>
                      <a:r>
                        <a:rPr lang="de-DE" sz="2000" dirty="0"/>
                        <a:t>Environments </a:t>
                      </a:r>
                      <a:r>
                        <a:rPr lang="de-DE" sz="2000" dirty="0" err="1"/>
                        <a:t>of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the</a:t>
                      </a:r>
                      <a:r>
                        <a:rPr lang="de-DE" sz="2000" dirty="0"/>
                        <a:t> Best and </a:t>
                      </a:r>
                      <a:r>
                        <a:rPr lang="de-DE" sz="2000" dirty="0" err="1"/>
                        <a:t>Worst</a:t>
                      </a:r>
                      <a:r>
                        <a:rPr lang="de-DE" sz="2000" dirty="0"/>
                        <a:t> Performers in </a:t>
                      </a:r>
                      <a:r>
                        <a:rPr lang="de-DE" sz="2000" dirty="0" err="1"/>
                        <a:t>the</a:t>
                      </a:r>
                      <a:r>
                        <a:rPr lang="de-DE" sz="2000" dirty="0"/>
                        <a:t> Coding War Games</a:t>
                      </a:r>
                      <a:endParaRPr lang="en-GB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974367"/>
                  </a:ext>
                </a:extLst>
              </a:tr>
              <a:tr h="82209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Environmental </a:t>
                      </a:r>
                      <a:r>
                        <a:rPr lang="de-DE" sz="2000" dirty="0" err="1"/>
                        <a:t>Factor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 err="1"/>
                        <a:t>Those</a:t>
                      </a:r>
                      <a:r>
                        <a:rPr lang="de-DE" sz="2000" dirty="0"/>
                        <a:t> Who </a:t>
                      </a:r>
                      <a:r>
                        <a:rPr lang="de-DE" sz="2000" dirty="0" err="1"/>
                        <a:t>Performed</a:t>
                      </a:r>
                      <a:r>
                        <a:rPr lang="de-DE" sz="2000" dirty="0"/>
                        <a:t> </a:t>
                      </a:r>
                      <a:br>
                        <a:rPr lang="de-DE" sz="2000" dirty="0"/>
                      </a:br>
                      <a:r>
                        <a:rPr lang="de-DE" sz="2000" dirty="0"/>
                        <a:t>in 1st </a:t>
                      </a:r>
                      <a:r>
                        <a:rPr lang="de-DE" sz="2000" dirty="0" err="1"/>
                        <a:t>Quartile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/>
                        <a:t>Those Who Performed </a:t>
                      </a:r>
                      <a:br>
                        <a:rPr lang="en-GB" sz="2000" dirty="0"/>
                      </a:br>
                      <a:r>
                        <a:rPr lang="en-GB" sz="2000" dirty="0"/>
                        <a:t>in 4th Quartile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657929"/>
                  </a:ext>
                </a:extLst>
              </a:tr>
              <a:tr h="82209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1.How </a:t>
                      </a:r>
                      <a:r>
                        <a:rPr lang="de-DE" sz="2000" dirty="0" err="1"/>
                        <a:t>much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dedicated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work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space</a:t>
                      </a:r>
                      <a:r>
                        <a:rPr lang="de-DE" sz="2000" dirty="0"/>
                        <a:t> do </a:t>
                      </a:r>
                      <a:r>
                        <a:rPr lang="de-DE" sz="2000" dirty="0" err="1"/>
                        <a:t>you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have</a:t>
                      </a:r>
                      <a:r>
                        <a:rPr lang="de-DE" sz="2000" dirty="0"/>
                        <a:t>?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78 </a:t>
                      </a:r>
                      <a:r>
                        <a:rPr lang="de-DE" sz="2000" dirty="0" err="1"/>
                        <a:t>sq</a:t>
                      </a:r>
                      <a:r>
                        <a:rPr lang="de-DE" sz="2000" dirty="0"/>
                        <a:t>. </a:t>
                      </a:r>
                      <a:r>
                        <a:rPr lang="de-DE" sz="2000" dirty="0" err="1"/>
                        <a:t>ft</a:t>
                      </a:r>
                      <a:r>
                        <a:rPr lang="de-DE" sz="2000" dirty="0"/>
                        <a:t>.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46 </a:t>
                      </a:r>
                      <a:r>
                        <a:rPr lang="de-DE" sz="2000" dirty="0" err="1"/>
                        <a:t>sq</a:t>
                      </a:r>
                      <a:r>
                        <a:rPr lang="de-DE" sz="2000" dirty="0"/>
                        <a:t>. </a:t>
                      </a:r>
                      <a:r>
                        <a:rPr lang="de-DE" sz="2000" dirty="0" err="1"/>
                        <a:t>ft</a:t>
                      </a:r>
                      <a:r>
                        <a:rPr lang="de-DE" sz="2000" dirty="0"/>
                        <a:t>.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407183"/>
                  </a:ext>
                </a:extLst>
              </a:tr>
              <a:tr h="69355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2. </a:t>
                      </a:r>
                      <a:r>
                        <a:rPr lang="de-DE" sz="2000" dirty="0" err="1"/>
                        <a:t>Is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it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acceptably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quit</a:t>
                      </a:r>
                      <a:r>
                        <a:rPr lang="de-DE" sz="2000" dirty="0"/>
                        <a:t>?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57% </a:t>
                      </a:r>
                      <a:r>
                        <a:rPr lang="de-DE" sz="2000" dirty="0" err="1"/>
                        <a:t>yes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29% </a:t>
                      </a:r>
                      <a:r>
                        <a:rPr lang="de-DE" sz="2000" dirty="0" err="1"/>
                        <a:t>yes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796351"/>
                  </a:ext>
                </a:extLst>
              </a:tr>
              <a:tr h="69355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3. </a:t>
                      </a:r>
                      <a:r>
                        <a:rPr lang="de-DE" sz="2000" dirty="0" err="1"/>
                        <a:t>Is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it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acceptably</a:t>
                      </a:r>
                      <a:r>
                        <a:rPr lang="de-DE" sz="2000" dirty="0"/>
                        <a:t> private?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62% </a:t>
                      </a:r>
                      <a:r>
                        <a:rPr lang="de-DE" sz="2000" dirty="0" err="1"/>
                        <a:t>yes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19% </a:t>
                      </a:r>
                      <a:r>
                        <a:rPr lang="de-DE" sz="2000" dirty="0" err="1"/>
                        <a:t>yes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949399"/>
                  </a:ext>
                </a:extLst>
              </a:tr>
              <a:tr h="784109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4. Can </a:t>
                      </a:r>
                      <a:r>
                        <a:rPr lang="de-DE" sz="2000" dirty="0" err="1"/>
                        <a:t>you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silence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your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phone</a:t>
                      </a:r>
                      <a:r>
                        <a:rPr lang="de-DE" sz="2000" dirty="0"/>
                        <a:t>?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52 % </a:t>
                      </a:r>
                      <a:r>
                        <a:rPr lang="de-DE" sz="2000" dirty="0" err="1"/>
                        <a:t>yes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10% </a:t>
                      </a:r>
                      <a:r>
                        <a:rPr lang="de-DE" sz="2000" dirty="0" err="1"/>
                        <a:t>yes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13347"/>
                  </a:ext>
                </a:extLst>
              </a:tr>
              <a:tr h="693555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5. Can </a:t>
                      </a:r>
                      <a:r>
                        <a:rPr lang="de-DE" sz="2000" dirty="0" err="1"/>
                        <a:t>you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divert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your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calls</a:t>
                      </a:r>
                      <a:r>
                        <a:rPr lang="de-DE" sz="2000" dirty="0"/>
                        <a:t>?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76% </a:t>
                      </a:r>
                      <a:r>
                        <a:rPr lang="de-DE" sz="2000" dirty="0" err="1"/>
                        <a:t>yes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19% </a:t>
                      </a:r>
                      <a:r>
                        <a:rPr lang="de-DE" sz="2000" dirty="0" err="1"/>
                        <a:t>yes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9837027"/>
                  </a:ext>
                </a:extLst>
              </a:tr>
              <a:tr h="822094"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6. Do </a:t>
                      </a:r>
                      <a:r>
                        <a:rPr lang="de-DE" sz="2000" dirty="0" err="1"/>
                        <a:t>you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people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often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interrupt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you</a:t>
                      </a:r>
                      <a:r>
                        <a:rPr lang="de-DE" sz="2000" dirty="0"/>
                        <a:t> </a:t>
                      </a:r>
                      <a:r>
                        <a:rPr lang="de-DE" sz="2000" dirty="0" err="1"/>
                        <a:t>needlessly</a:t>
                      </a:r>
                      <a:r>
                        <a:rPr lang="de-DE" sz="2000" dirty="0"/>
                        <a:t>?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38% </a:t>
                      </a:r>
                      <a:r>
                        <a:rPr lang="de-DE" sz="2000" dirty="0" err="1"/>
                        <a:t>yes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dirty="0"/>
                        <a:t>76 % </a:t>
                      </a:r>
                      <a:r>
                        <a:rPr lang="de-DE" sz="2000" dirty="0" err="1"/>
                        <a:t>yes</a:t>
                      </a:r>
                      <a:endParaRPr lang="en-GB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113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895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Breitbild</PresentationFormat>
  <Paragraphs>23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1</cp:revision>
  <dcterms:created xsi:type="dcterms:W3CDTF">2025-04-09T09:49:33Z</dcterms:created>
  <dcterms:modified xsi:type="dcterms:W3CDTF">2025-04-09T09:58:13Z</dcterms:modified>
</cp:coreProperties>
</file>