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11250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AFF"/>
    <a:srgbClr val="00007C"/>
    <a:srgbClr val="9A9ACD"/>
    <a:srgbClr val="D1B2E8"/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1004411"/>
            <a:ext cx="8334375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3223490"/>
            <a:ext cx="8334375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725-E121-4854-8AD6-BD19AA8257CA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8315-91CF-4B4B-B587-A7071105A5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2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725-E121-4854-8AD6-BD19AA8257CA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8315-91CF-4B4B-B587-A7071105A5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3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326753"/>
            <a:ext cx="2396133" cy="520105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326753"/>
            <a:ext cx="7049492" cy="520105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725-E121-4854-8AD6-BD19AA8257CA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8315-91CF-4B4B-B587-A7071105A5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16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725-E121-4854-8AD6-BD19AA8257CA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8315-91CF-4B4B-B587-A7071105A5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7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530058"/>
            <a:ext cx="9584531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4107145"/>
            <a:ext cx="9584531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>
                    <a:tint val="82000"/>
                  </a:schemeClr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82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82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725-E121-4854-8AD6-BD19AA8257CA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8315-91CF-4B4B-B587-A7071105A5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9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633765"/>
            <a:ext cx="4722813" cy="38940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633765"/>
            <a:ext cx="4722813" cy="38940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725-E121-4854-8AD6-BD19AA8257CA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8315-91CF-4B4B-B587-A7071105A5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95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26754"/>
            <a:ext cx="9584531" cy="11862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504485"/>
            <a:ext cx="4701108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2241810"/>
            <a:ext cx="4701108" cy="32973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504485"/>
            <a:ext cx="4724260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2241810"/>
            <a:ext cx="4724260" cy="32973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725-E121-4854-8AD6-BD19AA8257CA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8315-91CF-4B4B-B587-A7071105A5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8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725-E121-4854-8AD6-BD19AA8257CA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8315-91CF-4B4B-B587-A7071105A5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0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725-E121-4854-8AD6-BD19AA8257CA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8315-91CF-4B4B-B587-A7071105A5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65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09152"/>
            <a:ext cx="3584070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883654"/>
            <a:ext cx="5625703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841183"/>
            <a:ext cx="3584070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725-E121-4854-8AD6-BD19AA8257CA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8315-91CF-4B4B-B587-A7071105A5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3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09152"/>
            <a:ext cx="3584070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883654"/>
            <a:ext cx="5625703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841183"/>
            <a:ext cx="3584070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3725-E121-4854-8AD6-BD19AA8257CA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8315-91CF-4B4B-B587-A7071105A5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2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326754"/>
            <a:ext cx="9584531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633765"/>
            <a:ext cx="9584531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5688345"/>
            <a:ext cx="2500313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83725-E121-4854-8AD6-BD19AA8257CA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5688345"/>
            <a:ext cx="3750469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5688345"/>
            <a:ext cx="2500313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88315-91CF-4B4B-B587-A7071105A5B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47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89DA058-D25A-CB3B-831C-CA994A285A17}"/>
              </a:ext>
            </a:extLst>
          </p:cNvPr>
          <p:cNvSpPr/>
          <p:nvPr/>
        </p:nvSpPr>
        <p:spPr>
          <a:xfrm>
            <a:off x="2987083" y="111521"/>
            <a:ext cx="1038225" cy="1036800"/>
          </a:xfrm>
          <a:prstGeom prst="ellipse">
            <a:avLst/>
          </a:prstGeom>
          <a:solidFill>
            <a:srgbClr val="9A9A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01A5642-CE90-7BE8-BF33-26B5F608EACE}"/>
              </a:ext>
            </a:extLst>
          </p:cNvPr>
          <p:cNvSpPr/>
          <p:nvPr/>
        </p:nvSpPr>
        <p:spPr>
          <a:xfrm>
            <a:off x="5944595" y="1553845"/>
            <a:ext cx="1038225" cy="1036800"/>
          </a:xfrm>
          <a:prstGeom prst="ellipse">
            <a:avLst/>
          </a:prstGeom>
          <a:solidFill>
            <a:srgbClr val="0000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C8E140A-FB05-C4BD-EE18-5D600DE33A97}"/>
              </a:ext>
            </a:extLst>
          </p:cNvPr>
          <p:cNvSpPr/>
          <p:nvPr/>
        </p:nvSpPr>
        <p:spPr>
          <a:xfrm>
            <a:off x="1653583" y="1553845"/>
            <a:ext cx="1038225" cy="1036800"/>
          </a:xfrm>
          <a:prstGeom prst="ellipse">
            <a:avLst/>
          </a:prstGeom>
          <a:solidFill>
            <a:srgbClr val="0000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1AB3772-B074-8410-2E91-1B32E3ECE93D}"/>
              </a:ext>
            </a:extLst>
          </p:cNvPr>
          <p:cNvSpPr/>
          <p:nvPr/>
        </p:nvSpPr>
        <p:spPr>
          <a:xfrm>
            <a:off x="923726" y="3488020"/>
            <a:ext cx="1038225" cy="1036800"/>
          </a:xfrm>
          <a:prstGeom prst="ellipse">
            <a:avLst/>
          </a:prstGeom>
          <a:solidFill>
            <a:srgbClr val="9A9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65C0739-7DB3-3218-5572-4EC994B1B409}"/>
              </a:ext>
            </a:extLst>
          </p:cNvPr>
          <p:cNvSpPr/>
          <p:nvPr/>
        </p:nvSpPr>
        <p:spPr>
          <a:xfrm>
            <a:off x="2380667" y="3488020"/>
            <a:ext cx="1038225" cy="1036800"/>
          </a:xfrm>
          <a:prstGeom prst="ellipse">
            <a:avLst/>
          </a:prstGeom>
          <a:solidFill>
            <a:srgbClr val="9A9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6E0613D-B7CF-2A2D-731F-A9D4AC7EE393}"/>
              </a:ext>
            </a:extLst>
          </p:cNvPr>
          <p:cNvSpPr/>
          <p:nvPr/>
        </p:nvSpPr>
        <p:spPr>
          <a:xfrm>
            <a:off x="7406684" y="3523498"/>
            <a:ext cx="1038225" cy="1036800"/>
          </a:xfrm>
          <a:prstGeom prst="ellipse">
            <a:avLst/>
          </a:prstGeom>
          <a:solidFill>
            <a:srgbClr val="9A9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A761E15-3C8C-E8BD-743A-D9FEBD4BA385}"/>
              </a:ext>
            </a:extLst>
          </p:cNvPr>
          <p:cNvSpPr/>
          <p:nvPr/>
        </p:nvSpPr>
        <p:spPr>
          <a:xfrm>
            <a:off x="4482504" y="3523498"/>
            <a:ext cx="1038225" cy="1036800"/>
          </a:xfrm>
          <a:prstGeom prst="ellipse">
            <a:avLst/>
          </a:prstGeom>
          <a:solidFill>
            <a:srgbClr val="9A9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D669DE5-DF3F-F169-6941-EC809B3A7DFA}"/>
              </a:ext>
            </a:extLst>
          </p:cNvPr>
          <p:cNvSpPr/>
          <p:nvPr/>
        </p:nvSpPr>
        <p:spPr>
          <a:xfrm>
            <a:off x="5944594" y="3522071"/>
            <a:ext cx="1038225" cy="1036800"/>
          </a:xfrm>
          <a:prstGeom prst="ellipse">
            <a:avLst/>
          </a:prstGeom>
          <a:solidFill>
            <a:srgbClr val="9A9A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B20927A-3C12-5A1E-FEDF-C0DF289D763B}"/>
              </a:ext>
            </a:extLst>
          </p:cNvPr>
          <p:cNvCxnSpPr>
            <a:cxnSpLocks/>
          </p:cNvCxnSpPr>
          <p:nvPr/>
        </p:nvCxnSpPr>
        <p:spPr>
          <a:xfrm>
            <a:off x="1244009" y="1349771"/>
            <a:ext cx="9486899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981ADC9-CB87-2B31-15E8-865F849CA646}"/>
              </a:ext>
            </a:extLst>
          </p:cNvPr>
          <p:cNvCxnSpPr>
            <a:cxnSpLocks/>
          </p:cNvCxnSpPr>
          <p:nvPr/>
        </p:nvCxnSpPr>
        <p:spPr>
          <a:xfrm>
            <a:off x="1244009" y="2940446"/>
            <a:ext cx="9486899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B490658-7EE4-3124-8907-744922EF010E}"/>
              </a:ext>
            </a:extLst>
          </p:cNvPr>
          <p:cNvCxnSpPr>
            <a:cxnSpLocks/>
          </p:cNvCxnSpPr>
          <p:nvPr/>
        </p:nvCxnSpPr>
        <p:spPr>
          <a:xfrm>
            <a:off x="1244009" y="4833667"/>
            <a:ext cx="9486899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1DF343AD-4E67-A667-11A4-F72E689B9378}"/>
              </a:ext>
            </a:extLst>
          </p:cNvPr>
          <p:cNvSpPr txBox="1"/>
          <p:nvPr/>
        </p:nvSpPr>
        <p:spPr>
          <a:xfrm>
            <a:off x="9578383" y="651651"/>
            <a:ext cx="115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Task 1</a:t>
            </a:r>
            <a:endParaRPr lang="en-GB" sz="2800" dirty="0"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B774A63-FDE9-DA84-F908-5A76B36B6A1D}"/>
              </a:ext>
            </a:extLst>
          </p:cNvPr>
          <p:cNvSpPr txBox="1"/>
          <p:nvPr/>
        </p:nvSpPr>
        <p:spPr>
          <a:xfrm>
            <a:off x="8616356" y="2232829"/>
            <a:ext cx="2114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Coarse Break</a:t>
            </a:r>
            <a:endParaRPr lang="en-GB" sz="2800" dirty="0">
              <a:latin typeface="+mj-lt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0AB6343-9716-1F22-0E5A-1BA07202D42C}"/>
              </a:ext>
            </a:extLst>
          </p:cNvPr>
          <p:cNvSpPr txBox="1"/>
          <p:nvPr/>
        </p:nvSpPr>
        <p:spPr>
          <a:xfrm>
            <a:off x="9017591" y="4156024"/>
            <a:ext cx="171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Fine Break</a:t>
            </a:r>
            <a:endParaRPr lang="en-GB" sz="2800" dirty="0">
              <a:latin typeface="+mj-lt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2049BA2-D1EA-D416-ACAB-003FEE3F8F91}"/>
              </a:ext>
            </a:extLst>
          </p:cNvPr>
          <p:cNvSpPr txBox="1"/>
          <p:nvPr/>
        </p:nvSpPr>
        <p:spPr>
          <a:xfrm>
            <a:off x="228401" y="4972129"/>
            <a:ext cx="95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latin typeface="+mj-lt"/>
              </a:rPr>
              <a:t>Time</a:t>
            </a:r>
            <a:endParaRPr lang="en-GB" sz="2800" dirty="0">
              <a:latin typeface="+mj-lt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802D3BE-CEF4-9FFE-EF29-7119010A709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86857" y="5233739"/>
            <a:ext cx="7678524" cy="3607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FF81B06-0E9B-B8F0-FDC5-A5FDDE76A679}"/>
              </a:ext>
            </a:extLst>
          </p:cNvPr>
          <p:cNvCxnSpPr>
            <a:cxnSpLocks/>
          </p:cNvCxnSpPr>
          <p:nvPr/>
        </p:nvCxnSpPr>
        <p:spPr>
          <a:xfrm>
            <a:off x="1442838" y="5877725"/>
            <a:ext cx="6501615" cy="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CB73CB8-050F-547F-FB09-B3FB397B513F}"/>
              </a:ext>
            </a:extLst>
          </p:cNvPr>
          <p:cNvCxnSpPr>
            <a:cxnSpLocks/>
          </p:cNvCxnSpPr>
          <p:nvPr/>
        </p:nvCxnSpPr>
        <p:spPr>
          <a:xfrm flipH="1" flipV="1">
            <a:off x="1442836" y="4006420"/>
            <a:ext cx="20240" cy="185463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1C82E05-F06F-BFBB-E3C3-A10B971F81B1}"/>
              </a:ext>
            </a:extLst>
          </p:cNvPr>
          <p:cNvCxnSpPr>
            <a:cxnSpLocks/>
          </p:cNvCxnSpPr>
          <p:nvPr/>
        </p:nvCxnSpPr>
        <p:spPr>
          <a:xfrm flipH="1" flipV="1">
            <a:off x="2904926" y="4041898"/>
            <a:ext cx="20240" cy="185463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EAD511B-5301-2F0F-12CC-047DC8EC0061}"/>
              </a:ext>
            </a:extLst>
          </p:cNvPr>
          <p:cNvCxnSpPr>
            <a:cxnSpLocks/>
          </p:cNvCxnSpPr>
          <p:nvPr/>
        </p:nvCxnSpPr>
        <p:spPr>
          <a:xfrm flipH="1" flipV="1">
            <a:off x="5003197" y="4041898"/>
            <a:ext cx="20240" cy="185463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BEE3D754-7DD9-2B8B-6B1D-9E73BA74E841}"/>
              </a:ext>
            </a:extLst>
          </p:cNvPr>
          <p:cNvCxnSpPr>
            <a:cxnSpLocks/>
          </p:cNvCxnSpPr>
          <p:nvPr/>
        </p:nvCxnSpPr>
        <p:spPr>
          <a:xfrm flipH="1" flipV="1">
            <a:off x="6463704" y="4040471"/>
            <a:ext cx="20240" cy="185463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2035DFE-6F18-50AD-8DD4-797AF6C0C323}"/>
              </a:ext>
            </a:extLst>
          </p:cNvPr>
          <p:cNvCxnSpPr>
            <a:cxnSpLocks/>
          </p:cNvCxnSpPr>
          <p:nvPr/>
        </p:nvCxnSpPr>
        <p:spPr>
          <a:xfrm flipH="1" flipV="1">
            <a:off x="7924211" y="4040471"/>
            <a:ext cx="20240" cy="1854638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Pfeil: nach rechts 45">
            <a:extLst>
              <a:ext uri="{FF2B5EF4-FFF2-40B4-BE49-F238E27FC236}">
                <a16:creationId xmlns:a16="http://schemas.microsoft.com/office/drawing/2014/main" id="{9FCFE4F1-5919-CA40-2544-458EE03EE259}"/>
              </a:ext>
            </a:extLst>
          </p:cNvPr>
          <p:cNvSpPr/>
          <p:nvPr/>
        </p:nvSpPr>
        <p:spPr>
          <a:xfrm rot="16200000">
            <a:off x="3052125" y="4860410"/>
            <a:ext cx="1778889" cy="472672"/>
          </a:xfrm>
          <a:prstGeom prst="rightArrow">
            <a:avLst>
              <a:gd name="adj1" fmla="val 30655"/>
              <a:gd name="adj2" fmla="val 98363"/>
            </a:avLst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Pfeil: nach unten 52">
            <a:extLst>
              <a:ext uri="{FF2B5EF4-FFF2-40B4-BE49-F238E27FC236}">
                <a16:creationId xmlns:a16="http://schemas.microsoft.com/office/drawing/2014/main" id="{6735C4C1-D50C-F088-624A-2DD7E77A704B}"/>
              </a:ext>
            </a:extLst>
          </p:cNvPr>
          <p:cNvSpPr/>
          <p:nvPr/>
        </p:nvSpPr>
        <p:spPr>
          <a:xfrm rot="1367570" flipH="1">
            <a:off x="1517670" y="2493377"/>
            <a:ext cx="386484" cy="1000763"/>
          </a:xfrm>
          <a:prstGeom prst="downArrow">
            <a:avLst>
              <a:gd name="adj1" fmla="val 174"/>
              <a:gd name="adj2" fmla="val 8429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Pfeil: nach unten 58">
            <a:extLst>
              <a:ext uri="{FF2B5EF4-FFF2-40B4-BE49-F238E27FC236}">
                <a16:creationId xmlns:a16="http://schemas.microsoft.com/office/drawing/2014/main" id="{CFDB0B79-A2CE-0B11-B767-68F79DE6F109}"/>
              </a:ext>
            </a:extLst>
          </p:cNvPr>
          <p:cNvSpPr/>
          <p:nvPr/>
        </p:nvSpPr>
        <p:spPr>
          <a:xfrm rot="20232430">
            <a:off x="2408520" y="2493378"/>
            <a:ext cx="386484" cy="1000763"/>
          </a:xfrm>
          <a:prstGeom prst="downArrow">
            <a:avLst>
              <a:gd name="adj1" fmla="val 174"/>
              <a:gd name="adj2" fmla="val 8429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Pfeil: nach unten 59">
            <a:extLst>
              <a:ext uri="{FF2B5EF4-FFF2-40B4-BE49-F238E27FC236}">
                <a16:creationId xmlns:a16="http://schemas.microsoft.com/office/drawing/2014/main" id="{F962930D-32D7-2E87-4822-E7B274497E61}"/>
              </a:ext>
            </a:extLst>
          </p:cNvPr>
          <p:cNvSpPr/>
          <p:nvPr/>
        </p:nvSpPr>
        <p:spPr>
          <a:xfrm rot="2918966" flipH="1">
            <a:off x="2424362" y="642497"/>
            <a:ext cx="355324" cy="1070327"/>
          </a:xfrm>
          <a:prstGeom prst="downArrow">
            <a:avLst>
              <a:gd name="adj1" fmla="val 174"/>
              <a:gd name="adj2" fmla="val 8429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Pfeil: nach unten 61">
            <a:extLst>
              <a:ext uri="{FF2B5EF4-FFF2-40B4-BE49-F238E27FC236}">
                <a16:creationId xmlns:a16="http://schemas.microsoft.com/office/drawing/2014/main" id="{E0A40B85-5462-FA5D-F993-9DF58964237C}"/>
              </a:ext>
            </a:extLst>
          </p:cNvPr>
          <p:cNvSpPr/>
          <p:nvPr/>
        </p:nvSpPr>
        <p:spPr>
          <a:xfrm rot="17677567">
            <a:off x="4837050" y="188983"/>
            <a:ext cx="337732" cy="2228432"/>
          </a:xfrm>
          <a:prstGeom prst="downArrow">
            <a:avLst>
              <a:gd name="adj1" fmla="val 174"/>
              <a:gd name="adj2" fmla="val 8429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Pfeil: nach unten 62">
            <a:extLst>
              <a:ext uri="{FF2B5EF4-FFF2-40B4-BE49-F238E27FC236}">
                <a16:creationId xmlns:a16="http://schemas.microsoft.com/office/drawing/2014/main" id="{AA4DC984-A129-8FDD-709E-5B665ABCBFBB}"/>
              </a:ext>
            </a:extLst>
          </p:cNvPr>
          <p:cNvSpPr/>
          <p:nvPr/>
        </p:nvSpPr>
        <p:spPr>
          <a:xfrm rot="19209313">
            <a:off x="7003119" y="2333355"/>
            <a:ext cx="416223" cy="1355475"/>
          </a:xfrm>
          <a:prstGeom prst="downArrow">
            <a:avLst>
              <a:gd name="adj1" fmla="val 174"/>
              <a:gd name="adj2" fmla="val 8429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Pfeil: nach unten 63">
            <a:extLst>
              <a:ext uri="{FF2B5EF4-FFF2-40B4-BE49-F238E27FC236}">
                <a16:creationId xmlns:a16="http://schemas.microsoft.com/office/drawing/2014/main" id="{A133852F-3E13-8B58-CD37-4997C1F37ACF}"/>
              </a:ext>
            </a:extLst>
          </p:cNvPr>
          <p:cNvSpPr/>
          <p:nvPr/>
        </p:nvSpPr>
        <p:spPr>
          <a:xfrm rot="2390687" flipH="1">
            <a:off x="5508070" y="2347713"/>
            <a:ext cx="416223" cy="1355475"/>
          </a:xfrm>
          <a:prstGeom prst="downArrow">
            <a:avLst>
              <a:gd name="adj1" fmla="val 174"/>
              <a:gd name="adj2" fmla="val 8429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Pfeil: nach unten 64">
            <a:extLst>
              <a:ext uri="{FF2B5EF4-FFF2-40B4-BE49-F238E27FC236}">
                <a16:creationId xmlns:a16="http://schemas.microsoft.com/office/drawing/2014/main" id="{8D054A2E-0E5D-1434-670C-C57F8349E82E}"/>
              </a:ext>
            </a:extLst>
          </p:cNvPr>
          <p:cNvSpPr/>
          <p:nvPr/>
        </p:nvSpPr>
        <p:spPr>
          <a:xfrm flipH="1">
            <a:off x="6255593" y="2603809"/>
            <a:ext cx="416223" cy="856948"/>
          </a:xfrm>
          <a:prstGeom prst="downArrow">
            <a:avLst>
              <a:gd name="adj1" fmla="val 174"/>
              <a:gd name="adj2" fmla="val 8429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70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</Words>
  <Application>Microsoft Office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2</cp:revision>
  <dcterms:created xsi:type="dcterms:W3CDTF">2025-04-09T09:58:43Z</dcterms:created>
  <dcterms:modified xsi:type="dcterms:W3CDTF">2025-05-02T06:35:47Z</dcterms:modified>
</cp:coreProperties>
</file>