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67105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246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8881" y="1004411"/>
            <a:ext cx="7253288" cy="2136681"/>
          </a:xfrm>
        </p:spPr>
        <p:txBody>
          <a:bodyPr anchor="b"/>
          <a:lstStyle>
            <a:lvl1pPr algn="ctr">
              <a:defRPr sz="47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881" y="3223490"/>
            <a:ext cx="7253288" cy="1481754"/>
          </a:xfrm>
        </p:spPr>
        <p:txBody>
          <a:bodyPr/>
          <a:lstStyle>
            <a:lvl1pPr marL="0" indent="0" algn="ctr">
              <a:buNone/>
              <a:defRPr sz="1904"/>
            </a:lvl1pPr>
            <a:lvl2pPr marL="362651" indent="0" algn="ctr">
              <a:buNone/>
              <a:defRPr sz="1586"/>
            </a:lvl2pPr>
            <a:lvl3pPr marL="725302" indent="0" algn="ctr">
              <a:buNone/>
              <a:defRPr sz="1428"/>
            </a:lvl3pPr>
            <a:lvl4pPr marL="1087953" indent="0" algn="ctr">
              <a:buNone/>
              <a:defRPr sz="1269"/>
            </a:lvl4pPr>
            <a:lvl5pPr marL="1450604" indent="0" algn="ctr">
              <a:buNone/>
              <a:defRPr sz="1269"/>
            </a:lvl5pPr>
            <a:lvl6pPr marL="1813255" indent="0" algn="ctr">
              <a:buNone/>
              <a:defRPr sz="1269"/>
            </a:lvl6pPr>
            <a:lvl7pPr marL="2175906" indent="0" algn="ctr">
              <a:buNone/>
              <a:defRPr sz="1269"/>
            </a:lvl7pPr>
            <a:lvl8pPr marL="2538557" indent="0" algn="ctr">
              <a:buNone/>
              <a:defRPr sz="1269"/>
            </a:lvl8pPr>
            <a:lvl9pPr marL="2901208" indent="0" algn="ctr">
              <a:buNone/>
              <a:defRPr sz="12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65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00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20845" y="326753"/>
            <a:ext cx="2085320" cy="520105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4885" y="326753"/>
            <a:ext cx="6135072" cy="520105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72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3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47" y="1530058"/>
            <a:ext cx="8341281" cy="2552935"/>
          </a:xfrm>
        </p:spPr>
        <p:txBody>
          <a:bodyPr anchor="b"/>
          <a:lstStyle>
            <a:lvl1pPr>
              <a:defRPr sz="47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847" y="4107145"/>
            <a:ext cx="8341281" cy="1342528"/>
          </a:xfrm>
        </p:spPr>
        <p:txBody>
          <a:bodyPr/>
          <a:lstStyle>
            <a:lvl1pPr marL="0" indent="0">
              <a:buNone/>
              <a:defRPr sz="1904">
                <a:solidFill>
                  <a:schemeClr val="tx1">
                    <a:tint val="82000"/>
                  </a:schemeClr>
                </a:solidFill>
              </a:defRPr>
            </a:lvl1pPr>
            <a:lvl2pPr marL="362651" indent="0">
              <a:buNone/>
              <a:defRPr sz="1586">
                <a:solidFill>
                  <a:schemeClr val="tx1">
                    <a:tint val="82000"/>
                  </a:schemeClr>
                </a:solidFill>
              </a:defRPr>
            </a:lvl2pPr>
            <a:lvl3pPr marL="725302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3pPr>
            <a:lvl4pPr marL="1087953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4pPr>
            <a:lvl5pPr marL="1450604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5pPr>
            <a:lvl6pPr marL="1813255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6pPr>
            <a:lvl7pPr marL="2175906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7pPr>
            <a:lvl8pPr marL="2538557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8pPr>
            <a:lvl9pPr marL="2901208" indent="0">
              <a:buNone/>
              <a:defRPr sz="12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03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885" y="1633765"/>
            <a:ext cx="4110196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969" y="1633765"/>
            <a:ext cx="4110196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5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4" y="326754"/>
            <a:ext cx="8341281" cy="11862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45" y="1504485"/>
            <a:ext cx="4091307" cy="737325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651" indent="0">
              <a:buNone/>
              <a:defRPr sz="1586" b="1"/>
            </a:lvl2pPr>
            <a:lvl3pPr marL="725302" indent="0">
              <a:buNone/>
              <a:defRPr sz="1428" b="1"/>
            </a:lvl3pPr>
            <a:lvl4pPr marL="1087953" indent="0">
              <a:buNone/>
              <a:defRPr sz="1269" b="1"/>
            </a:lvl4pPr>
            <a:lvl5pPr marL="1450604" indent="0">
              <a:buNone/>
              <a:defRPr sz="1269" b="1"/>
            </a:lvl5pPr>
            <a:lvl6pPr marL="1813255" indent="0">
              <a:buNone/>
              <a:defRPr sz="1269" b="1"/>
            </a:lvl6pPr>
            <a:lvl7pPr marL="2175906" indent="0">
              <a:buNone/>
              <a:defRPr sz="1269" b="1"/>
            </a:lvl7pPr>
            <a:lvl8pPr marL="2538557" indent="0">
              <a:buNone/>
              <a:defRPr sz="1269" b="1"/>
            </a:lvl8pPr>
            <a:lvl9pPr marL="2901208" indent="0">
              <a:buNone/>
              <a:defRPr sz="126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145" y="2241810"/>
            <a:ext cx="4091307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5969" y="1504485"/>
            <a:ext cx="4111456" cy="737325"/>
          </a:xfrm>
        </p:spPr>
        <p:txBody>
          <a:bodyPr anchor="b"/>
          <a:lstStyle>
            <a:lvl1pPr marL="0" indent="0">
              <a:buNone/>
              <a:defRPr sz="1904" b="1"/>
            </a:lvl1pPr>
            <a:lvl2pPr marL="362651" indent="0">
              <a:buNone/>
              <a:defRPr sz="1586" b="1"/>
            </a:lvl2pPr>
            <a:lvl3pPr marL="725302" indent="0">
              <a:buNone/>
              <a:defRPr sz="1428" b="1"/>
            </a:lvl3pPr>
            <a:lvl4pPr marL="1087953" indent="0">
              <a:buNone/>
              <a:defRPr sz="1269" b="1"/>
            </a:lvl4pPr>
            <a:lvl5pPr marL="1450604" indent="0">
              <a:buNone/>
              <a:defRPr sz="1269" b="1"/>
            </a:lvl5pPr>
            <a:lvl6pPr marL="1813255" indent="0">
              <a:buNone/>
              <a:defRPr sz="1269" b="1"/>
            </a:lvl6pPr>
            <a:lvl7pPr marL="2175906" indent="0">
              <a:buNone/>
              <a:defRPr sz="1269" b="1"/>
            </a:lvl7pPr>
            <a:lvl8pPr marL="2538557" indent="0">
              <a:buNone/>
              <a:defRPr sz="1269" b="1"/>
            </a:lvl8pPr>
            <a:lvl9pPr marL="2901208" indent="0">
              <a:buNone/>
              <a:defRPr sz="126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5969" y="2241810"/>
            <a:ext cx="4111456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97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5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1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409152"/>
            <a:ext cx="3119165" cy="1432031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456" y="883654"/>
            <a:ext cx="4895969" cy="4361443"/>
          </a:xfrm>
        </p:spPr>
        <p:txBody>
          <a:bodyPr/>
          <a:lstStyle>
            <a:lvl1pPr>
              <a:defRPr sz="2538"/>
            </a:lvl1pPr>
            <a:lvl2pPr>
              <a:defRPr sz="2221"/>
            </a:lvl2pPr>
            <a:lvl3pPr>
              <a:defRPr sz="1904"/>
            </a:lvl3pPr>
            <a:lvl4pPr>
              <a:defRPr sz="1586"/>
            </a:lvl4pPr>
            <a:lvl5pPr>
              <a:defRPr sz="1586"/>
            </a:lvl5pPr>
            <a:lvl6pPr>
              <a:defRPr sz="1586"/>
            </a:lvl6pPr>
            <a:lvl7pPr>
              <a:defRPr sz="1586"/>
            </a:lvl7pPr>
            <a:lvl8pPr>
              <a:defRPr sz="1586"/>
            </a:lvl8pPr>
            <a:lvl9pPr>
              <a:defRPr sz="15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841183"/>
            <a:ext cx="3119165" cy="3411018"/>
          </a:xfrm>
        </p:spPr>
        <p:txBody>
          <a:bodyPr/>
          <a:lstStyle>
            <a:lvl1pPr marL="0" indent="0">
              <a:buNone/>
              <a:defRPr sz="1269"/>
            </a:lvl1pPr>
            <a:lvl2pPr marL="362651" indent="0">
              <a:buNone/>
              <a:defRPr sz="1110"/>
            </a:lvl2pPr>
            <a:lvl3pPr marL="725302" indent="0">
              <a:buNone/>
              <a:defRPr sz="952"/>
            </a:lvl3pPr>
            <a:lvl4pPr marL="1087953" indent="0">
              <a:buNone/>
              <a:defRPr sz="793"/>
            </a:lvl4pPr>
            <a:lvl5pPr marL="1450604" indent="0">
              <a:buNone/>
              <a:defRPr sz="793"/>
            </a:lvl5pPr>
            <a:lvl6pPr marL="1813255" indent="0">
              <a:buNone/>
              <a:defRPr sz="793"/>
            </a:lvl6pPr>
            <a:lvl7pPr marL="2175906" indent="0">
              <a:buNone/>
              <a:defRPr sz="793"/>
            </a:lvl7pPr>
            <a:lvl8pPr marL="2538557" indent="0">
              <a:buNone/>
              <a:defRPr sz="793"/>
            </a:lvl8pPr>
            <a:lvl9pPr marL="2901208" indent="0">
              <a:buNone/>
              <a:defRPr sz="7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45" y="409152"/>
            <a:ext cx="3119165" cy="1432031"/>
          </a:xfrm>
        </p:spPr>
        <p:txBody>
          <a:bodyPr anchor="b"/>
          <a:lstStyle>
            <a:lvl1pPr>
              <a:defRPr sz="253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11456" y="883654"/>
            <a:ext cx="4895969" cy="4361443"/>
          </a:xfrm>
        </p:spPr>
        <p:txBody>
          <a:bodyPr anchor="t"/>
          <a:lstStyle>
            <a:lvl1pPr marL="0" indent="0">
              <a:buNone/>
              <a:defRPr sz="2538"/>
            </a:lvl1pPr>
            <a:lvl2pPr marL="362651" indent="0">
              <a:buNone/>
              <a:defRPr sz="2221"/>
            </a:lvl2pPr>
            <a:lvl3pPr marL="725302" indent="0">
              <a:buNone/>
              <a:defRPr sz="1904"/>
            </a:lvl3pPr>
            <a:lvl4pPr marL="1087953" indent="0">
              <a:buNone/>
              <a:defRPr sz="1586"/>
            </a:lvl4pPr>
            <a:lvl5pPr marL="1450604" indent="0">
              <a:buNone/>
              <a:defRPr sz="1586"/>
            </a:lvl5pPr>
            <a:lvl6pPr marL="1813255" indent="0">
              <a:buNone/>
              <a:defRPr sz="1586"/>
            </a:lvl6pPr>
            <a:lvl7pPr marL="2175906" indent="0">
              <a:buNone/>
              <a:defRPr sz="1586"/>
            </a:lvl7pPr>
            <a:lvl8pPr marL="2538557" indent="0">
              <a:buNone/>
              <a:defRPr sz="1586"/>
            </a:lvl8pPr>
            <a:lvl9pPr marL="2901208" indent="0">
              <a:buNone/>
              <a:defRPr sz="15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145" y="1841183"/>
            <a:ext cx="3119165" cy="3411018"/>
          </a:xfrm>
        </p:spPr>
        <p:txBody>
          <a:bodyPr/>
          <a:lstStyle>
            <a:lvl1pPr marL="0" indent="0">
              <a:buNone/>
              <a:defRPr sz="1269"/>
            </a:lvl1pPr>
            <a:lvl2pPr marL="362651" indent="0">
              <a:buNone/>
              <a:defRPr sz="1110"/>
            </a:lvl2pPr>
            <a:lvl3pPr marL="725302" indent="0">
              <a:buNone/>
              <a:defRPr sz="952"/>
            </a:lvl3pPr>
            <a:lvl4pPr marL="1087953" indent="0">
              <a:buNone/>
              <a:defRPr sz="793"/>
            </a:lvl4pPr>
            <a:lvl5pPr marL="1450604" indent="0">
              <a:buNone/>
              <a:defRPr sz="793"/>
            </a:lvl5pPr>
            <a:lvl6pPr marL="1813255" indent="0">
              <a:buNone/>
              <a:defRPr sz="793"/>
            </a:lvl6pPr>
            <a:lvl7pPr marL="2175906" indent="0">
              <a:buNone/>
              <a:defRPr sz="793"/>
            </a:lvl7pPr>
            <a:lvl8pPr marL="2538557" indent="0">
              <a:buNone/>
              <a:defRPr sz="793"/>
            </a:lvl8pPr>
            <a:lvl9pPr marL="2901208" indent="0">
              <a:buNone/>
              <a:defRPr sz="7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885" y="326754"/>
            <a:ext cx="8341281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885" y="1633765"/>
            <a:ext cx="8341281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4885" y="5688345"/>
            <a:ext cx="2175986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E24BB-0B07-400C-9D5D-957B5B2F7735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3536" y="5688345"/>
            <a:ext cx="3263979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0179" y="5688345"/>
            <a:ext cx="2175986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1D281-E415-44ED-BC41-B6796FB19B6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9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5302" rtl="0" eaLnBrk="1" latinLnBrk="0" hangingPunct="1">
        <a:lnSpc>
          <a:spcPct val="90000"/>
        </a:lnSpc>
        <a:spcBef>
          <a:spcPct val="0"/>
        </a:spcBef>
        <a:buNone/>
        <a:defRPr sz="3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1326" indent="-181326" algn="l" defTabSz="725302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221" kern="1200">
          <a:solidFill>
            <a:schemeClr val="tx1"/>
          </a:solidFill>
          <a:latin typeface="+mn-lt"/>
          <a:ea typeface="+mn-ea"/>
          <a:cs typeface="+mn-cs"/>
        </a:defRPr>
      </a:lvl1pPr>
      <a:lvl2pPr marL="543977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06628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3pPr>
      <a:lvl4pPr marL="1269279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631930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994581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357232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719883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3082534" indent="-181326" algn="l" defTabSz="725302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651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302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953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604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3255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906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8557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1208" algn="l" defTabSz="725302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639B2A1-48FB-BDC3-6B48-3D1D5406A4EC}"/>
              </a:ext>
            </a:extLst>
          </p:cNvPr>
          <p:cNvSpPr/>
          <p:nvPr/>
        </p:nvSpPr>
        <p:spPr>
          <a:xfrm>
            <a:off x="664561" y="346650"/>
            <a:ext cx="5806911" cy="50056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919B95-F25A-A9CA-39E4-50081B8B1FE8}"/>
              </a:ext>
            </a:extLst>
          </p:cNvPr>
          <p:cNvSpPr/>
          <p:nvPr/>
        </p:nvSpPr>
        <p:spPr>
          <a:xfrm>
            <a:off x="5462560" y="2005226"/>
            <a:ext cx="3620733" cy="3347057"/>
          </a:xfrm>
          <a:prstGeom prst="roundRect">
            <a:avLst/>
          </a:prstGeom>
          <a:solidFill>
            <a:schemeClr val="bg2">
              <a:lumMod val="75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8F1A0AA-EA44-8112-B79F-DD5104436670}"/>
              </a:ext>
            </a:extLst>
          </p:cNvPr>
          <p:cNvSpPr/>
          <p:nvPr/>
        </p:nvSpPr>
        <p:spPr>
          <a:xfrm>
            <a:off x="6045460" y="1058791"/>
            <a:ext cx="2396319" cy="2383220"/>
          </a:xfrm>
          <a:prstGeom prst="roundRect">
            <a:avLst/>
          </a:prstGeom>
          <a:solidFill>
            <a:schemeClr val="bg2">
              <a:lumMod val="50000"/>
              <a:alpha val="4902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ED57603-8779-8DD0-1114-9ED12E22D083}"/>
              </a:ext>
            </a:extLst>
          </p:cNvPr>
          <p:cNvCxnSpPr>
            <a:cxnSpLocks/>
          </p:cNvCxnSpPr>
          <p:nvPr/>
        </p:nvCxnSpPr>
        <p:spPr>
          <a:xfrm>
            <a:off x="512188" y="5352280"/>
            <a:ext cx="878139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fik 10" descr="Laubbaum Silhouette">
            <a:extLst>
              <a:ext uri="{FF2B5EF4-FFF2-40B4-BE49-F238E27FC236}">
                <a16:creationId xmlns:a16="http://schemas.microsoft.com/office/drawing/2014/main" id="{E230DAD1-821B-3191-5AD8-83CE8E30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244" y="1452028"/>
            <a:ext cx="4110192" cy="4110192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05B7411-2403-A010-5F29-10AB1A3C5B9A}"/>
              </a:ext>
            </a:extLst>
          </p:cNvPr>
          <p:cNvCxnSpPr>
            <a:cxnSpLocks/>
          </p:cNvCxnSpPr>
          <p:nvPr/>
        </p:nvCxnSpPr>
        <p:spPr>
          <a:xfrm flipH="1" flipV="1">
            <a:off x="7238857" y="3192638"/>
            <a:ext cx="9522" cy="1463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047992DE-24B4-CD70-DFEA-B610F7D8EE12}"/>
              </a:ext>
            </a:extLst>
          </p:cNvPr>
          <p:cNvSpPr/>
          <p:nvPr/>
        </p:nvSpPr>
        <p:spPr>
          <a:xfrm>
            <a:off x="6756975" y="2215674"/>
            <a:ext cx="960055" cy="966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02D6D1B-8513-7223-1726-F6D06187C6E2}"/>
              </a:ext>
            </a:extLst>
          </p:cNvPr>
          <p:cNvCxnSpPr>
            <a:cxnSpLocks/>
          </p:cNvCxnSpPr>
          <p:nvPr/>
        </p:nvCxnSpPr>
        <p:spPr>
          <a:xfrm flipH="1" flipV="1">
            <a:off x="6789542" y="3476174"/>
            <a:ext cx="449317" cy="292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235B8BD-17FC-5177-C00E-C7EDA9C82892}"/>
              </a:ext>
            </a:extLst>
          </p:cNvPr>
          <p:cNvCxnSpPr>
            <a:cxnSpLocks/>
          </p:cNvCxnSpPr>
          <p:nvPr/>
        </p:nvCxnSpPr>
        <p:spPr>
          <a:xfrm flipV="1">
            <a:off x="7248383" y="3476174"/>
            <a:ext cx="449317" cy="292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D436561-0967-B9C4-E330-5E8CCEA747AB}"/>
              </a:ext>
            </a:extLst>
          </p:cNvPr>
          <p:cNvCxnSpPr>
            <a:cxnSpLocks/>
          </p:cNvCxnSpPr>
          <p:nvPr/>
        </p:nvCxnSpPr>
        <p:spPr>
          <a:xfrm flipH="1" flipV="1">
            <a:off x="7243617" y="4639041"/>
            <a:ext cx="613986" cy="702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212FA29-2DEC-B91D-E2EF-1B621F4B932A}"/>
              </a:ext>
            </a:extLst>
          </p:cNvPr>
          <p:cNvCxnSpPr>
            <a:cxnSpLocks/>
          </p:cNvCxnSpPr>
          <p:nvPr/>
        </p:nvCxnSpPr>
        <p:spPr>
          <a:xfrm flipV="1">
            <a:off x="6632012" y="4646110"/>
            <a:ext cx="613986" cy="702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Grafik 27" descr="Gehirn Silhouette">
            <a:extLst>
              <a:ext uri="{FF2B5EF4-FFF2-40B4-BE49-F238E27FC236}">
                <a16:creationId xmlns:a16="http://schemas.microsoft.com/office/drawing/2014/main" id="{AFFF98B0-F844-CB5F-5824-1F3E4D131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2833" y="2248678"/>
            <a:ext cx="914400" cy="914400"/>
          </a:xfrm>
          <a:prstGeom prst="rect">
            <a:avLst/>
          </a:prstGeom>
        </p:spPr>
      </p:pic>
      <p:sp>
        <p:nvSpPr>
          <p:cNvPr id="34" name="Bogen 33">
            <a:extLst>
              <a:ext uri="{FF2B5EF4-FFF2-40B4-BE49-F238E27FC236}">
                <a16:creationId xmlns:a16="http://schemas.microsoft.com/office/drawing/2014/main" id="{5904879A-C365-78A5-6096-0138FAE10623}"/>
              </a:ext>
            </a:extLst>
          </p:cNvPr>
          <p:cNvSpPr/>
          <p:nvPr/>
        </p:nvSpPr>
        <p:spPr>
          <a:xfrm rot="4500252">
            <a:off x="7292089" y="1014739"/>
            <a:ext cx="1561897" cy="1900968"/>
          </a:xfrm>
          <a:prstGeom prst="arc">
            <a:avLst>
              <a:gd name="adj1" fmla="val 9055806"/>
              <a:gd name="adj2" fmla="val 1036243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Bogen 34">
            <a:extLst>
              <a:ext uri="{FF2B5EF4-FFF2-40B4-BE49-F238E27FC236}">
                <a16:creationId xmlns:a16="http://schemas.microsoft.com/office/drawing/2014/main" id="{91769178-3945-976C-0DDC-2E6854CA3D0E}"/>
              </a:ext>
            </a:extLst>
          </p:cNvPr>
          <p:cNvSpPr/>
          <p:nvPr/>
        </p:nvSpPr>
        <p:spPr>
          <a:xfrm rot="21337112">
            <a:off x="4829390" y="1977844"/>
            <a:ext cx="1561897" cy="1441789"/>
          </a:xfrm>
          <a:prstGeom prst="arc">
            <a:avLst>
              <a:gd name="adj1" fmla="val 13170282"/>
              <a:gd name="adj2" fmla="val 20048812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2E93E869-EB9F-A071-9D1D-8DDFECF35F5C}"/>
              </a:ext>
            </a:extLst>
          </p:cNvPr>
          <p:cNvSpPr/>
          <p:nvPr/>
        </p:nvSpPr>
        <p:spPr>
          <a:xfrm rot="1685638" flipV="1">
            <a:off x="4121935" y="3436306"/>
            <a:ext cx="1561897" cy="1441789"/>
          </a:xfrm>
          <a:prstGeom prst="arc">
            <a:avLst>
              <a:gd name="adj1" fmla="val 13170282"/>
              <a:gd name="adj2" fmla="val 20048812"/>
            </a:avLst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39999BC-2F98-9617-6535-48584A8124F6}"/>
              </a:ext>
            </a:extLst>
          </p:cNvPr>
          <p:cNvSpPr txBox="1"/>
          <p:nvPr/>
        </p:nvSpPr>
        <p:spPr>
          <a:xfrm rot="16200000">
            <a:off x="-695703" y="2959014"/>
            <a:ext cx="216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Environment</a:t>
            </a:r>
            <a:endParaRPr lang="en-GB" sz="28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DB5A697-4035-934A-FC1F-0CAFB5DC88A8}"/>
              </a:ext>
            </a:extLst>
          </p:cNvPr>
          <p:cNvSpPr txBox="1"/>
          <p:nvPr/>
        </p:nvSpPr>
        <p:spPr>
          <a:xfrm>
            <a:off x="6584356" y="302526"/>
            <a:ext cx="2165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Perception</a:t>
            </a:r>
            <a:endParaRPr lang="en-GB" sz="28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CD0B439-8302-0979-0AE6-49C06DF712C2}"/>
              </a:ext>
            </a:extLst>
          </p:cNvPr>
          <p:cNvSpPr txBox="1"/>
          <p:nvPr/>
        </p:nvSpPr>
        <p:spPr>
          <a:xfrm rot="5400000">
            <a:off x="8652449" y="3389260"/>
            <a:ext cx="1200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Action</a:t>
            </a:r>
            <a:endParaRPr lang="en-GB" sz="28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E00BDB0-5174-43CC-6B3F-69827DD32AA0}"/>
              </a:ext>
            </a:extLst>
          </p:cNvPr>
          <p:cNvSpPr txBox="1"/>
          <p:nvPr/>
        </p:nvSpPr>
        <p:spPr>
          <a:xfrm>
            <a:off x="2692599" y="5367576"/>
            <a:ext cx="442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Dynamic/Embodied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59630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</cp:revision>
  <dcterms:created xsi:type="dcterms:W3CDTF">2025-04-14T09:48:15Z</dcterms:created>
  <dcterms:modified xsi:type="dcterms:W3CDTF">2025-04-14T10:07:49Z</dcterms:modified>
</cp:coreProperties>
</file>