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1112500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1" autoAdjust="0"/>
    <p:restoredTop sz="92872" autoAdjust="0"/>
  </p:normalViewPr>
  <p:slideViewPr>
    <p:cSldViewPr snapToGrid="0">
      <p:cViewPr varScale="1">
        <p:scale>
          <a:sx n="117" d="100"/>
          <a:sy n="117" d="100"/>
        </p:scale>
        <p:origin x="12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1063387"/>
            <a:ext cx="8334375" cy="2262141"/>
          </a:xfrm>
        </p:spPr>
        <p:txBody>
          <a:bodyPr anchor="b"/>
          <a:lstStyle>
            <a:lvl1pPr algn="ctr">
              <a:defRPr sz="54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3412764"/>
            <a:ext cx="8334375" cy="1568758"/>
          </a:xfrm>
        </p:spPr>
        <p:txBody>
          <a:bodyPr/>
          <a:lstStyle>
            <a:lvl1pPr marL="0" indent="0" algn="ctr">
              <a:buNone/>
              <a:defRPr sz="2188"/>
            </a:lvl1pPr>
            <a:lvl2pPr marL="416738" indent="0" algn="ctr">
              <a:buNone/>
              <a:defRPr sz="1823"/>
            </a:lvl2pPr>
            <a:lvl3pPr marL="833476" indent="0" algn="ctr">
              <a:buNone/>
              <a:defRPr sz="1641"/>
            </a:lvl3pPr>
            <a:lvl4pPr marL="1250213" indent="0" algn="ctr">
              <a:buNone/>
              <a:defRPr sz="1458"/>
            </a:lvl4pPr>
            <a:lvl5pPr marL="1666951" indent="0" algn="ctr">
              <a:buNone/>
              <a:defRPr sz="1458"/>
            </a:lvl5pPr>
            <a:lvl6pPr marL="2083689" indent="0" algn="ctr">
              <a:buNone/>
              <a:defRPr sz="1458"/>
            </a:lvl6pPr>
            <a:lvl7pPr marL="2500427" indent="0" algn="ctr">
              <a:buNone/>
              <a:defRPr sz="1458"/>
            </a:lvl7pPr>
            <a:lvl8pPr marL="2917165" indent="0" algn="ctr">
              <a:buNone/>
              <a:defRPr sz="1458"/>
            </a:lvl8pPr>
            <a:lvl9pPr marL="3333902" indent="0" algn="ctr">
              <a:buNone/>
              <a:defRPr sz="1458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04230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82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345939"/>
            <a:ext cx="2396133" cy="550644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345939"/>
            <a:ext cx="7049492" cy="550644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3556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04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1619898"/>
            <a:ext cx="9584531" cy="2702836"/>
          </a:xfrm>
        </p:spPr>
        <p:txBody>
          <a:bodyPr anchor="b"/>
          <a:lstStyle>
            <a:lvl1pPr>
              <a:defRPr sz="546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4348304"/>
            <a:ext cx="9584531" cy="1421358"/>
          </a:xfrm>
        </p:spPr>
        <p:txBody>
          <a:bodyPr/>
          <a:lstStyle>
            <a:lvl1pPr marL="0" indent="0">
              <a:buNone/>
              <a:defRPr sz="2188">
                <a:solidFill>
                  <a:schemeClr val="tx1">
                    <a:tint val="82000"/>
                  </a:schemeClr>
                </a:solidFill>
              </a:defRPr>
            </a:lvl1pPr>
            <a:lvl2pPr marL="416738" indent="0">
              <a:buNone/>
              <a:defRPr sz="1823">
                <a:solidFill>
                  <a:schemeClr val="tx1">
                    <a:tint val="82000"/>
                  </a:schemeClr>
                </a:solidFill>
              </a:defRPr>
            </a:lvl2pPr>
            <a:lvl3pPr marL="833476" indent="0">
              <a:buNone/>
              <a:defRPr sz="1641">
                <a:solidFill>
                  <a:schemeClr val="tx1">
                    <a:tint val="82000"/>
                  </a:schemeClr>
                </a:solidFill>
              </a:defRPr>
            </a:lvl3pPr>
            <a:lvl4pPr marL="1250213" indent="0">
              <a:buNone/>
              <a:defRPr sz="1458">
                <a:solidFill>
                  <a:schemeClr val="tx1">
                    <a:tint val="82000"/>
                  </a:schemeClr>
                </a:solidFill>
              </a:defRPr>
            </a:lvl4pPr>
            <a:lvl5pPr marL="1666951" indent="0">
              <a:buNone/>
              <a:defRPr sz="1458">
                <a:solidFill>
                  <a:schemeClr val="tx1">
                    <a:tint val="82000"/>
                  </a:schemeClr>
                </a:solidFill>
              </a:defRPr>
            </a:lvl5pPr>
            <a:lvl6pPr marL="2083689" indent="0">
              <a:buNone/>
              <a:defRPr sz="1458">
                <a:solidFill>
                  <a:schemeClr val="tx1">
                    <a:tint val="82000"/>
                  </a:schemeClr>
                </a:solidFill>
              </a:defRPr>
            </a:lvl6pPr>
            <a:lvl7pPr marL="2500427" indent="0">
              <a:buNone/>
              <a:defRPr sz="1458">
                <a:solidFill>
                  <a:schemeClr val="tx1">
                    <a:tint val="82000"/>
                  </a:schemeClr>
                </a:solidFill>
              </a:defRPr>
            </a:lvl7pPr>
            <a:lvl8pPr marL="2917165" indent="0">
              <a:buNone/>
              <a:defRPr sz="1458">
                <a:solidFill>
                  <a:schemeClr val="tx1">
                    <a:tint val="82000"/>
                  </a:schemeClr>
                </a:solidFill>
              </a:defRPr>
            </a:lvl8pPr>
            <a:lvl9pPr marL="3333902" indent="0">
              <a:buNone/>
              <a:defRPr sz="1458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798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1729695"/>
            <a:ext cx="4722813" cy="41226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1729695"/>
            <a:ext cx="4722813" cy="412269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42106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345939"/>
            <a:ext cx="9584531" cy="1255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1592824"/>
            <a:ext cx="4701108" cy="780619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2373443"/>
            <a:ext cx="4701108" cy="34909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1592824"/>
            <a:ext cx="4724260" cy="780619"/>
          </a:xfrm>
        </p:spPr>
        <p:txBody>
          <a:bodyPr anchor="b"/>
          <a:lstStyle>
            <a:lvl1pPr marL="0" indent="0">
              <a:buNone/>
              <a:defRPr sz="2188" b="1"/>
            </a:lvl1pPr>
            <a:lvl2pPr marL="416738" indent="0">
              <a:buNone/>
              <a:defRPr sz="1823" b="1"/>
            </a:lvl2pPr>
            <a:lvl3pPr marL="833476" indent="0">
              <a:buNone/>
              <a:defRPr sz="1641" b="1"/>
            </a:lvl3pPr>
            <a:lvl4pPr marL="1250213" indent="0">
              <a:buNone/>
              <a:defRPr sz="1458" b="1"/>
            </a:lvl4pPr>
            <a:lvl5pPr marL="1666951" indent="0">
              <a:buNone/>
              <a:defRPr sz="1458" b="1"/>
            </a:lvl5pPr>
            <a:lvl6pPr marL="2083689" indent="0">
              <a:buNone/>
              <a:defRPr sz="1458" b="1"/>
            </a:lvl6pPr>
            <a:lvl7pPr marL="2500427" indent="0">
              <a:buNone/>
              <a:defRPr sz="1458" b="1"/>
            </a:lvl7pPr>
            <a:lvl8pPr marL="2917165" indent="0">
              <a:buNone/>
              <a:defRPr sz="1458" b="1"/>
            </a:lvl8pPr>
            <a:lvl9pPr marL="3333902" indent="0">
              <a:buNone/>
              <a:defRPr sz="1458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2373443"/>
            <a:ext cx="4724260" cy="3490977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7460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869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5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3176"/>
            <a:ext cx="3584070" cy="1516116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935540"/>
            <a:ext cx="5625703" cy="4617534"/>
          </a:xfrm>
        </p:spPr>
        <p:txBody>
          <a:bodyPr/>
          <a:lstStyle>
            <a:lvl1pPr>
              <a:defRPr sz="2917"/>
            </a:lvl1pPr>
            <a:lvl2pPr>
              <a:defRPr sz="2552"/>
            </a:lvl2pPr>
            <a:lvl3pPr>
              <a:defRPr sz="2188"/>
            </a:lvl3pPr>
            <a:lvl4pPr>
              <a:defRPr sz="1823"/>
            </a:lvl4pPr>
            <a:lvl5pPr>
              <a:defRPr sz="1823"/>
            </a:lvl5pPr>
            <a:lvl6pPr>
              <a:defRPr sz="1823"/>
            </a:lvl6pPr>
            <a:lvl7pPr>
              <a:defRPr sz="1823"/>
            </a:lvl7pPr>
            <a:lvl8pPr>
              <a:defRPr sz="1823"/>
            </a:lvl8pPr>
            <a:lvl9pPr>
              <a:defRPr sz="182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49292"/>
            <a:ext cx="3584070" cy="3611303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7145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433176"/>
            <a:ext cx="3584070" cy="1516116"/>
          </a:xfrm>
        </p:spPr>
        <p:txBody>
          <a:bodyPr anchor="b"/>
          <a:lstStyle>
            <a:lvl1pPr>
              <a:defRPr sz="2917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935540"/>
            <a:ext cx="5625703" cy="4617534"/>
          </a:xfrm>
        </p:spPr>
        <p:txBody>
          <a:bodyPr anchor="t"/>
          <a:lstStyle>
            <a:lvl1pPr marL="0" indent="0">
              <a:buNone/>
              <a:defRPr sz="2917"/>
            </a:lvl1pPr>
            <a:lvl2pPr marL="416738" indent="0">
              <a:buNone/>
              <a:defRPr sz="2552"/>
            </a:lvl2pPr>
            <a:lvl3pPr marL="833476" indent="0">
              <a:buNone/>
              <a:defRPr sz="2188"/>
            </a:lvl3pPr>
            <a:lvl4pPr marL="1250213" indent="0">
              <a:buNone/>
              <a:defRPr sz="1823"/>
            </a:lvl4pPr>
            <a:lvl5pPr marL="1666951" indent="0">
              <a:buNone/>
              <a:defRPr sz="1823"/>
            </a:lvl5pPr>
            <a:lvl6pPr marL="2083689" indent="0">
              <a:buNone/>
              <a:defRPr sz="1823"/>
            </a:lvl6pPr>
            <a:lvl7pPr marL="2500427" indent="0">
              <a:buNone/>
              <a:defRPr sz="1823"/>
            </a:lvl7pPr>
            <a:lvl8pPr marL="2917165" indent="0">
              <a:buNone/>
              <a:defRPr sz="1823"/>
            </a:lvl8pPr>
            <a:lvl9pPr marL="3333902" indent="0">
              <a:buNone/>
              <a:defRPr sz="182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1949292"/>
            <a:ext cx="3584070" cy="3611303"/>
          </a:xfrm>
        </p:spPr>
        <p:txBody>
          <a:bodyPr/>
          <a:lstStyle>
            <a:lvl1pPr marL="0" indent="0">
              <a:buNone/>
              <a:defRPr sz="1458"/>
            </a:lvl1pPr>
            <a:lvl2pPr marL="416738" indent="0">
              <a:buNone/>
              <a:defRPr sz="1276"/>
            </a:lvl2pPr>
            <a:lvl3pPr marL="833476" indent="0">
              <a:buNone/>
              <a:defRPr sz="1094"/>
            </a:lvl3pPr>
            <a:lvl4pPr marL="1250213" indent="0">
              <a:buNone/>
              <a:defRPr sz="912"/>
            </a:lvl4pPr>
            <a:lvl5pPr marL="1666951" indent="0">
              <a:buNone/>
              <a:defRPr sz="912"/>
            </a:lvl5pPr>
            <a:lvl6pPr marL="2083689" indent="0">
              <a:buNone/>
              <a:defRPr sz="912"/>
            </a:lvl6pPr>
            <a:lvl7pPr marL="2500427" indent="0">
              <a:buNone/>
              <a:defRPr sz="912"/>
            </a:lvl7pPr>
            <a:lvl8pPr marL="2917165" indent="0">
              <a:buNone/>
              <a:defRPr sz="912"/>
            </a:lvl8pPr>
            <a:lvl9pPr marL="3333902" indent="0">
              <a:buNone/>
              <a:defRPr sz="91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513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345939"/>
            <a:ext cx="9584531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1729695"/>
            <a:ext cx="9584531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6022348"/>
            <a:ext cx="2500313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BC314B-4594-476E-8B7E-9E913AFB1AA3}" type="datetimeFigureOut">
              <a:rPr lang="en-GB" smtClean="0"/>
              <a:t>02/05/2025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6022348"/>
            <a:ext cx="3750469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6022348"/>
            <a:ext cx="2500313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9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08368-3EB0-492C-B5EB-3AD38DFB6539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016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33476" rtl="0" eaLnBrk="1" latinLnBrk="0" hangingPunct="1">
        <a:lnSpc>
          <a:spcPct val="90000"/>
        </a:lnSpc>
        <a:spcBef>
          <a:spcPct val="0"/>
        </a:spcBef>
        <a:buNone/>
        <a:defRPr sz="40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8369" indent="-208369" algn="l" defTabSz="833476" rtl="0" eaLnBrk="1" latinLnBrk="0" hangingPunct="1">
        <a:lnSpc>
          <a:spcPct val="90000"/>
        </a:lnSpc>
        <a:spcBef>
          <a:spcPts val="912"/>
        </a:spcBef>
        <a:buFont typeface="Arial" panose="020B0604020202020204" pitchFamily="34" charset="0"/>
        <a:buChar char="•"/>
        <a:defRPr sz="2552" kern="1200">
          <a:solidFill>
            <a:schemeClr val="tx1"/>
          </a:solidFill>
          <a:latin typeface="+mn-lt"/>
          <a:ea typeface="+mn-ea"/>
          <a:cs typeface="+mn-cs"/>
        </a:defRPr>
      </a:lvl1pPr>
      <a:lvl2pPr marL="625107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041845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823" kern="1200">
          <a:solidFill>
            <a:schemeClr val="tx1"/>
          </a:solidFill>
          <a:latin typeface="+mn-lt"/>
          <a:ea typeface="+mn-ea"/>
          <a:cs typeface="+mn-cs"/>
        </a:defRPr>
      </a:lvl3pPr>
      <a:lvl4pPr marL="1458582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875320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292058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708796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3125534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542271" indent="-208369" algn="l" defTabSz="833476" rtl="0" eaLnBrk="1" latinLnBrk="0" hangingPunct="1">
        <a:lnSpc>
          <a:spcPct val="90000"/>
        </a:lnSpc>
        <a:spcBef>
          <a:spcPts val="456"/>
        </a:spcBef>
        <a:buFont typeface="Arial" panose="020B0604020202020204" pitchFamily="34" charset="0"/>
        <a:buChar char="•"/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1pPr>
      <a:lvl2pPr marL="416738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2pPr>
      <a:lvl3pPr marL="833476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3pPr>
      <a:lvl4pPr marL="1250213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4pPr>
      <a:lvl5pPr marL="1666951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5pPr>
      <a:lvl6pPr marL="2083689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6pPr>
      <a:lvl7pPr marL="2500427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7pPr>
      <a:lvl8pPr marL="2917165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8pPr>
      <a:lvl9pPr marL="3333902" algn="l" defTabSz="833476" rtl="0" eaLnBrk="1" latinLnBrk="0" hangingPunct="1">
        <a:defRPr sz="164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FFE61CCF-D12F-8A1D-B8C7-A5B27B9C53D5}"/>
              </a:ext>
            </a:extLst>
          </p:cNvPr>
          <p:cNvSpPr/>
          <p:nvPr/>
        </p:nvSpPr>
        <p:spPr>
          <a:xfrm>
            <a:off x="536576" y="1035844"/>
            <a:ext cx="1371600" cy="1924050"/>
          </a:xfrm>
          <a:prstGeom prst="rect">
            <a:avLst/>
          </a:prstGeom>
          <a:noFill/>
          <a:ln>
            <a:solidFill>
              <a:srgbClr val="CC66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707D9F5-3103-53BD-3FA9-131816FDDA13}"/>
              </a:ext>
            </a:extLst>
          </p:cNvPr>
          <p:cNvSpPr/>
          <p:nvPr/>
        </p:nvSpPr>
        <p:spPr>
          <a:xfrm>
            <a:off x="2717802" y="1026319"/>
            <a:ext cx="3581399" cy="1924050"/>
          </a:xfrm>
          <a:prstGeom prst="rect">
            <a:avLst/>
          </a:prstGeom>
          <a:noFill/>
          <a:ln>
            <a:solidFill>
              <a:srgbClr val="CC66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2C74F3D-D6C6-33F2-6E53-22CE654C89D0}"/>
              </a:ext>
            </a:extLst>
          </p:cNvPr>
          <p:cNvSpPr/>
          <p:nvPr/>
        </p:nvSpPr>
        <p:spPr>
          <a:xfrm>
            <a:off x="6623051" y="1026319"/>
            <a:ext cx="2009774" cy="1924050"/>
          </a:xfrm>
          <a:prstGeom prst="rect">
            <a:avLst/>
          </a:prstGeom>
          <a:noFill/>
          <a:ln>
            <a:solidFill>
              <a:srgbClr val="CC66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55AB34A-51E7-F449-8270-6559F0B41CF6}"/>
              </a:ext>
            </a:extLst>
          </p:cNvPr>
          <p:cNvSpPr/>
          <p:nvPr/>
        </p:nvSpPr>
        <p:spPr>
          <a:xfrm>
            <a:off x="8956677" y="1026319"/>
            <a:ext cx="1371600" cy="1924050"/>
          </a:xfrm>
          <a:prstGeom prst="rect">
            <a:avLst/>
          </a:prstGeom>
          <a:noFill/>
          <a:ln>
            <a:solidFill>
              <a:srgbClr val="CC66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E2C51CB9-E64C-D720-9F36-E1B81B162BBA}"/>
              </a:ext>
            </a:extLst>
          </p:cNvPr>
          <p:cNvSpPr/>
          <p:nvPr/>
        </p:nvSpPr>
        <p:spPr>
          <a:xfrm>
            <a:off x="1231904" y="3483770"/>
            <a:ext cx="2171699" cy="1333501"/>
          </a:xfrm>
          <a:prstGeom prst="rect">
            <a:avLst/>
          </a:prstGeom>
          <a:noFill/>
          <a:ln>
            <a:solidFill>
              <a:srgbClr val="CC66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9A59E20-6457-B608-59D3-A187B84841A8}"/>
              </a:ext>
            </a:extLst>
          </p:cNvPr>
          <p:cNvSpPr/>
          <p:nvPr/>
        </p:nvSpPr>
        <p:spPr>
          <a:xfrm>
            <a:off x="269879" y="5051274"/>
            <a:ext cx="1638299" cy="914401"/>
          </a:xfrm>
          <a:prstGeom prst="rect">
            <a:avLst/>
          </a:prstGeom>
          <a:noFill/>
          <a:ln>
            <a:solidFill>
              <a:srgbClr val="CC66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C16E420-F910-E3FF-567F-090E98DCA810}"/>
              </a:ext>
            </a:extLst>
          </p:cNvPr>
          <p:cNvSpPr txBox="1"/>
          <p:nvPr/>
        </p:nvSpPr>
        <p:spPr>
          <a:xfrm>
            <a:off x="841377" y="1705483"/>
            <a:ext cx="7810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Team Trust</a:t>
            </a:r>
            <a:endParaRPr lang="en-GB" sz="1600" b="1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57F7EB1-F93E-3C3C-399B-BB5E93049B0C}"/>
              </a:ext>
            </a:extLst>
          </p:cNvPr>
          <p:cNvSpPr txBox="1"/>
          <p:nvPr/>
        </p:nvSpPr>
        <p:spPr>
          <a:xfrm>
            <a:off x="6682583" y="1512065"/>
            <a:ext cx="1890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Team Coordination &amp; Team Cooperation</a:t>
            </a:r>
            <a:endParaRPr lang="en-GB" sz="1600" b="1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0B820CD-3D1F-C89D-0B84-A0FB91E8C2F2}"/>
              </a:ext>
            </a:extLst>
          </p:cNvPr>
          <p:cNvSpPr txBox="1"/>
          <p:nvPr/>
        </p:nvSpPr>
        <p:spPr>
          <a:xfrm>
            <a:off x="8922151" y="1695959"/>
            <a:ext cx="14406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Team Effectiveness</a:t>
            </a:r>
            <a:endParaRPr lang="en-GB" sz="1600" b="1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365D12E-C7F5-B1D0-5A8D-3CFCD6ECCC50}"/>
              </a:ext>
            </a:extLst>
          </p:cNvPr>
          <p:cNvSpPr txBox="1"/>
          <p:nvPr/>
        </p:nvSpPr>
        <p:spPr>
          <a:xfrm>
            <a:off x="3051175" y="1120706"/>
            <a:ext cx="291464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Risk Taking Behavior in Teams</a:t>
            </a:r>
            <a:endParaRPr lang="en-GB" sz="1600" b="1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76FB0493-356C-DC04-E63C-B33FBA4FDC46}"/>
              </a:ext>
            </a:extLst>
          </p:cNvPr>
          <p:cNvSpPr txBox="1"/>
          <p:nvPr/>
        </p:nvSpPr>
        <p:spPr>
          <a:xfrm>
            <a:off x="2884487" y="1479651"/>
            <a:ext cx="32480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sz="1400" dirty="0"/>
              <a:t>sharing confidential information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asking for help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Sharing feedback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discussion of conflicts &amp; mistakes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Unilateral investment of effort</a:t>
            </a:r>
          </a:p>
          <a:p>
            <a:pPr marL="285750" indent="-285750">
              <a:buFontTx/>
              <a:buChar char="-"/>
            </a:pPr>
            <a:r>
              <a:rPr lang="de-DE" sz="1400" dirty="0"/>
              <a:t>forbearance from defensive control</a:t>
            </a:r>
            <a:endParaRPr lang="en-GB" sz="1400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0D3F581-4C03-A076-557D-972DF768B39B}"/>
              </a:ext>
            </a:extLst>
          </p:cNvPr>
          <p:cNvSpPr txBox="1"/>
          <p:nvPr/>
        </p:nvSpPr>
        <p:spPr>
          <a:xfrm>
            <a:off x="1545038" y="3981955"/>
            <a:ext cx="1545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Perceived Risk</a:t>
            </a:r>
            <a:endParaRPr lang="en-GB" sz="1600" b="1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939E3491-2947-70C8-0E79-D02998348E82}"/>
              </a:ext>
            </a:extLst>
          </p:cNvPr>
          <p:cNvSpPr txBox="1"/>
          <p:nvPr/>
        </p:nvSpPr>
        <p:spPr>
          <a:xfrm>
            <a:off x="530625" y="5315456"/>
            <a:ext cx="11168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Virtuality</a:t>
            </a:r>
            <a:endParaRPr lang="en-GB" sz="1600" b="1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0BA168EE-BD24-D392-EA5A-F7B0FF537BB1}"/>
              </a:ext>
            </a:extLst>
          </p:cNvPr>
          <p:cNvSpPr txBox="1"/>
          <p:nvPr/>
        </p:nvSpPr>
        <p:spPr>
          <a:xfrm>
            <a:off x="2722564" y="5215439"/>
            <a:ext cx="16382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/>
              <a:t>Documentation of Interactions</a:t>
            </a:r>
            <a:endParaRPr lang="en-GB" sz="1600" b="1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D7D9C01-2057-0958-62DA-06319A971FF4}"/>
              </a:ext>
            </a:extLst>
          </p:cNvPr>
          <p:cNvSpPr/>
          <p:nvPr/>
        </p:nvSpPr>
        <p:spPr>
          <a:xfrm>
            <a:off x="2721934" y="5048847"/>
            <a:ext cx="1638299" cy="914401"/>
          </a:xfrm>
          <a:prstGeom prst="rect">
            <a:avLst/>
          </a:prstGeom>
          <a:noFill/>
          <a:ln>
            <a:solidFill>
              <a:srgbClr val="CC6600"/>
            </a:solidFill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4D4E887B-E264-1AE2-ACBE-53ACC0EFE480}"/>
              </a:ext>
            </a:extLst>
          </p:cNvPr>
          <p:cNvCxnSpPr>
            <a:cxnSpLocks/>
          </p:cNvCxnSpPr>
          <p:nvPr/>
        </p:nvCxnSpPr>
        <p:spPr>
          <a:xfrm>
            <a:off x="530625" y="707232"/>
            <a:ext cx="1365051" cy="0"/>
          </a:xfrm>
          <a:prstGeom prst="line">
            <a:avLst/>
          </a:prstGeom>
          <a:ln w="38100"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4EBFA221-676D-0AF3-C86B-395349D71875}"/>
              </a:ext>
            </a:extLst>
          </p:cNvPr>
          <p:cNvCxnSpPr>
            <a:cxnSpLocks/>
          </p:cNvCxnSpPr>
          <p:nvPr/>
        </p:nvCxnSpPr>
        <p:spPr>
          <a:xfrm>
            <a:off x="2714826" y="708819"/>
            <a:ext cx="5918001" cy="0"/>
          </a:xfrm>
          <a:prstGeom prst="line">
            <a:avLst/>
          </a:prstGeom>
          <a:ln w="38100"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AEB84A66-0232-8D37-60C1-4DDBDF64525F}"/>
              </a:ext>
            </a:extLst>
          </p:cNvPr>
          <p:cNvCxnSpPr>
            <a:cxnSpLocks/>
          </p:cNvCxnSpPr>
          <p:nvPr/>
        </p:nvCxnSpPr>
        <p:spPr>
          <a:xfrm>
            <a:off x="8963228" y="707232"/>
            <a:ext cx="1365051" cy="0"/>
          </a:xfrm>
          <a:prstGeom prst="line">
            <a:avLst/>
          </a:prstGeom>
          <a:ln w="38100" cap="rnd">
            <a:rou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feld 28">
            <a:extLst>
              <a:ext uri="{FF2B5EF4-FFF2-40B4-BE49-F238E27FC236}">
                <a16:creationId xmlns:a16="http://schemas.microsoft.com/office/drawing/2014/main" id="{C0EAB00B-15DC-16A5-773D-98CB47CD39A9}"/>
              </a:ext>
            </a:extLst>
          </p:cNvPr>
          <p:cNvSpPr txBox="1"/>
          <p:nvPr/>
        </p:nvSpPr>
        <p:spPr>
          <a:xfrm>
            <a:off x="455806" y="366208"/>
            <a:ext cx="155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Team State as Input</a:t>
            </a:r>
            <a:endParaRPr lang="en-GB" sz="1200" b="1" dirty="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B5DE7CF-5B99-91C7-F986-DDDE1808C234}"/>
              </a:ext>
            </a:extLst>
          </p:cNvPr>
          <p:cNvSpPr txBox="1"/>
          <p:nvPr/>
        </p:nvSpPr>
        <p:spPr>
          <a:xfrm>
            <a:off x="4928851" y="360283"/>
            <a:ext cx="15571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Team Processes</a:t>
            </a:r>
            <a:endParaRPr lang="en-GB" sz="1200" b="1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758ECD6E-962A-C7C1-E5CC-58C00C6B923B}"/>
              </a:ext>
            </a:extLst>
          </p:cNvPr>
          <p:cNvSpPr txBox="1"/>
          <p:nvPr/>
        </p:nvSpPr>
        <p:spPr>
          <a:xfrm>
            <a:off x="9120267" y="349037"/>
            <a:ext cx="10983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/>
              <a:t>Team Output</a:t>
            </a:r>
            <a:endParaRPr lang="en-GB" sz="1200" b="1" dirty="0"/>
          </a:p>
        </p:txBody>
      </p: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85605480-C185-B2D7-43DE-7CA0E68A2A87}"/>
              </a:ext>
            </a:extLst>
          </p:cNvPr>
          <p:cNvCxnSpPr>
            <a:cxnSpLocks/>
          </p:cNvCxnSpPr>
          <p:nvPr/>
        </p:nvCxnSpPr>
        <p:spPr>
          <a:xfrm>
            <a:off x="1919078" y="1988344"/>
            <a:ext cx="780792" cy="0"/>
          </a:xfrm>
          <a:prstGeom prst="straightConnector1">
            <a:avLst/>
          </a:prstGeom>
          <a:ln>
            <a:round/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FAED6FB1-7E0C-6700-877C-51593A7FAA04}"/>
              </a:ext>
            </a:extLst>
          </p:cNvPr>
          <p:cNvCxnSpPr>
            <a:cxnSpLocks/>
          </p:cNvCxnSpPr>
          <p:nvPr/>
        </p:nvCxnSpPr>
        <p:spPr>
          <a:xfrm>
            <a:off x="6301724" y="1988344"/>
            <a:ext cx="311803" cy="0"/>
          </a:xfrm>
          <a:prstGeom prst="straightConnector1">
            <a:avLst/>
          </a:prstGeom>
          <a:ln>
            <a:round/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C886F871-A576-3118-2F84-928AF7AC12CB}"/>
              </a:ext>
            </a:extLst>
          </p:cNvPr>
          <p:cNvCxnSpPr>
            <a:cxnSpLocks/>
          </p:cNvCxnSpPr>
          <p:nvPr/>
        </p:nvCxnSpPr>
        <p:spPr>
          <a:xfrm>
            <a:off x="8644876" y="1996934"/>
            <a:ext cx="311803" cy="0"/>
          </a:xfrm>
          <a:prstGeom prst="straightConnector1">
            <a:avLst/>
          </a:prstGeom>
          <a:ln>
            <a:round/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2AD289D0-DC07-E023-C382-9D74BE60028F}"/>
              </a:ext>
            </a:extLst>
          </p:cNvPr>
          <p:cNvCxnSpPr>
            <a:cxnSpLocks/>
          </p:cNvCxnSpPr>
          <p:nvPr/>
        </p:nvCxnSpPr>
        <p:spPr>
          <a:xfrm flipH="1" flipV="1">
            <a:off x="2309474" y="1996934"/>
            <a:ext cx="6724" cy="1486834"/>
          </a:xfrm>
          <a:prstGeom prst="straightConnector1">
            <a:avLst/>
          </a:prstGeom>
          <a:ln>
            <a:round/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A6EFE003-9FC1-A1FF-84F2-9609716021A6}"/>
              </a:ext>
            </a:extLst>
          </p:cNvPr>
          <p:cNvCxnSpPr>
            <a:cxnSpLocks/>
          </p:cNvCxnSpPr>
          <p:nvPr/>
        </p:nvCxnSpPr>
        <p:spPr>
          <a:xfrm flipV="1">
            <a:off x="1083635" y="4839758"/>
            <a:ext cx="461403" cy="206706"/>
          </a:xfrm>
          <a:prstGeom prst="straightConnector1">
            <a:avLst/>
          </a:prstGeom>
          <a:ln cap="rnd">
            <a:round/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3E0C1BC4-350D-4C31-BE58-589E4611D82C}"/>
              </a:ext>
            </a:extLst>
          </p:cNvPr>
          <p:cNvCxnSpPr>
            <a:cxnSpLocks/>
          </p:cNvCxnSpPr>
          <p:nvPr/>
        </p:nvCxnSpPr>
        <p:spPr>
          <a:xfrm flipH="1" flipV="1">
            <a:off x="3090470" y="4839758"/>
            <a:ext cx="461403" cy="206706"/>
          </a:xfrm>
          <a:prstGeom prst="straightConnector1">
            <a:avLst/>
          </a:prstGeom>
          <a:ln cap="rnd">
            <a:round/>
            <a:headEnd type="none"/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429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49</Words>
  <Application>Microsoft Office PowerPoint</Application>
  <PresentationFormat>Benutzerdefiniert</PresentationFormat>
  <Paragraphs>16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2</cp:revision>
  <dcterms:created xsi:type="dcterms:W3CDTF">2025-04-15T07:59:30Z</dcterms:created>
  <dcterms:modified xsi:type="dcterms:W3CDTF">2025-05-02T06:33:04Z</dcterms:modified>
</cp:coreProperties>
</file>