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591550" cy="3255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6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944" y="532863"/>
            <a:ext cx="6443663" cy="1133557"/>
          </a:xfrm>
        </p:spPr>
        <p:txBody>
          <a:bodyPr anchor="b"/>
          <a:lstStyle>
            <a:lvl1pPr algn="ctr">
              <a:defRPr sz="28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944" y="1710134"/>
            <a:ext cx="6443663" cy="786104"/>
          </a:xfrm>
        </p:spPr>
        <p:txBody>
          <a:bodyPr/>
          <a:lstStyle>
            <a:lvl1pPr marL="0" indent="0" algn="ctr">
              <a:buNone/>
              <a:defRPr sz="1140"/>
            </a:lvl1pPr>
            <a:lvl2pPr marL="217079" indent="0" algn="ctr">
              <a:buNone/>
              <a:defRPr sz="950"/>
            </a:lvl2pPr>
            <a:lvl3pPr marL="434157" indent="0" algn="ctr">
              <a:buNone/>
              <a:defRPr sz="855"/>
            </a:lvl3pPr>
            <a:lvl4pPr marL="651236" indent="0" algn="ctr">
              <a:buNone/>
              <a:defRPr sz="760"/>
            </a:lvl4pPr>
            <a:lvl5pPr marL="868314" indent="0" algn="ctr">
              <a:buNone/>
              <a:defRPr sz="760"/>
            </a:lvl5pPr>
            <a:lvl6pPr marL="1085393" indent="0" algn="ctr">
              <a:buNone/>
              <a:defRPr sz="760"/>
            </a:lvl6pPr>
            <a:lvl7pPr marL="1302471" indent="0" algn="ctr">
              <a:buNone/>
              <a:defRPr sz="760"/>
            </a:lvl7pPr>
            <a:lvl8pPr marL="1519550" indent="0" algn="ctr">
              <a:buNone/>
              <a:defRPr sz="760"/>
            </a:lvl8pPr>
            <a:lvl9pPr marL="1736628" indent="0" algn="ctr">
              <a:buNone/>
              <a:defRPr sz="7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0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8328" y="173350"/>
            <a:ext cx="1852553" cy="275927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0669" y="173350"/>
            <a:ext cx="5450265" cy="275927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2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77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94" y="811730"/>
            <a:ext cx="7410212" cy="1354390"/>
          </a:xfrm>
        </p:spPr>
        <p:txBody>
          <a:bodyPr anchor="b"/>
          <a:lstStyle>
            <a:lvl1pPr>
              <a:defRPr sz="28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194" y="2178933"/>
            <a:ext cx="7410212" cy="712242"/>
          </a:xfrm>
        </p:spPr>
        <p:txBody>
          <a:bodyPr/>
          <a:lstStyle>
            <a:lvl1pPr marL="0" indent="0">
              <a:buNone/>
              <a:defRPr sz="1140">
                <a:solidFill>
                  <a:schemeClr val="tx1">
                    <a:tint val="82000"/>
                  </a:schemeClr>
                </a:solidFill>
              </a:defRPr>
            </a:lvl1pPr>
            <a:lvl2pPr marL="217079" indent="0">
              <a:buNone/>
              <a:defRPr sz="950">
                <a:solidFill>
                  <a:schemeClr val="tx1">
                    <a:tint val="82000"/>
                  </a:schemeClr>
                </a:solidFill>
              </a:defRPr>
            </a:lvl2pPr>
            <a:lvl3pPr marL="434157" indent="0">
              <a:buNone/>
              <a:defRPr sz="855">
                <a:solidFill>
                  <a:schemeClr val="tx1">
                    <a:tint val="82000"/>
                  </a:schemeClr>
                </a:solidFill>
              </a:defRPr>
            </a:lvl3pPr>
            <a:lvl4pPr marL="651236" indent="0">
              <a:buNone/>
              <a:defRPr sz="760">
                <a:solidFill>
                  <a:schemeClr val="tx1">
                    <a:tint val="82000"/>
                  </a:schemeClr>
                </a:solidFill>
              </a:defRPr>
            </a:lvl4pPr>
            <a:lvl5pPr marL="868314" indent="0">
              <a:buNone/>
              <a:defRPr sz="760">
                <a:solidFill>
                  <a:schemeClr val="tx1">
                    <a:tint val="82000"/>
                  </a:schemeClr>
                </a:solidFill>
              </a:defRPr>
            </a:lvl5pPr>
            <a:lvl6pPr marL="1085393" indent="0">
              <a:buNone/>
              <a:defRPr sz="760">
                <a:solidFill>
                  <a:schemeClr val="tx1">
                    <a:tint val="82000"/>
                  </a:schemeClr>
                </a:solidFill>
              </a:defRPr>
            </a:lvl6pPr>
            <a:lvl7pPr marL="1302471" indent="0">
              <a:buNone/>
              <a:defRPr sz="760">
                <a:solidFill>
                  <a:schemeClr val="tx1">
                    <a:tint val="82000"/>
                  </a:schemeClr>
                </a:solidFill>
              </a:defRPr>
            </a:lvl7pPr>
            <a:lvl8pPr marL="1519550" indent="0">
              <a:buNone/>
              <a:defRPr sz="760">
                <a:solidFill>
                  <a:schemeClr val="tx1">
                    <a:tint val="82000"/>
                  </a:schemeClr>
                </a:solidFill>
              </a:defRPr>
            </a:lvl8pPr>
            <a:lvl9pPr marL="1736628" indent="0">
              <a:buNone/>
              <a:defRPr sz="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16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669" y="866749"/>
            <a:ext cx="3651409" cy="20658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9472" y="866749"/>
            <a:ext cx="3651409" cy="20658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8" y="173350"/>
            <a:ext cx="7410212" cy="62933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788" y="798163"/>
            <a:ext cx="3634628" cy="39116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079" indent="0">
              <a:buNone/>
              <a:defRPr sz="950" b="1"/>
            </a:lvl2pPr>
            <a:lvl3pPr marL="434157" indent="0">
              <a:buNone/>
              <a:defRPr sz="855" b="1"/>
            </a:lvl3pPr>
            <a:lvl4pPr marL="651236" indent="0">
              <a:buNone/>
              <a:defRPr sz="760" b="1"/>
            </a:lvl4pPr>
            <a:lvl5pPr marL="868314" indent="0">
              <a:buNone/>
              <a:defRPr sz="760" b="1"/>
            </a:lvl5pPr>
            <a:lvl6pPr marL="1085393" indent="0">
              <a:buNone/>
              <a:defRPr sz="760" b="1"/>
            </a:lvl6pPr>
            <a:lvl7pPr marL="1302471" indent="0">
              <a:buNone/>
              <a:defRPr sz="760" b="1"/>
            </a:lvl7pPr>
            <a:lvl8pPr marL="1519550" indent="0">
              <a:buNone/>
              <a:defRPr sz="760" b="1"/>
            </a:lvl8pPr>
            <a:lvl9pPr marL="1736628" indent="0">
              <a:buNone/>
              <a:defRPr sz="7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788" y="1189331"/>
            <a:ext cx="3634628" cy="17493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9472" y="798163"/>
            <a:ext cx="3652528" cy="391168"/>
          </a:xfrm>
        </p:spPr>
        <p:txBody>
          <a:bodyPr anchor="b"/>
          <a:lstStyle>
            <a:lvl1pPr marL="0" indent="0">
              <a:buNone/>
              <a:defRPr sz="1140" b="1"/>
            </a:lvl1pPr>
            <a:lvl2pPr marL="217079" indent="0">
              <a:buNone/>
              <a:defRPr sz="950" b="1"/>
            </a:lvl2pPr>
            <a:lvl3pPr marL="434157" indent="0">
              <a:buNone/>
              <a:defRPr sz="855" b="1"/>
            </a:lvl3pPr>
            <a:lvl4pPr marL="651236" indent="0">
              <a:buNone/>
              <a:defRPr sz="760" b="1"/>
            </a:lvl4pPr>
            <a:lvl5pPr marL="868314" indent="0">
              <a:buNone/>
              <a:defRPr sz="760" b="1"/>
            </a:lvl5pPr>
            <a:lvl6pPr marL="1085393" indent="0">
              <a:buNone/>
              <a:defRPr sz="760" b="1"/>
            </a:lvl6pPr>
            <a:lvl7pPr marL="1302471" indent="0">
              <a:buNone/>
              <a:defRPr sz="760" b="1"/>
            </a:lvl7pPr>
            <a:lvl8pPr marL="1519550" indent="0">
              <a:buNone/>
              <a:defRPr sz="760" b="1"/>
            </a:lvl8pPr>
            <a:lvl9pPr marL="1736628" indent="0">
              <a:buNone/>
              <a:defRPr sz="7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49472" y="1189331"/>
            <a:ext cx="3652528" cy="17493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6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24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2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9" y="217064"/>
            <a:ext cx="2770998" cy="759725"/>
          </a:xfrm>
        </p:spPr>
        <p:txBody>
          <a:bodyPr anchor="b"/>
          <a:lstStyle>
            <a:lvl1pPr>
              <a:defRPr sz="1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528" y="468799"/>
            <a:ext cx="4349472" cy="2313844"/>
          </a:xfrm>
        </p:spPr>
        <p:txBody>
          <a:bodyPr/>
          <a:lstStyle>
            <a:lvl1pPr>
              <a:defRPr sz="1519"/>
            </a:lvl1pPr>
            <a:lvl2pPr>
              <a:defRPr sz="1329"/>
            </a:lvl2pPr>
            <a:lvl3pPr>
              <a:defRPr sz="1140"/>
            </a:lvl3pPr>
            <a:lvl4pPr>
              <a:defRPr sz="950"/>
            </a:lvl4pPr>
            <a:lvl5pPr>
              <a:defRPr sz="950"/>
            </a:lvl5pPr>
            <a:lvl6pPr>
              <a:defRPr sz="950"/>
            </a:lvl6pPr>
            <a:lvl7pPr>
              <a:defRPr sz="950"/>
            </a:lvl7pPr>
            <a:lvl8pPr>
              <a:defRPr sz="950"/>
            </a:lvl8pPr>
            <a:lvl9pPr>
              <a:defRPr sz="9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9" y="976789"/>
            <a:ext cx="2770998" cy="1809622"/>
          </a:xfrm>
        </p:spPr>
        <p:txBody>
          <a:bodyPr/>
          <a:lstStyle>
            <a:lvl1pPr marL="0" indent="0">
              <a:buNone/>
              <a:defRPr sz="760"/>
            </a:lvl1pPr>
            <a:lvl2pPr marL="217079" indent="0">
              <a:buNone/>
              <a:defRPr sz="665"/>
            </a:lvl2pPr>
            <a:lvl3pPr marL="434157" indent="0">
              <a:buNone/>
              <a:defRPr sz="570"/>
            </a:lvl3pPr>
            <a:lvl4pPr marL="651236" indent="0">
              <a:buNone/>
              <a:defRPr sz="475"/>
            </a:lvl4pPr>
            <a:lvl5pPr marL="868314" indent="0">
              <a:buNone/>
              <a:defRPr sz="475"/>
            </a:lvl5pPr>
            <a:lvl6pPr marL="1085393" indent="0">
              <a:buNone/>
              <a:defRPr sz="475"/>
            </a:lvl6pPr>
            <a:lvl7pPr marL="1302471" indent="0">
              <a:buNone/>
              <a:defRPr sz="475"/>
            </a:lvl7pPr>
            <a:lvl8pPr marL="1519550" indent="0">
              <a:buNone/>
              <a:defRPr sz="475"/>
            </a:lvl8pPr>
            <a:lvl9pPr marL="1736628" indent="0">
              <a:buNone/>
              <a:defRPr sz="4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1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789" y="217064"/>
            <a:ext cx="2770998" cy="759725"/>
          </a:xfrm>
        </p:spPr>
        <p:txBody>
          <a:bodyPr anchor="b"/>
          <a:lstStyle>
            <a:lvl1pPr>
              <a:defRPr sz="1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2528" y="468799"/>
            <a:ext cx="4349472" cy="2313844"/>
          </a:xfrm>
        </p:spPr>
        <p:txBody>
          <a:bodyPr anchor="t"/>
          <a:lstStyle>
            <a:lvl1pPr marL="0" indent="0">
              <a:buNone/>
              <a:defRPr sz="1519"/>
            </a:lvl1pPr>
            <a:lvl2pPr marL="217079" indent="0">
              <a:buNone/>
              <a:defRPr sz="1329"/>
            </a:lvl2pPr>
            <a:lvl3pPr marL="434157" indent="0">
              <a:buNone/>
              <a:defRPr sz="1140"/>
            </a:lvl3pPr>
            <a:lvl4pPr marL="651236" indent="0">
              <a:buNone/>
              <a:defRPr sz="950"/>
            </a:lvl4pPr>
            <a:lvl5pPr marL="868314" indent="0">
              <a:buNone/>
              <a:defRPr sz="950"/>
            </a:lvl5pPr>
            <a:lvl6pPr marL="1085393" indent="0">
              <a:buNone/>
              <a:defRPr sz="950"/>
            </a:lvl6pPr>
            <a:lvl7pPr marL="1302471" indent="0">
              <a:buNone/>
              <a:defRPr sz="950"/>
            </a:lvl7pPr>
            <a:lvl8pPr marL="1519550" indent="0">
              <a:buNone/>
              <a:defRPr sz="950"/>
            </a:lvl8pPr>
            <a:lvl9pPr marL="1736628" indent="0">
              <a:buNone/>
              <a:defRPr sz="9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789" y="976789"/>
            <a:ext cx="2770998" cy="1809622"/>
          </a:xfrm>
        </p:spPr>
        <p:txBody>
          <a:bodyPr/>
          <a:lstStyle>
            <a:lvl1pPr marL="0" indent="0">
              <a:buNone/>
              <a:defRPr sz="760"/>
            </a:lvl1pPr>
            <a:lvl2pPr marL="217079" indent="0">
              <a:buNone/>
              <a:defRPr sz="665"/>
            </a:lvl2pPr>
            <a:lvl3pPr marL="434157" indent="0">
              <a:buNone/>
              <a:defRPr sz="570"/>
            </a:lvl3pPr>
            <a:lvl4pPr marL="651236" indent="0">
              <a:buNone/>
              <a:defRPr sz="475"/>
            </a:lvl4pPr>
            <a:lvl5pPr marL="868314" indent="0">
              <a:buNone/>
              <a:defRPr sz="475"/>
            </a:lvl5pPr>
            <a:lvl6pPr marL="1085393" indent="0">
              <a:buNone/>
              <a:defRPr sz="475"/>
            </a:lvl6pPr>
            <a:lvl7pPr marL="1302471" indent="0">
              <a:buNone/>
              <a:defRPr sz="475"/>
            </a:lvl7pPr>
            <a:lvl8pPr marL="1519550" indent="0">
              <a:buNone/>
              <a:defRPr sz="475"/>
            </a:lvl8pPr>
            <a:lvl9pPr marL="1736628" indent="0">
              <a:buNone/>
              <a:defRPr sz="4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0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0669" y="173350"/>
            <a:ext cx="7410212" cy="629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669" y="866749"/>
            <a:ext cx="7410212" cy="2065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669" y="3017796"/>
            <a:ext cx="1933099" cy="173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C305A-5C39-423D-AE88-601382574F6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5951" y="3017796"/>
            <a:ext cx="2899648" cy="173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7782" y="3017796"/>
            <a:ext cx="1933099" cy="173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647B0-19B9-44BB-BAEC-36B2C9F403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04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4157" rtl="0" eaLnBrk="1" latinLnBrk="0" hangingPunct="1">
        <a:lnSpc>
          <a:spcPct val="90000"/>
        </a:lnSpc>
        <a:spcBef>
          <a:spcPct val="0"/>
        </a:spcBef>
        <a:buNone/>
        <a:defRPr sz="20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539" indent="-108539" algn="l" defTabSz="434157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25618" indent="-108539" algn="l" defTabSz="434157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2pPr>
      <a:lvl3pPr marL="542696" indent="-108539" algn="l" defTabSz="434157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59775" indent="-108539" algn="l" defTabSz="434157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976854" indent="-108539" algn="l" defTabSz="434157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193932" indent="-108539" algn="l" defTabSz="434157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411011" indent="-108539" algn="l" defTabSz="434157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628089" indent="-108539" algn="l" defTabSz="434157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845168" indent="-108539" algn="l" defTabSz="434157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4157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1pPr>
      <a:lvl2pPr marL="217079" algn="l" defTabSz="434157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2pPr>
      <a:lvl3pPr marL="434157" algn="l" defTabSz="434157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3pPr>
      <a:lvl4pPr marL="651236" algn="l" defTabSz="434157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4pPr>
      <a:lvl5pPr marL="868314" algn="l" defTabSz="434157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5pPr>
      <a:lvl6pPr marL="1085393" algn="l" defTabSz="434157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6pPr>
      <a:lvl7pPr marL="1302471" algn="l" defTabSz="434157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7pPr>
      <a:lvl8pPr marL="1519550" algn="l" defTabSz="434157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8pPr>
      <a:lvl9pPr marL="1736628" algn="l" defTabSz="434157" rtl="0" eaLnBrk="1" latinLnBrk="0" hangingPunct="1">
        <a:defRPr sz="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CAF5A17-F508-44AB-BB52-C7ABDABB8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03877"/>
              </p:ext>
            </p:extLst>
          </p:nvPr>
        </p:nvGraphicFramePr>
        <p:xfrm>
          <a:off x="229970" y="293528"/>
          <a:ext cx="8128000" cy="2668906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790001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15626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615186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636098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Table 1: Communication Process Characteristics</a:t>
                      </a:r>
                      <a:endParaRPr lang="en-GB" sz="1300" dirty="0"/>
                    </a:p>
                  </a:txBody>
                  <a:tcPr marL="91441" marR="91441"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19036"/>
                  </a:ext>
                </a:extLst>
              </a:tr>
              <a:tr h="698564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Communication Process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Information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Transmission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Information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Processing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Synchronicity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4287284320"/>
                  </a:ext>
                </a:extLst>
              </a:tr>
              <a:tr h="698564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Conveyance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Higher Quality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Various Formats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Multiple Sources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Retrospective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Slower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Lower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272663878"/>
                  </a:ext>
                </a:extLst>
              </a:tr>
              <a:tr h="90093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Convergance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Lower Quality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Specific Format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Specific Sources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Faster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Verification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Adjustment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Negotiation</a:t>
                      </a:r>
                    </a:p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Faster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>
                          <a:solidFill>
                            <a:schemeClr val="tx1"/>
                          </a:solidFill>
                        </a:rPr>
                        <a:t>Higher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61894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0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2025-04-15T07:26:49Z</dcterms:created>
  <dcterms:modified xsi:type="dcterms:W3CDTF">2025-05-02T06:31:24Z</dcterms:modified>
</cp:coreProperties>
</file>