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C0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6751" autoAdjust="0"/>
  </p:normalViewPr>
  <p:slideViewPr>
    <p:cSldViewPr snapToGrid="0">
      <p:cViewPr>
        <p:scale>
          <a:sx n="66" d="100"/>
          <a:sy n="66" d="100"/>
        </p:scale>
        <p:origin x="2664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E5629-0661-00D6-F1B6-44BF1060D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81825E-A0D2-6540-640A-CFC83B31D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F7989-2C8C-7FB1-5F5F-42E59163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882B8-CBBF-2072-243D-0A32B634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ECFE0-1913-DC33-BF5E-AFAD354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94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6EFF7-6A93-3FC6-830D-D1EACF04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925825-C66C-7D49-BC6F-B88B1384C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460F6-6D65-8DAE-65ED-FB0EF9E7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F0DB26-056D-94B8-E623-1B8DCF93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ECD019-C31D-1FFC-B9D0-308D85AA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47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0C2452-3BCD-4DE5-0666-6922FC6DC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9DAD02-9D66-30B4-4B09-309E1FAB8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666384-6B06-A777-166F-A60D6660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4FC5AF-F49A-6B3E-BF33-234D2787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D7290-83CE-C2F0-DCF0-1139B3A9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0FBC-64BF-C648-8013-371471C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0B4546-BEAD-D777-90C3-F146CFF5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E8E4DA-7213-04A5-5DF2-127CE3A6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0F621-47BE-7C4F-CF5E-F8778025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5B996-8B16-3135-C73F-402EB9BF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4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7DCA7-C724-B3B0-E969-2AD06B0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A3C274-1D19-97C3-853C-E8FB6482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B42711-D42A-9B82-6955-85424062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3A5E3-8E8C-5AD4-B03E-19987E8D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9786E-EFEE-783F-9B5D-891C9ADE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2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BB97C-45DA-ACBF-DF14-CE2FDB31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74A9FD-C34C-F4F9-988F-0532723E1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7EBF12-B9B5-086F-5BDC-95ADC259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B20635-4835-99D8-61C5-128C1A5F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E33103-23F0-924A-E67D-3481DCB9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4C0992-3EAD-D795-8E04-0297FBDC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41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47925-14C3-70BC-FCFA-2497400B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E6A965-D121-A714-9D71-CE56FC687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37DA30-20CB-6AD8-F42D-B2D1BF00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776B3A-6960-5963-5021-C9E8AD4FF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981E2B8-AB35-AA14-9F3B-ED9BB496F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F443A5-9F76-DB70-85DD-408E9AAE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979C1D-50C9-4264-7AF1-B5AA5AAB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A6D79-9522-4964-4D9C-B2BB9F6F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7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301CE-1720-BD6F-EBF5-76091560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E9A815-2283-35B9-AF3E-A425073A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F7C5A3C-C101-E06E-04A7-B5607EC6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E32438-A64D-6F25-DD96-798086D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21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A75D3A-ED02-2864-10D4-1B8D9C58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245B66-FF30-6189-11ED-D9A8B6D7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61E01-B083-53A2-77C8-FDD08404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2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444C7-12D6-78F3-B655-6D64191F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D5C43-B494-B6D9-7715-7E501A7E7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A9E7C5-34F9-BE91-E0ED-D7B711F9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9457D3-EE79-094D-ACDA-88A9DBAF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3C9533-3C48-1038-273E-8E7A3303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5ECBF-1FEF-AB2B-D2B1-4CD1F34D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0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0A0CA-E799-B569-2B78-E21DBA40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8FC888-B547-1309-E5C7-22900F7DB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D5BD10-5FA9-CCD4-874A-319DCE14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B7A30A-840D-EEAB-8217-955AF27A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9F8733-59CD-A278-CD0B-60962D38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89E554-E2AB-E50D-BFE3-4F689C6F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6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03D4ED-D27F-C220-55DA-85B19159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707B66-2675-2178-150A-8C3EDF3F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84AA0-9CCE-7730-1006-51800FA42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EA45F-7C4D-4C8D-9B50-BBAB633A2CC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0B7BE0-B0AD-C74C-50D1-A3C05D510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9F610-367C-0A6C-3182-BEEEA4ABA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80B43-DD66-4A01-9538-4523E187199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11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D9412AB-1AD6-C51E-A08B-897D1439B7D3}"/>
              </a:ext>
            </a:extLst>
          </p:cNvPr>
          <p:cNvSpPr/>
          <p:nvPr/>
        </p:nvSpPr>
        <p:spPr>
          <a:xfrm>
            <a:off x="3483863" y="2556688"/>
            <a:ext cx="4315265" cy="2158091"/>
          </a:xfrm>
          <a:prstGeom prst="rect">
            <a:avLst/>
          </a:prstGeom>
          <a:noFill/>
          <a:ln cap="rnd"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84C860D-F70B-DFA6-AEA1-E68F68C5D581}"/>
              </a:ext>
            </a:extLst>
          </p:cNvPr>
          <p:cNvSpPr/>
          <p:nvPr/>
        </p:nvSpPr>
        <p:spPr>
          <a:xfrm>
            <a:off x="3488625" y="1835427"/>
            <a:ext cx="5029638" cy="719290"/>
          </a:xfrm>
          <a:custGeom>
            <a:avLst/>
            <a:gdLst>
              <a:gd name="connsiteX0" fmla="*/ 0 w 3990574"/>
              <a:gd name="connsiteY0" fmla="*/ 0 h 1111625"/>
              <a:gd name="connsiteX1" fmla="*/ 3990574 w 3990574"/>
              <a:gd name="connsiteY1" fmla="*/ 0 h 1111625"/>
              <a:gd name="connsiteX2" fmla="*/ 3990574 w 3990574"/>
              <a:gd name="connsiteY2" fmla="*/ 1111625 h 1111625"/>
              <a:gd name="connsiteX3" fmla="*/ 0 w 3990574"/>
              <a:gd name="connsiteY3" fmla="*/ 1111625 h 1111625"/>
              <a:gd name="connsiteX4" fmla="*/ 0 w 3990574"/>
              <a:gd name="connsiteY4" fmla="*/ 0 h 1111625"/>
              <a:gd name="connsiteX0" fmla="*/ 553250 w 3990574"/>
              <a:gd name="connsiteY0" fmla="*/ 338097 h 1111625"/>
              <a:gd name="connsiteX1" fmla="*/ 3990574 w 3990574"/>
              <a:gd name="connsiteY1" fmla="*/ 0 h 1111625"/>
              <a:gd name="connsiteX2" fmla="*/ 3990574 w 3990574"/>
              <a:gd name="connsiteY2" fmla="*/ 1111625 h 1111625"/>
              <a:gd name="connsiteX3" fmla="*/ 0 w 3990574"/>
              <a:gd name="connsiteY3" fmla="*/ 1111625 h 1111625"/>
              <a:gd name="connsiteX4" fmla="*/ 553250 w 3990574"/>
              <a:gd name="connsiteY4" fmla="*/ 338097 h 1111625"/>
              <a:gd name="connsiteX0" fmla="*/ 553250 w 4282567"/>
              <a:gd name="connsiteY0" fmla="*/ 92208 h 865736"/>
              <a:gd name="connsiteX1" fmla="*/ 4282567 w 4282567"/>
              <a:gd name="connsiteY1" fmla="*/ 0 h 865736"/>
              <a:gd name="connsiteX2" fmla="*/ 3990574 w 4282567"/>
              <a:gd name="connsiteY2" fmla="*/ 865736 h 865736"/>
              <a:gd name="connsiteX3" fmla="*/ 0 w 4282567"/>
              <a:gd name="connsiteY3" fmla="*/ 865736 h 865736"/>
              <a:gd name="connsiteX4" fmla="*/ 553250 w 4282567"/>
              <a:gd name="connsiteY4" fmla="*/ 92208 h 865736"/>
              <a:gd name="connsiteX0" fmla="*/ 553250 w 4205726"/>
              <a:gd name="connsiteY0" fmla="*/ 30736 h 804264"/>
              <a:gd name="connsiteX1" fmla="*/ 4205726 w 4205726"/>
              <a:gd name="connsiteY1" fmla="*/ 0 h 804264"/>
              <a:gd name="connsiteX2" fmla="*/ 3990574 w 4205726"/>
              <a:gd name="connsiteY2" fmla="*/ 804264 h 804264"/>
              <a:gd name="connsiteX3" fmla="*/ 0 w 4205726"/>
              <a:gd name="connsiteY3" fmla="*/ 804264 h 804264"/>
              <a:gd name="connsiteX4" fmla="*/ 553250 w 4205726"/>
              <a:gd name="connsiteY4" fmla="*/ 30736 h 804264"/>
              <a:gd name="connsiteX0" fmla="*/ 553250 w 4324788"/>
              <a:gd name="connsiteY0" fmla="*/ 0 h 773528"/>
              <a:gd name="connsiteX1" fmla="*/ 4324788 w 4324788"/>
              <a:gd name="connsiteY1" fmla="*/ 2601 h 773528"/>
              <a:gd name="connsiteX2" fmla="*/ 3990574 w 4324788"/>
              <a:gd name="connsiteY2" fmla="*/ 773528 h 773528"/>
              <a:gd name="connsiteX3" fmla="*/ 0 w 4324788"/>
              <a:gd name="connsiteY3" fmla="*/ 773528 h 773528"/>
              <a:gd name="connsiteX4" fmla="*/ 553250 w 4324788"/>
              <a:gd name="connsiteY4" fmla="*/ 0 h 773528"/>
              <a:gd name="connsiteX0" fmla="*/ 562775 w 4324788"/>
              <a:gd name="connsiteY0" fmla="*/ 0 h 783053"/>
              <a:gd name="connsiteX1" fmla="*/ 4324788 w 4324788"/>
              <a:gd name="connsiteY1" fmla="*/ 12126 h 783053"/>
              <a:gd name="connsiteX2" fmla="*/ 3990574 w 4324788"/>
              <a:gd name="connsiteY2" fmla="*/ 783053 h 783053"/>
              <a:gd name="connsiteX3" fmla="*/ 0 w 4324788"/>
              <a:gd name="connsiteY3" fmla="*/ 783053 h 783053"/>
              <a:gd name="connsiteX4" fmla="*/ 562775 w 4324788"/>
              <a:gd name="connsiteY4" fmla="*/ 0 h 783053"/>
              <a:gd name="connsiteX0" fmla="*/ 734225 w 4324788"/>
              <a:gd name="connsiteY0" fmla="*/ 59311 h 770927"/>
              <a:gd name="connsiteX1" fmla="*/ 4324788 w 4324788"/>
              <a:gd name="connsiteY1" fmla="*/ 0 h 770927"/>
              <a:gd name="connsiteX2" fmla="*/ 3990574 w 4324788"/>
              <a:gd name="connsiteY2" fmla="*/ 770927 h 770927"/>
              <a:gd name="connsiteX3" fmla="*/ 0 w 4324788"/>
              <a:gd name="connsiteY3" fmla="*/ 770927 h 770927"/>
              <a:gd name="connsiteX4" fmla="*/ 734225 w 4324788"/>
              <a:gd name="connsiteY4" fmla="*/ 59311 h 770927"/>
              <a:gd name="connsiteX0" fmla="*/ 734225 w 4664560"/>
              <a:gd name="connsiteY0" fmla="*/ 0 h 711616"/>
              <a:gd name="connsiteX1" fmla="*/ 4664560 w 4664560"/>
              <a:gd name="connsiteY1" fmla="*/ 11040 h 711616"/>
              <a:gd name="connsiteX2" fmla="*/ 3990574 w 4664560"/>
              <a:gd name="connsiteY2" fmla="*/ 711616 h 711616"/>
              <a:gd name="connsiteX3" fmla="*/ 0 w 4664560"/>
              <a:gd name="connsiteY3" fmla="*/ 711616 h 711616"/>
              <a:gd name="connsiteX4" fmla="*/ 734225 w 4664560"/>
              <a:gd name="connsiteY4" fmla="*/ 0 h 711616"/>
              <a:gd name="connsiteX0" fmla="*/ 734225 w 4673385"/>
              <a:gd name="connsiteY0" fmla="*/ 22724 h 734340"/>
              <a:gd name="connsiteX1" fmla="*/ 4673385 w 4673385"/>
              <a:gd name="connsiteY1" fmla="*/ 0 h 734340"/>
              <a:gd name="connsiteX2" fmla="*/ 3990574 w 4673385"/>
              <a:gd name="connsiteY2" fmla="*/ 734340 h 734340"/>
              <a:gd name="connsiteX3" fmla="*/ 0 w 4673385"/>
              <a:gd name="connsiteY3" fmla="*/ 734340 h 734340"/>
              <a:gd name="connsiteX4" fmla="*/ 734225 w 4673385"/>
              <a:gd name="connsiteY4" fmla="*/ 22724 h 734340"/>
              <a:gd name="connsiteX0" fmla="*/ 736431 w 4673385"/>
              <a:gd name="connsiteY0" fmla="*/ 5842 h 734340"/>
              <a:gd name="connsiteX1" fmla="*/ 4673385 w 4673385"/>
              <a:gd name="connsiteY1" fmla="*/ 0 h 734340"/>
              <a:gd name="connsiteX2" fmla="*/ 3990574 w 4673385"/>
              <a:gd name="connsiteY2" fmla="*/ 734340 h 734340"/>
              <a:gd name="connsiteX3" fmla="*/ 0 w 4673385"/>
              <a:gd name="connsiteY3" fmla="*/ 734340 h 734340"/>
              <a:gd name="connsiteX4" fmla="*/ 736431 w 4673385"/>
              <a:gd name="connsiteY4" fmla="*/ 5842 h 734340"/>
              <a:gd name="connsiteX0" fmla="*/ 736431 w 4660147"/>
              <a:gd name="connsiteY0" fmla="*/ 0 h 728498"/>
              <a:gd name="connsiteX1" fmla="*/ 4660147 w 4660147"/>
              <a:gd name="connsiteY1" fmla="*/ 1393 h 728498"/>
              <a:gd name="connsiteX2" fmla="*/ 3990574 w 4660147"/>
              <a:gd name="connsiteY2" fmla="*/ 728498 h 728498"/>
              <a:gd name="connsiteX3" fmla="*/ 0 w 4660147"/>
              <a:gd name="connsiteY3" fmla="*/ 728498 h 728498"/>
              <a:gd name="connsiteX4" fmla="*/ 736431 w 4660147"/>
              <a:gd name="connsiteY4" fmla="*/ 0 h 728498"/>
              <a:gd name="connsiteX0" fmla="*/ 652592 w 4660147"/>
              <a:gd name="connsiteY0" fmla="*/ 0 h 728498"/>
              <a:gd name="connsiteX1" fmla="*/ 4660147 w 4660147"/>
              <a:gd name="connsiteY1" fmla="*/ 1393 h 728498"/>
              <a:gd name="connsiteX2" fmla="*/ 3990574 w 4660147"/>
              <a:gd name="connsiteY2" fmla="*/ 728498 h 728498"/>
              <a:gd name="connsiteX3" fmla="*/ 0 w 4660147"/>
              <a:gd name="connsiteY3" fmla="*/ 728498 h 728498"/>
              <a:gd name="connsiteX4" fmla="*/ 652592 w 4660147"/>
              <a:gd name="connsiteY4" fmla="*/ 0 h 72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0147" h="728498">
                <a:moveTo>
                  <a:pt x="652592" y="0"/>
                </a:moveTo>
                <a:lnTo>
                  <a:pt x="4660147" y="1393"/>
                </a:lnTo>
                <a:lnTo>
                  <a:pt x="3990574" y="728498"/>
                </a:lnTo>
                <a:lnTo>
                  <a:pt x="0" y="728498"/>
                </a:lnTo>
                <a:lnTo>
                  <a:pt x="652592" y="0"/>
                </a:lnTo>
                <a:close/>
              </a:path>
            </a:pathLst>
          </a:custGeom>
          <a:noFill/>
          <a:ln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43AB7D9-E0EF-573D-5815-3E53C1EC2F28}"/>
              </a:ext>
            </a:extLst>
          </p:cNvPr>
          <p:cNvCxnSpPr>
            <a:cxnSpLocks/>
          </p:cNvCxnSpPr>
          <p:nvPr/>
        </p:nvCxnSpPr>
        <p:spPr>
          <a:xfrm flipV="1">
            <a:off x="7808651" y="3994964"/>
            <a:ext cx="709612" cy="719816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588C71A-1BF6-2114-3612-287A9DD8DCD6}"/>
              </a:ext>
            </a:extLst>
          </p:cNvPr>
          <p:cNvCxnSpPr>
            <a:cxnSpLocks/>
          </p:cNvCxnSpPr>
          <p:nvPr/>
        </p:nvCxnSpPr>
        <p:spPr>
          <a:xfrm>
            <a:off x="3483863" y="2824116"/>
            <a:ext cx="4324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90030D7-89C5-BCF4-F504-938289CCBF8D}"/>
              </a:ext>
            </a:extLst>
          </p:cNvPr>
          <p:cNvCxnSpPr>
            <a:cxnSpLocks/>
          </p:cNvCxnSpPr>
          <p:nvPr/>
        </p:nvCxnSpPr>
        <p:spPr>
          <a:xfrm>
            <a:off x="3483863" y="3362914"/>
            <a:ext cx="4324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9ACE2A8-57F7-9787-EA3D-AA807B9D85AB}"/>
              </a:ext>
            </a:extLst>
          </p:cNvPr>
          <p:cNvCxnSpPr>
            <a:cxnSpLocks/>
          </p:cNvCxnSpPr>
          <p:nvPr/>
        </p:nvCxnSpPr>
        <p:spPr>
          <a:xfrm>
            <a:off x="3483863" y="3632313"/>
            <a:ext cx="4324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7EFA0AE-2E7F-7CA7-9F6C-A32413A277A1}"/>
              </a:ext>
            </a:extLst>
          </p:cNvPr>
          <p:cNvCxnSpPr>
            <a:cxnSpLocks/>
          </p:cNvCxnSpPr>
          <p:nvPr/>
        </p:nvCxnSpPr>
        <p:spPr>
          <a:xfrm>
            <a:off x="3483863" y="3901712"/>
            <a:ext cx="4324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28FD050-C4BA-6FD7-1524-ED7CE1A99042}"/>
              </a:ext>
            </a:extLst>
          </p:cNvPr>
          <p:cNvCxnSpPr>
            <a:cxnSpLocks/>
          </p:cNvCxnSpPr>
          <p:nvPr/>
        </p:nvCxnSpPr>
        <p:spPr>
          <a:xfrm>
            <a:off x="3483863" y="4171111"/>
            <a:ext cx="4324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CB7D5658-A800-9147-C4E4-ADAD0FDEAC68}"/>
              </a:ext>
            </a:extLst>
          </p:cNvPr>
          <p:cNvCxnSpPr>
            <a:cxnSpLocks/>
          </p:cNvCxnSpPr>
          <p:nvPr/>
        </p:nvCxnSpPr>
        <p:spPr>
          <a:xfrm>
            <a:off x="3483863" y="4440512"/>
            <a:ext cx="4324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0324E57-9583-DC2F-2C4C-1F6B16C85AB0}"/>
              </a:ext>
            </a:extLst>
          </p:cNvPr>
          <p:cNvCxnSpPr>
            <a:cxnSpLocks/>
          </p:cNvCxnSpPr>
          <p:nvPr/>
        </p:nvCxnSpPr>
        <p:spPr>
          <a:xfrm>
            <a:off x="3483863" y="3093515"/>
            <a:ext cx="43247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FA919BE-31BA-47FE-FF94-EDAC3549276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518263" y="1836802"/>
            <a:ext cx="0" cy="2158162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57FFC40-ACB1-B9DD-D450-782F07BAF52D}"/>
              </a:ext>
            </a:extLst>
          </p:cNvPr>
          <p:cNvCxnSpPr>
            <a:cxnSpLocks/>
          </p:cNvCxnSpPr>
          <p:nvPr/>
        </p:nvCxnSpPr>
        <p:spPr>
          <a:xfrm flipV="1">
            <a:off x="7799128" y="3711510"/>
            <a:ext cx="709612" cy="719816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7BB923B-D5F2-09F3-4DF1-DCEB8100C412}"/>
              </a:ext>
            </a:extLst>
          </p:cNvPr>
          <p:cNvCxnSpPr>
            <a:cxnSpLocks/>
          </p:cNvCxnSpPr>
          <p:nvPr/>
        </p:nvCxnSpPr>
        <p:spPr>
          <a:xfrm flipV="1">
            <a:off x="7803889" y="3435793"/>
            <a:ext cx="709612" cy="719816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FBD9B7AC-047E-0CE0-8C2B-09042DF64EF7}"/>
              </a:ext>
            </a:extLst>
          </p:cNvPr>
          <p:cNvCxnSpPr>
            <a:cxnSpLocks/>
          </p:cNvCxnSpPr>
          <p:nvPr/>
        </p:nvCxnSpPr>
        <p:spPr>
          <a:xfrm flipV="1">
            <a:off x="7796747" y="3186767"/>
            <a:ext cx="709612" cy="719816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20634E9-6A06-BE1C-3AE2-945A6B6B183C}"/>
              </a:ext>
            </a:extLst>
          </p:cNvPr>
          <p:cNvCxnSpPr>
            <a:cxnSpLocks/>
          </p:cNvCxnSpPr>
          <p:nvPr/>
        </p:nvCxnSpPr>
        <p:spPr>
          <a:xfrm flipV="1">
            <a:off x="7803889" y="2636781"/>
            <a:ext cx="709612" cy="719816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0D11178-1AB9-E355-1770-5C2F58F9C7B6}"/>
              </a:ext>
            </a:extLst>
          </p:cNvPr>
          <p:cNvCxnSpPr>
            <a:cxnSpLocks/>
          </p:cNvCxnSpPr>
          <p:nvPr/>
        </p:nvCxnSpPr>
        <p:spPr>
          <a:xfrm flipV="1">
            <a:off x="7803889" y="2373699"/>
            <a:ext cx="709612" cy="719816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C17E8157-2172-C04A-A80B-A721B8B50130}"/>
              </a:ext>
            </a:extLst>
          </p:cNvPr>
          <p:cNvCxnSpPr>
            <a:cxnSpLocks/>
          </p:cNvCxnSpPr>
          <p:nvPr/>
        </p:nvCxnSpPr>
        <p:spPr>
          <a:xfrm flipV="1">
            <a:off x="7803889" y="2910596"/>
            <a:ext cx="709612" cy="719816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0933C4E9-5379-C718-4CFF-896B4D4CD008}"/>
              </a:ext>
            </a:extLst>
          </p:cNvPr>
          <p:cNvCxnSpPr>
            <a:cxnSpLocks/>
          </p:cNvCxnSpPr>
          <p:nvPr/>
        </p:nvCxnSpPr>
        <p:spPr>
          <a:xfrm flipV="1">
            <a:off x="7796747" y="2097982"/>
            <a:ext cx="716754" cy="728036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1BEE7F02-5122-97A3-5E28-5C3180FADE34}"/>
              </a:ext>
            </a:extLst>
          </p:cNvPr>
          <p:cNvCxnSpPr>
            <a:cxnSpLocks/>
          </p:cNvCxnSpPr>
          <p:nvPr/>
        </p:nvCxnSpPr>
        <p:spPr>
          <a:xfrm flipV="1">
            <a:off x="8343638" y="2009352"/>
            <a:ext cx="0" cy="2158162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78830B49-C79A-5856-B89F-609F103E2B2D}"/>
              </a:ext>
            </a:extLst>
          </p:cNvPr>
          <p:cNvCxnSpPr>
            <a:cxnSpLocks/>
          </p:cNvCxnSpPr>
          <p:nvPr/>
        </p:nvCxnSpPr>
        <p:spPr>
          <a:xfrm flipV="1">
            <a:off x="8166636" y="2191423"/>
            <a:ext cx="0" cy="2158162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EB1AD16-A129-34CE-F8CA-F8C887BE0D0A}"/>
              </a:ext>
            </a:extLst>
          </p:cNvPr>
          <p:cNvCxnSpPr>
            <a:cxnSpLocks/>
          </p:cNvCxnSpPr>
          <p:nvPr/>
        </p:nvCxnSpPr>
        <p:spPr>
          <a:xfrm flipV="1">
            <a:off x="7986450" y="2366236"/>
            <a:ext cx="0" cy="2158162"/>
          </a:xfrm>
          <a:prstGeom prst="line">
            <a:avLst/>
          </a:prstGeom>
          <a:ln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9603EFA8-A1DC-2967-8CA3-665AFFE15C36}"/>
              </a:ext>
            </a:extLst>
          </p:cNvPr>
          <p:cNvSpPr txBox="1"/>
          <p:nvPr/>
        </p:nvSpPr>
        <p:spPr>
          <a:xfrm>
            <a:off x="5162728" y="2540943"/>
            <a:ext cx="95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Physical</a:t>
            </a:r>
            <a:endParaRPr lang="en-GB" sz="14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B814307-1F67-FEB3-7165-B157AC159474}"/>
              </a:ext>
            </a:extLst>
          </p:cNvPr>
          <p:cNvSpPr txBox="1"/>
          <p:nvPr/>
        </p:nvSpPr>
        <p:spPr>
          <a:xfrm>
            <a:off x="5175428" y="2807362"/>
            <a:ext cx="95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Visual</a:t>
            </a:r>
            <a:endParaRPr lang="en-GB" sz="14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B0211897-B86A-ADD8-C366-7ADBC935ACB6}"/>
              </a:ext>
            </a:extLst>
          </p:cNvPr>
          <p:cNvSpPr txBox="1"/>
          <p:nvPr/>
        </p:nvSpPr>
        <p:spPr>
          <a:xfrm>
            <a:off x="5175428" y="3072786"/>
            <a:ext cx="95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Verbal</a:t>
            </a:r>
            <a:endParaRPr lang="en-GB" sz="14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56F4EC4-C328-A16D-F735-4411B48A55F3}"/>
              </a:ext>
            </a:extLst>
          </p:cNvPr>
          <p:cNvSpPr txBox="1"/>
          <p:nvPr/>
        </p:nvSpPr>
        <p:spPr>
          <a:xfrm>
            <a:off x="4997504" y="3342185"/>
            <a:ext cx="1308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Written Words</a:t>
            </a:r>
            <a:endParaRPr lang="en-GB" sz="14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1E96EDA-6223-0036-27F7-C5C27280B4D9}"/>
              </a:ext>
            </a:extLst>
          </p:cNvPr>
          <p:cNvSpPr txBox="1"/>
          <p:nvPr/>
        </p:nvSpPr>
        <p:spPr>
          <a:xfrm>
            <a:off x="5175428" y="3609904"/>
            <a:ext cx="95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Tables</a:t>
            </a:r>
            <a:endParaRPr lang="en-GB" sz="14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7620201-F333-265A-9D68-431A7D6D7A0A}"/>
              </a:ext>
            </a:extLst>
          </p:cNvPr>
          <p:cNvSpPr txBox="1"/>
          <p:nvPr/>
        </p:nvSpPr>
        <p:spPr>
          <a:xfrm>
            <a:off x="5175428" y="3887533"/>
            <a:ext cx="95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Images</a:t>
            </a:r>
            <a:endParaRPr lang="en-GB" sz="14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B5CC81F-2E7A-7067-E1CD-77E7CE29B156}"/>
              </a:ext>
            </a:extLst>
          </p:cNvPr>
          <p:cNvSpPr txBox="1"/>
          <p:nvPr/>
        </p:nvSpPr>
        <p:spPr>
          <a:xfrm>
            <a:off x="5175428" y="4156013"/>
            <a:ext cx="95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Videos</a:t>
            </a:r>
            <a:endParaRPr lang="en-GB" sz="14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75EB923-7756-DCEF-21C0-D609674103AF}"/>
              </a:ext>
            </a:extLst>
          </p:cNvPr>
          <p:cNvSpPr txBox="1"/>
          <p:nvPr/>
        </p:nvSpPr>
        <p:spPr>
          <a:xfrm>
            <a:off x="4601207" y="4427810"/>
            <a:ext cx="2101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Mathematical Models</a:t>
            </a:r>
            <a:endParaRPr lang="en-GB" sz="14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690F636-A4F5-9ADC-2605-77ADA39AFD2A}"/>
              </a:ext>
            </a:extLst>
          </p:cNvPr>
          <p:cNvSpPr txBox="1"/>
          <p:nvPr/>
        </p:nvSpPr>
        <p:spPr>
          <a:xfrm>
            <a:off x="4318528" y="1937667"/>
            <a:ext cx="334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dirty="0"/>
              <a:t>Transmission Velocity</a:t>
            </a:r>
            <a:endParaRPr lang="en-GB" sz="2400" b="1" i="1" dirty="0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668D0757-F391-90F6-4F50-774B86BD1D09}"/>
              </a:ext>
            </a:extLst>
          </p:cNvPr>
          <p:cNvCxnSpPr>
            <a:cxnSpLocks/>
          </p:cNvCxnSpPr>
          <p:nvPr/>
        </p:nvCxnSpPr>
        <p:spPr>
          <a:xfrm flipV="1">
            <a:off x="8713528" y="2184059"/>
            <a:ext cx="782260" cy="356884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50D4F09-6D5A-E058-212B-C62A05BC3E12}"/>
              </a:ext>
            </a:extLst>
          </p:cNvPr>
          <p:cNvCxnSpPr>
            <a:cxnSpLocks/>
          </p:cNvCxnSpPr>
          <p:nvPr/>
        </p:nvCxnSpPr>
        <p:spPr>
          <a:xfrm>
            <a:off x="8699561" y="2910596"/>
            <a:ext cx="833242" cy="0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0A07D54-0090-CF9E-C401-38DF22E4C4A4}"/>
              </a:ext>
            </a:extLst>
          </p:cNvPr>
          <p:cNvCxnSpPr>
            <a:cxnSpLocks/>
          </p:cNvCxnSpPr>
          <p:nvPr/>
        </p:nvCxnSpPr>
        <p:spPr>
          <a:xfrm>
            <a:off x="8696062" y="3280250"/>
            <a:ext cx="782260" cy="356884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E8B3BDE1-1758-8D76-7C96-91525642EFB4}"/>
              </a:ext>
            </a:extLst>
          </p:cNvPr>
          <p:cNvSpPr/>
          <p:nvPr/>
        </p:nvSpPr>
        <p:spPr>
          <a:xfrm>
            <a:off x="9545252" y="2038780"/>
            <a:ext cx="291600" cy="2905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81EA84C4-BE86-7732-5E58-C9B16B3FCC2A}"/>
              </a:ext>
            </a:extLst>
          </p:cNvPr>
          <p:cNvSpPr/>
          <p:nvPr/>
        </p:nvSpPr>
        <p:spPr>
          <a:xfrm>
            <a:off x="9545252" y="3485133"/>
            <a:ext cx="291600" cy="2905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1FC3BA0-07AB-FF96-69EF-A378E036D457}"/>
              </a:ext>
            </a:extLst>
          </p:cNvPr>
          <p:cNvSpPr/>
          <p:nvPr/>
        </p:nvSpPr>
        <p:spPr>
          <a:xfrm>
            <a:off x="9545252" y="2748225"/>
            <a:ext cx="291600" cy="2905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1EBFC74-3622-A76D-085B-D21CDB61499E}"/>
              </a:ext>
            </a:extLst>
          </p:cNvPr>
          <p:cNvCxnSpPr>
            <a:cxnSpLocks/>
          </p:cNvCxnSpPr>
          <p:nvPr/>
        </p:nvCxnSpPr>
        <p:spPr>
          <a:xfrm>
            <a:off x="2508585" y="2893504"/>
            <a:ext cx="575398" cy="0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892A5C16-607A-2DE2-D8D4-1D3E9F3710E6}"/>
              </a:ext>
            </a:extLst>
          </p:cNvPr>
          <p:cNvCxnSpPr>
            <a:cxnSpLocks/>
          </p:cNvCxnSpPr>
          <p:nvPr/>
        </p:nvCxnSpPr>
        <p:spPr>
          <a:xfrm flipV="1">
            <a:off x="2496294" y="3282738"/>
            <a:ext cx="455757" cy="358544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52181A3-2AB1-38DD-2B71-EFA1E3652C21}"/>
              </a:ext>
            </a:extLst>
          </p:cNvPr>
          <p:cNvCxnSpPr>
            <a:cxnSpLocks/>
          </p:cNvCxnSpPr>
          <p:nvPr/>
        </p:nvCxnSpPr>
        <p:spPr>
          <a:xfrm>
            <a:off x="2508585" y="2182399"/>
            <a:ext cx="455757" cy="358544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hteck 90">
            <a:extLst>
              <a:ext uri="{FF2B5EF4-FFF2-40B4-BE49-F238E27FC236}">
                <a16:creationId xmlns:a16="http://schemas.microsoft.com/office/drawing/2014/main" id="{E5246F8B-9EB5-ED0A-2087-2D640E34EB97}"/>
              </a:ext>
            </a:extLst>
          </p:cNvPr>
          <p:cNvSpPr/>
          <p:nvPr/>
        </p:nvSpPr>
        <p:spPr>
          <a:xfrm>
            <a:off x="2196386" y="2038780"/>
            <a:ext cx="291600" cy="2905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47B2711-2B29-CE34-CA30-9D044AABF790}"/>
              </a:ext>
            </a:extLst>
          </p:cNvPr>
          <p:cNvSpPr/>
          <p:nvPr/>
        </p:nvSpPr>
        <p:spPr>
          <a:xfrm>
            <a:off x="2196386" y="3485133"/>
            <a:ext cx="291600" cy="2905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9D0565CF-57F1-57B2-0214-8F7FA1005A30}"/>
              </a:ext>
            </a:extLst>
          </p:cNvPr>
          <p:cNvSpPr/>
          <p:nvPr/>
        </p:nvSpPr>
        <p:spPr>
          <a:xfrm>
            <a:off x="2196386" y="2748225"/>
            <a:ext cx="291600" cy="29055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85670CF-D078-0172-A841-933B4EAECB6C}"/>
              </a:ext>
            </a:extLst>
          </p:cNvPr>
          <p:cNvCxnSpPr>
            <a:cxnSpLocks/>
          </p:cNvCxnSpPr>
          <p:nvPr/>
        </p:nvCxnSpPr>
        <p:spPr>
          <a:xfrm>
            <a:off x="891841" y="1848699"/>
            <a:ext cx="1255081" cy="335360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D7E14ECA-B6DA-A803-6EF5-E133F87A4FBA}"/>
              </a:ext>
            </a:extLst>
          </p:cNvPr>
          <p:cNvCxnSpPr>
            <a:cxnSpLocks/>
          </p:cNvCxnSpPr>
          <p:nvPr/>
        </p:nvCxnSpPr>
        <p:spPr>
          <a:xfrm>
            <a:off x="865589" y="2747013"/>
            <a:ext cx="1273838" cy="146490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3FD9D5E-519A-CD18-1903-4CB8F1CE9122}"/>
              </a:ext>
            </a:extLst>
          </p:cNvPr>
          <p:cNvCxnSpPr>
            <a:cxnSpLocks/>
          </p:cNvCxnSpPr>
          <p:nvPr/>
        </p:nvCxnSpPr>
        <p:spPr>
          <a:xfrm flipV="1">
            <a:off x="9859966" y="1835427"/>
            <a:ext cx="1176444" cy="363565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76CE24F9-ACEA-4645-2368-3D8CD32C205A}"/>
              </a:ext>
            </a:extLst>
          </p:cNvPr>
          <p:cNvCxnSpPr>
            <a:cxnSpLocks/>
          </p:cNvCxnSpPr>
          <p:nvPr/>
        </p:nvCxnSpPr>
        <p:spPr>
          <a:xfrm flipV="1">
            <a:off x="9859966" y="2755529"/>
            <a:ext cx="1297876" cy="136334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9FDF4FCE-A70D-5460-63CB-9F3B8FA74617}"/>
              </a:ext>
            </a:extLst>
          </p:cNvPr>
          <p:cNvCxnSpPr>
            <a:cxnSpLocks/>
          </p:cNvCxnSpPr>
          <p:nvPr/>
        </p:nvCxnSpPr>
        <p:spPr>
          <a:xfrm>
            <a:off x="9850052" y="3620827"/>
            <a:ext cx="1186358" cy="90683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Geschweifte Klammer rechts 106">
            <a:extLst>
              <a:ext uri="{FF2B5EF4-FFF2-40B4-BE49-F238E27FC236}">
                <a16:creationId xmlns:a16="http://schemas.microsoft.com/office/drawing/2014/main" id="{1C5DF6B3-DE06-BA26-101E-D773B90ADB31}"/>
              </a:ext>
            </a:extLst>
          </p:cNvPr>
          <p:cNvSpPr/>
          <p:nvPr/>
        </p:nvSpPr>
        <p:spPr>
          <a:xfrm rot="2654287">
            <a:off x="8208142" y="3969537"/>
            <a:ext cx="142252" cy="101118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C8BF365-41FA-AAA9-400D-CB2C35D2D021}"/>
              </a:ext>
            </a:extLst>
          </p:cNvPr>
          <p:cNvSpPr txBox="1"/>
          <p:nvPr/>
        </p:nvSpPr>
        <p:spPr>
          <a:xfrm rot="18803832">
            <a:off x="7794766" y="4427999"/>
            <a:ext cx="129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Parallelism</a:t>
            </a:r>
            <a:endParaRPr lang="en-GB" sz="1600" b="1" dirty="0"/>
          </a:p>
        </p:txBody>
      </p:sp>
      <p:sp>
        <p:nvSpPr>
          <p:cNvPr id="109" name="Geschweifte Klammer rechts 108">
            <a:extLst>
              <a:ext uri="{FF2B5EF4-FFF2-40B4-BE49-F238E27FC236}">
                <a16:creationId xmlns:a16="http://schemas.microsoft.com/office/drawing/2014/main" id="{AD017334-A6C4-F97F-E99D-F4EFD5F0C568}"/>
              </a:ext>
            </a:extLst>
          </p:cNvPr>
          <p:cNvSpPr/>
          <p:nvPr/>
        </p:nvSpPr>
        <p:spPr>
          <a:xfrm rot="10800000">
            <a:off x="3126674" y="2554717"/>
            <a:ext cx="275127" cy="2145764"/>
          </a:xfrm>
          <a:prstGeom prst="rightBrace">
            <a:avLst>
              <a:gd name="adj1" fmla="val 8333"/>
              <a:gd name="adj2" fmla="val 2404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Geschweifte Klammer rechts 110">
            <a:extLst>
              <a:ext uri="{FF2B5EF4-FFF2-40B4-BE49-F238E27FC236}">
                <a16:creationId xmlns:a16="http://schemas.microsoft.com/office/drawing/2014/main" id="{BFBDF838-83DA-FE1B-9972-7B1870D13E17}"/>
              </a:ext>
            </a:extLst>
          </p:cNvPr>
          <p:cNvSpPr/>
          <p:nvPr/>
        </p:nvSpPr>
        <p:spPr>
          <a:xfrm rot="16200000">
            <a:off x="1637352" y="-588375"/>
            <a:ext cx="290556" cy="268809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329813E7-D14E-D6EE-47D1-560768389247}"/>
              </a:ext>
            </a:extLst>
          </p:cNvPr>
          <p:cNvSpPr txBox="1"/>
          <p:nvPr/>
        </p:nvSpPr>
        <p:spPr>
          <a:xfrm>
            <a:off x="2362345" y="3875126"/>
            <a:ext cx="926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Symbol</a:t>
            </a:r>
            <a:br>
              <a:rPr lang="de-DE" sz="1600" b="1" dirty="0"/>
            </a:br>
            <a:r>
              <a:rPr lang="de-DE" sz="1600" b="1" dirty="0"/>
              <a:t>Sets</a:t>
            </a:r>
            <a:endParaRPr lang="en-GB" sz="1600" b="1" dirty="0"/>
          </a:p>
        </p:txBody>
      </p:sp>
      <p:sp>
        <p:nvSpPr>
          <p:cNvPr id="113" name="Geschweifte Klammer rechts 112">
            <a:extLst>
              <a:ext uri="{FF2B5EF4-FFF2-40B4-BE49-F238E27FC236}">
                <a16:creationId xmlns:a16="http://schemas.microsoft.com/office/drawing/2014/main" id="{9830C78A-416D-9DAE-A43F-2BD24C898D34}"/>
              </a:ext>
            </a:extLst>
          </p:cNvPr>
          <p:cNvSpPr/>
          <p:nvPr/>
        </p:nvSpPr>
        <p:spPr>
          <a:xfrm rot="16200000">
            <a:off x="9912295" y="-599214"/>
            <a:ext cx="290556" cy="268809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C5FE5A85-B321-C40D-1852-775CF6B43C31}"/>
              </a:ext>
            </a:extLst>
          </p:cNvPr>
          <p:cNvSpPr txBox="1"/>
          <p:nvPr/>
        </p:nvSpPr>
        <p:spPr>
          <a:xfrm>
            <a:off x="954641" y="272136"/>
            <a:ext cx="1655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Rehearsability</a:t>
            </a:r>
            <a:endParaRPr lang="en-GB" sz="1600" b="1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AADAB17-964B-2178-7E81-71C3356C880D}"/>
              </a:ext>
            </a:extLst>
          </p:cNvPr>
          <p:cNvSpPr txBox="1"/>
          <p:nvPr/>
        </p:nvSpPr>
        <p:spPr>
          <a:xfrm>
            <a:off x="9149752" y="272108"/>
            <a:ext cx="1818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Reprocessability</a:t>
            </a:r>
            <a:endParaRPr lang="en-GB" sz="1600" b="1" dirty="0"/>
          </a:p>
        </p:txBody>
      </p:sp>
      <p:sp>
        <p:nvSpPr>
          <p:cNvPr id="117" name="Pfeil: nach links 116">
            <a:extLst>
              <a:ext uri="{FF2B5EF4-FFF2-40B4-BE49-F238E27FC236}">
                <a16:creationId xmlns:a16="http://schemas.microsoft.com/office/drawing/2014/main" id="{8A518C3B-24B0-128E-3C23-C20E82C5A02F}"/>
              </a:ext>
            </a:extLst>
          </p:cNvPr>
          <p:cNvSpPr/>
          <p:nvPr/>
        </p:nvSpPr>
        <p:spPr>
          <a:xfrm flipH="1">
            <a:off x="7555298" y="2094032"/>
            <a:ext cx="528122" cy="228240"/>
          </a:xfrm>
          <a:prstGeom prst="leftArrow">
            <a:avLst>
              <a:gd name="adj1" fmla="val 25091"/>
              <a:gd name="adj2" fmla="val 778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6DDC204A-EE34-A24D-FE5C-771356624E0F}"/>
              </a:ext>
            </a:extLst>
          </p:cNvPr>
          <p:cNvSpPr/>
          <p:nvPr/>
        </p:nvSpPr>
        <p:spPr>
          <a:xfrm>
            <a:off x="4786655" y="5098605"/>
            <a:ext cx="1704922" cy="9780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 Transmission</a:t>
            </a:r>
            <a:endParaRPr lang="en-GB" dirty="0"/>
          </a:p>
        </p:txBody>
      </p: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C8391D4F-8E9D-E2B3-AFFC-2779E227E60F}"/>
              </a:ext>
            </a:extLst>
          </p:cNvPr>
          <p:cNvSpPr/>
          <p:nvPr/>
        </p:nvSpPr>
        <p:spPr>
          <a:xfrm>
            <a:off x="9545252" y="5122457"/>
            <a:ext cx="1704922" cy="9780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 Processing</a:t>
            </a:r>
            <a:endParaRPr lang="en-GB" dirty="0"/>
          </a:p>
        </p:txBody>
      </p: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2E70E34A-F80A-5718-45E8-7563EF4131CF}"/>
              </a:ext>
            </a:extLst>
          </p:cNvPr>
          <p:cNvSpPr/>
          <p:nvPr/>
        </p:nvSpPr>
        <p:spPr>
          <a:xfrm>
            <a:off x="783064" y="5122457"/>
            <a:ext cx="1704922" cy="9780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 Processing</a:t>
            </a:r>
            <a:endParaRPr lang="en-GB" dirty="0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C845BAA-9E73-567E-D594-4980817C248F}"/>
              </a:ext>
            </a:extLst>
          </p:cNvPr>
          <p:cNvSpPr txBox="1"/>
          <p:nvPr/>
        </p:nvSpPr>
        <p:spPr>
          <a:xfrm>
            <a:off x="9229268" y="2323372"/>
            <a:ext cx="952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Receiver</a:t>
            </a:r>
            <a:endParaRPr lang="en-GB" sz="1400" i="1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D5786226-057F-2E30-1343-83DFA0859389}"/>
              </a:ext>
            </a:extLst>
          </p:cNvPr>
          <p:cNvSpPr txBox="1"/>
          <p:nvPr/>
        </p:nvSpPr>
        <p:spPr>
          <a:xfrm>
            <a:off x="1740825" y="2360492"/>
            <a:ext cx="11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Transmitter</a:t>
            </a:r>
            <a:endParaRPr lang="en-GB" sz="1400" i="1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25D2124E-144D-4796-F115-FC5AE3B6A355}"/>
              </a:ext>
            </a:extLst>
          </p:cNvPr>
          <p:cNvSpPr txBox="1"/>
          <p:nvPr/>
        </p:nvSpPr>
        <p:spPr>
          <a:xfrm>
            <a:off x="9180351" y="3065608"/>
            <a:ext cx="1050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(Decoding)</a:t>
            </a:r>
            <a:endParaRPr lang="en-GB" sz="1400" i="1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C704B98-BE43-CA87-CD7B-830D23E60BF8}"/>
              </a:ext>
            </a:extLst>
          </p:cNvPr>
          <p:cNvSpPr txBox="1"/>
          <p:nvPr/>
        </p:nvSpPr>
        <p:spPr>
          <a:xfrm>
            <a:off x="1824564" y="3105667"/>
            <a:ext cx="1050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/>
              <a:t>(Encoding)</a:t>
            </a:r>
            <a:endParaRPr lang="en-GB" sz="1400" i="1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207B3B8-8EC0-351F-2AAD-A7208FBE7171}"/>
              </a:ext>
            </a:extLst>
          </p:cNvPr>
          <p:cNvSpPr txBox="1"/>
          <p:nvPr/>
        </p:nvSpPr>
        <p:spPr>
          <a:xfrm>
            <a:off x="200793" y="4132735"/>
            <a:ext cx="1050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i="1" dirty="0">
                <a:solidFill>
                  <a:sysClr val="windowText" lastClr="000000"/>
                </a:solidFill>
              </a:rPr>
              <a:t>Sources</a:t>
            </a:r>
            <a:endParaRPr lang="en-GB" sz="1400" b="1" i="1" dirty="0">
              <a:solidFill>
                <a:sysClr val="windowText" lastClr="000000"/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EFE4E53C-4A12-9564-91D2-0F9ED93A3572}"/>
              </a:ext>
            </a:extLst>
          </p:cNvPr>
          <p:cNvSpPr txBox="1"/>
          <p:nvPr/>
        </p:nvSpPr>
        <p:spPr>
          <a:xfrm>
            <a:off x="10632811" y="4132735"/>
            <a:ext cx="1316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i="1" dirty="0"/>
              <a:t>Destinations</a:t>
            </a:r>
            <a:endParaRPr lang="en-GB" sz="1400" b="1" i="1" dirty="0"/>
          </a:p>
        </p:txBody>
      </p:sp>
      <p:pic>
        <p:nvPicPr>
          <p:cNvPr id="128" name="Grafik 127" descr="Benutzer Silhouette">
            <a:extLst>
              <a:ext uri="{FF2B5EF4-FFF2-40B4-BE49-F238E27FC236}">
                <a16:creationId xmlns:a16="http://schemas.microsoft.com/office/drawing/2014/main" id="{F47680F9-07AB-3ED3-4F87-C982F6618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397" y="1400367"/>
            <a:ext cx="914400" cy="914400"/>
          </a:xfrm>
          <a:prstGeom prst="rect">
            <a:avLst/>
          </a:prstGeom>
        </p:spPr>
      </p:pic>
      <p:pic>
        <p:nvPicPr>
          <p:cNvPr id="129" name="Grafik 128" descr="Benutzer Silhouette">
            <a:extLst>
              <a:ext uri="{FF2B5EF4-FFF2-40B4-BE49-F238E27FC236}">
                <a16:creationId xmlns:a16="http://schemas.microsoft.com/office/drawing/2014/main" id="{0CA5961B-603E-B681-3E19-9EAF4EFE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356" y="2323372"/>
            <a:ext cx="914400" cy="914400"/>
          </a:xfrm>
          <a:prstGeom prst="rect">
            <a:avLst/>
          </a:prstGeom>
        </p:spPr>
      </p:pic>
      <p:pic>
        <p:nvPicPr>
          <p:cNvPr id="130" name="Grafik 129" descr="Benutzer Silhouette">
            <a:extLst>
              <a:ext uri="{FF2B5EF4-FFF2-40B4-BE49-F238E27FC236}">
                <a16:creationId xmlns:a16="http://schemas.microsoft.com/office/drawing/2014/main" id="{2336CDED-B6E3-9E5F-18C5-4F4A41BBA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411" y="3270504"/>
            <a:ext cx="914400" cy="914400"/>
          </a:xfrm>
          <a:prstGeom prst="rect">
            <a:avLst/>
          </a:prstGeom>
        </p:spPr>
      </p:pic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EF9F0689-172B-E90E-AAD9-985F05FE842A}"/>
              </a:ext>
            </a:extLst>
          </p:cNvPr>
          <p:cNvCxnSpPr>
            <a:cxnSpLocks/>
          </p:cNvCxnSpPr>
          <p:nvPr/>
        </p:nvCxnSpPr>
        <p:spPr>
          <a:xfrm flipV="1">
            <a:off x="890650" y="3625137"/>
            <a:ext cx="1221314" cy="68547"/>
          </a:xfrm>
          <a:prstGeom prst="straightConnector1">
            <a:avLst/>
          </a:prstGeom>
          <a:ln cap="rnd"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2" name="Grafik 131" descr="Benutzer Silhouette">
            <a:extLst>
              <a:ext uri="{FF2B5EF4-FFF2-40B4-BE49-F238E27FC236}">
                <a16:creationId xmlns:a16="http://schemas.microsoft.com/office/drawing/2014/main" id="{42F61862-4A95-6FCD-4E66-8A1261AD7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2841" y="1382977"/>
            <a:ext cx="914400" cy="914400"/>
          </a:xfrm>
          <a:prstGeom prst="rect">
            <a:avLst/>
          </a:prstGeom>
        </p:spPr>
      </p:pic>
      <p:pic>
        <p:nvPicPr>
          <p:cNvPr id="133" name="Grafik 132" descr="Benutzer Silhouette">
            <a:extLst>
              <a:ext uri="{FF2B5EF4-FFF2-40B4-BE49-F238E27FC236}">
                <a16:creationId xmlns:a16="http://schemas.microsoft.com/office/drawing/2014/main" id="{3D9243BD-A30C-29D1-BE86-63C799274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6800" y="2305982"/>
            <a:ext cx="914400" cy="914400"/>
          </a:xfrm>
          <a:prstGeom prst="rect">
            <a:avLst/>
          </a:prstGeom>
        </p:spPr>
      </p:pic>
      <p:pic>
        <p:nvPicPr>
          <p:cNvPr id="134" name="Grafik 133" descr="Benutzer Silhouette">
            <a:extLst>
              <a:ext uri="{FF2B5EF4-FFF2-40B4-BE49-F238E27FC236}">
                <a16:creationId xmlns:a16="http://schemas.microsoft.com/office/drawing/2014/main" id="{4B048512-692B-AC2B-59BD-9C4810D9F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855" y="3253114"/>
            <a:ext cx="914400" cy="914400"/>
          </a:xfrm>
          <a:prstGeom prst="rect">
            <a:avLst/>
          </a:prstGeom>
        </p:spPr>
      </p:pic>
      <p:sp>
        <p:nvSpPr>
          <p:cNvPr id="144" name="Pfeil: nach links 143">
            <a:extLst>
              <a:ext uri="{FF2B5EF4-FFF2-40B4-BE49-F238E27FC236}">
                <a16:creationId xmlns:a16="http://schemas.microsoft.com/office/drawing/2014/main" id="{809C470E-3D00-D586-5ACA-413DF070F383}"/>
              </a:ext>
            </a:extLst>
          </p:cNvPr>
          <p:cNvSpPr/>
          <p:nvPr/>
        </p:nvSpPr>
        <p:spPr>
          <a:xfrm>
            <a:off x="3919867" y="2062197"/>
            <a:ext cx="528122" cy="228240"/>
          </a:xfrm>
          <a:prstGeom prst="leftArrow">
            <a:avLst>
              <a:gd name="adj1" fmla="val 25091"/>
              <a:gd name="adj2" fmla="val 778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588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3</cp:revision>
  <dcterms:created xsi:type="dcterms:W3CDTF">2025-04-16T06:08:01Z</dcterms:created>
  <dcterms:modified xsi:type="dcterms:W3CDTF">2025-04-16T07:22:58Z</dcterms:modified>
</cp:coreProperties>
</file>