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559675" cy="4697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BD"/>
    <a:srgbClr val="BFD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>
        <p:scale>
          <a:sx n="125" d="100"/>
          <a:sy n="125" d="100"/>
        </p:scale>
        <p:origin x="195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68767"/>
            <a:ext cx="5669756" cy="1635396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467230"/>
            <a:ext cx="5669756" cy="1134120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999F-4B6E-4A38-9A84-88F3660F4A1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2C69-6BF4-4D6C-A980-CAA95E9118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01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999F-4B6E-4A38-9A84-88F3660F4A1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2C69-6BF4-4D6C-A980-CAA95E9118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6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50094"/>
            <a:ext cx="1630055" cy="398084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50094"/>
            <a:ext cx="4795669" cy="398084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999F-4B6E-4A38-9A84-88F3660F4A1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2C69-6BF4-4D6C-A980-CAA95E9118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68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999F-4B6E-4A38-9A84-88F3660F4A1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2C69-6BF4-4D6C-A980-CAA95E9118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01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171092"/>
            <a:ext cx="6520220" cy="1953993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3143570"/>
            <a:ext cx="6520220" cy="1027559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82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82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999F-4B6E-4A38-9A84-88F3660F4A1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2C69-6BF4-4D6C-A980-CAA95E9118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37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250469"/>
            <a:ext cx="3212862" cy="29804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250469"/>
            <a:ext cx="3212862" cy="29804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999F-4B6E-4A38-9A84-88F3660F4A1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2C69-6BF4-4D6C-A980-CAA95E9118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30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50094"/>
            <a:ext cx="6520220" cy="90794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151519"/>
            <a:ext cx="3198097" cy="564342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715861"/>
            <a:ext cx="3198097" cy="2523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151519"/>
            <a:ext cx="3213847" cy="564342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715861"/>
            <a:ext cx="3213847" cy="2523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999F-4B6E-4A38-9A84-88F3660F4A1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2C69-6BF4-4D6C-A980-CAA95E9118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7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999F-4B6E-4A38-9A84-88F3660F4A1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2C69-6BF4-4D6C-A980-CAA95E9118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77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999F-4B6E-4A38-9A84-88F3660F4A1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2C69-6BF4-4D6C-A980-CAA95E9118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65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3161"/>
            <a:ext cx="2438192" cy="1096063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76341"/>
            <a:ext cx="3827085" cy="3338208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09224"/>
            <a:ext cx="2438192" cy="2610762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999F-4B6E-4A38-9A84-88F3660F4A1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2C69-6BF4-4D6C-A980-CAA95E9118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3161"/>
            <a:ext cx="2438192" cy="1096063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76341"/>
            <a:ext cx="3827085" cy="3338208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09224"/>
            <a:ext cx="2438192" cy="2610762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999F-4B6E-4A38-9A84-88F3660F4A1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2C69-6BF4-4D6C-A980-CAA95E9118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52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50094"/>
            <a:ext cx="6520220" cy="90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250469"/>
            <a:ext cx="6520220" cy="298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353806"/>
            <a:ext cx="1700927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73999F-4B6E-4A38-9A84-88F3660F4A1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353806"/>
            <a:ext cx="2551390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353806"/>
            <a:ext cx="1700927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32C69-6BF4-4D6C-A980-CAA95E91185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39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96CE3AA-2377-17BF-A89D-0F918D62954E}"/>
              </a:ext>
            </a:extLst>
          </p:cNvPr>
          <p:cNvSpPr/>
          <p:nvPr/>
        </p:nvSpPr>
        <p:spPr>
          <a:xfrm>
            <a:off x="842680" y="189130"/>
            <a:ext cx="5319203" cy="438812"/>
          </a:xfrm>
          <a:custGeom>
            <a:avLst/>
            <a:gdLst>
              <a:gd name="connsiteX0" fmla="*/ 0 w 5540188"/>
              <a:gd name="connsiteY0" fmla="*/ 0 h 576302"/>
              <a:gd name="connsiteX1" fmla="*/ 5540188 w 5540188"/>
              <a:gd name="connsiteY1" fmla="*/ 0 h 576302"/>
              <a:gd name="connsiteX2" fmla="*/ 5540188 w 5540188"/>
              <a:gd name="connsiteY2" fmla="*/ 576302 h 576302"/>
              <a:gd name="connsiteX3" fmla="*/ 0 w 5540188"/>
              <a:gd name="connsiteY3" fmla="*/ 576302 h 576302"/>
              <a:gd name="connsiteX4" fmla="*/ 0 w 5540188"/>
              <a:gd name="connsiteY4" fmla="*/ 0 h 576302"/>
              <a:gd name="connsiteX0" fmla="*/ 0 w 5540188"/>
              <a:gd name="connsiteY0" fmla="*/ 0 h 576302"/>
              <a:gd name="connsiteX1" fmla="*/ 5094514 w 5540188"/>
              <a:gd name="connsiteY1" fmla="*/ 0 h 576302"/>
              <a:gd name="connsiteX2" fmla="*/ 5540188 w 5540188"/>
              <a:gd name="connsiteY2" fmla="*/ 576302 h 576302"/>
              <a:gd name="connsiteX3" fmla="*/ 0 w 5540188"/>
              <a:gd name="connsiteY3" fmla="*/ 576302 h 576302"/>
              <a:gd name="connsiteX4" fmla="*/ 0 w 5540188"/>
              <a:gd name="connsiteY4" fmla="*/ 0 h 576302"/>
              <a:gd name="connsiteX0" fmla="*/ 0 w 5540188"/>
              <a:gd name="connsiteY0" fmla="*/ 7684 h 583986"/>
              <a:gd name="connsiteX1" fmla="*/ 5301983 w 5540188"/>
              <a:gd name="connsiteY1" fmla="*/ 0 h 583986"/>
              <a:gd name="connsiteX2" fmla="*/ 5540188 w 5540188"/>
              <a:gd name="connsiteY2" fmla="*/ 583986 h 583986"/>
              <a:gd name="connsiteX3" fmla="*/ 0 w 5540188"/>
              <a:gd name="connsiteY3" fmla="*/ 583986 h 583986"/>
              <a:gd name="connsiteX4" fmla="*/ 0 w 5540188"/>
              <a:gd name="connsiteY4" fmla="*/ 7684 h 583986"/>
              <a:gd name="connsiteX0" fmla="*/ 0 w 5540188"/>
              <a:gd name="connsiteY0" fmla="*/ 7684 h 583986"/>
              <a:gd name="connsiteX1" fmla="*/ 5297016 w 5540188"/>
              <a:gd name="connsiteY1" fmla="*/ 0 h 583986"/>
              <a:gd name="connsiteX2" fmla="*/ 5540188 w 5540188"/>
              <a:gd name="connsiteY2" fmla="*/ 583986 h 583986"/>
              <a:gd name="connsiteX3" fmla="*/ 0 w 5540188"/>
              <a:gd name="connsiteY3" fmla="*/ 583986 h 583986"/>
              <a:gd name="connsiteX4" fmla="*/ 0 w 5540188"/>
              <a:gd name="connsiteY4" fmla="*/ 7684 h 58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0188" h="583986">
                <a:moveTo>
                  <a:pt x="0" y="7684"/>
                </a:moveTo>
                <a:lnTo>
                  <a:pt x="5297016" y="0"/>
                </a:lnTo>
                <a:lnTo>
                  <a:pt x="5540188" y="583986"/>
                </a:lnTo>
                <a:lnTo>
                  <a:pt x="0" y="583986"/>
                </a:lnTo>
                <a:lnTo>
                  <a:pt x="0" y="768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34" dirty="0">
                <a:solidFill>
                  <a:schemeClr val="tx1"/>
                </a:solidFill>
              </a:rPr>
              <a:t>Firm Infrastructure</a:t>
            </a:r>
            <a:endParaRPr lang="en-GB" sz="1534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D90E77-A19D-F0C0-C46E-909C30B092D3}"/>
              </a:ext>
            </a:extLst>
          </p:cNvPr>
          <p:cNvSpPr/>
          <p:nvPr/>
        </p:nvSpPr>
        <p:spPr>
          <a:xfrm>
            <a:off x="5340367" y="2065837"/>
            <a:ext cx="1609074" cy="1979553"/>
          </a:xfrm>
          <a:custGeom>
            <a:avLst/>
            <a:gdLst>
              <a:gd name="connsiteX0" fmla="*/ 0 w 822251"/>
              <a:gd name="connsiteY0" fmla="*/ 0 h 2293055"/>
              <a:gd name="connsiteX1" fmla="*/ 822251 w 822251"/>
              <a:gd name="connsiteY1" fmla="*/ 0 h 2293055"/>
              <a:gd name="connsiteX2" fmla="*/ 822251 w 822251"/>
              <a:gd name="connsiteY2" fmla="*/ 2293055 h 2293055"/>
              <a:gd name="connsiteX3" fmla="*/ 0 w 822251"/>
              <a:gd name="connsiteY3" fmla="*/ 2293055 h 2293055"/>
              <a:gd name="connsiteX4" fmla="*/ 0 w 822251"/>
              <a:gd name="connsiteY4" fmla="*/ 0 h 2293055"/>
              <a:gd name="connsiteX0" fmla="*/ 0 w 1995731"/>
              <a:gd name="connsiteY0" fmla="*/ 7620 h 2300675"/>
              <a:gd name="connsiteX1" fmla="*/ 1995731 w 1995731"/>
              <a:gd name="connsiteY1" fmla="*/ 0 h 2300675"/>
              <a:gd name="connsiteX2" fmla="*/ 822251 w 1995731"/>
              <a:gd name="connsiteY2" fmla="*/ 2300675 h 2300675"/>
              <a:gd name="connsiteX3" fmla="*/ 0 w 1995731"/>
              <a:gd name="connsiteY3" fmla="*/ 2300675 h 2300675"/>
              <a:gd name="connsiteX4" fmla="*/ 0 w 1995731"/>
              <a:gd name="connsiteY4" fmla="*/ 7620 h 2300675"/>
              <a:gd name="connsiteX0" fmla="*/ 0 w 2038594"/>
              <a:gd name="connsiteY0" fmla="*/ 12383 h 2305438"/>
              <a:gd name="connsiteX1" fmla="*/ 2038594 w 2038594"/>
              <a:gd name="connsiteY1" fmla="*/ 0 h 2305438"/>
              <a:gd name="connsiteX2" fmla="*/ 822251 w 2038594"/>
              <a:gd name="connsiteY2" fmla="*/ 2305438 h 2305438"/>
              <a:gd name="connsiteX3" fmla="*/ 0 w 2038594"/>
              <a:gd name="connsiteY3" fmla="*/ 2305438 h 2305438"/>
              <a:gd name="connsiteX4" fmla="*/ 0 w 2038594"/>
              <a:gd name="connsiteY4" fmla="*/ 12383 h 2305438"/>
              <a:gd name="connsiteX0" fmla="*/ 0 w 2024306"/>
              <a:gd name="connsiteY0" fmla="*/ 7620 h 2300675"/>
              <a:gd name="connsiteX1" fmla="*/ 2024306 w 2024306"/>
              <a:gd name="connsiteY1" fmla="*/ 0 h 2300675"/>
              <a:gd name="connsiteX2" fmla="*/ 822251 w 2024306"/>
              <a:gd name="connsiteY2" fmla="*/ 2300675 h 2300675"/>
              <a:gd name="connsiteX3" fmla="*/ 0 w 2024306"/>
              <a:gd name="connsiteY3" fmla="*/ 2300675 h 2300675"/>
              <a:gd name="connsiteX4" fmla="*/ 0 w 2024306"/>
              <a:gd name="connsiteY4" fmla="*/ 7620 h 2300675"/>
              <a:gd name="connsiteX0" fmla="*/ 0 w 2029068"/>
              <a:gd name="connsiteY0" fmla="*/ 0 h 2293055"/>
              <a:gd name="connsiteX1" fmla="*/ 2029068 w 2029068"/>
              <a:gd name="connsiteY1" fmla="*/ 11430 h 2293055"/>
              <a:gd name="connsiteX2" fmla="*/ 822251 w 2029068"/>
              <a:gd name="connsiteY2" fmla="*/ 2293055 h 2293055"/>
              <a:gd name="connsiteX3" fmla="*/ 0 w 2029068"/>
              <a:gd name="connsiteY3" fmla="*/ 2293055 h 2293055"/>
              <a:gd name="connsiteX4" fmla="*/ 0 w 2029068"/>
              <a:gd name="connsiteY4" fmla="*/ 0 h 2293055"/>
              <a:gd name="connsiteX0" fmla="*/ 0 w 2024305"/>
              <a:gd name="connsiteY0" fmla="*/ 0 h 2293055"/>
              <a:gd name="connsiteX1" fmla="*/ 2024305 w 2024305"/>
              <a:gd name="connsiteY1" fmla="*/ 1905 h 2293055"/>
              <a:gd name="connsiteX2" fmla="*/ 822251 w 2024305"/>
              <a:gd name="connsiteY2" fmla="*/ 2293055 h 2293055"/>
              <a:gd name="connsiteX3" fmla="*/ 0 w 2024305"/>
              <a:gd name="connsiteY3" fmla="*/ 2293055 h 2293055"/>
              <a:gd name="connsiteX4" fmla="*/ 0 w 2024305"/>
              <a:gd name="connsiteY4" fmla="*/ 0 h 2293055"/>
              <a:gd name="connsiteX0" fmla="*/ 0 w 2038593"/>
              <a:gd name="connsiteY0" fmla="*/ 0 h 2293055"/>
              <a:gd name="connsiteX1" fmla="*/ 2038593 w 2038593"/>
              <a:gd name="connsiteY1" fmla="*/ 6622 h 2293055"/>
              <a:gd name="connsiteX2" fmla="*/ 822251 w 2038593"/>
              <a:gd name="connsiteY2" fmla="*/ 2293055 h 2293055"/>
              <a:gd name="connsiteX3" fmla="*/ 0 w 2038593"/>
              <a:gd name="connsiteY3" fmla="*/ 2293055 h 2293055"/>
              <a:gd name="connsiteX4" fmla="*/ 0 w 2038593"/>
              <a:gd name="connsiteY4" fmla="*/ 0 h 2293055"/>
              <a:gd name="connsiteX0" fmla="*/ 0 w 2313191"/>
              <a:gd name="connsiteY0" fmla="*/ 21953 h 2315008"/>
              <a:gd name="connsiteX1" fmla="*/ 2313191 w 2313191"/>
              <a:gd name="connsiteY1" fmla="*/ 0 h 2315008"/>
              <a:gd name="connsiteX2" fmla="*/ 822251 w 2313191"/>
              <a:gd name="connsiteY2" fmla="*/ 2315008 h 2315008"/>
              <a:gd name="connsiteX3" fmla="*/ 0 w 2313191"/>
              <a:gd name="connsiteY3" fmla="*/ 2315008 h 2315008"/>
              <a:gd name="connsiteX4" fmla="*/ 0 w 2313191"/>
              <a:gd name="connsiteY4" fmla="*/ 21953 h 2315008"/>
              <a:gd name="connsiteX0" fmla="*/ 0 w 2316081"/>
              <a:gd name="connsiteY0" fmla="*/ 521 h 2315008"/>
              <a:gd name="connsiteX1" fmla="*/ 2316081 w 2316081"/>
              <a:gd name="connsiteY1" fmla="*/ 0 h 2315008"/>
              <a:gd name="connsiteX2" fmla="*/ 825141 w 2316081"/>
              <a:gd name="connsiteY2" fmla="*/ 2315008 h 2315008"/>
              <a:gd name="connsiteX3" fmla="*/ 2890 w 2316081"/>
              <a:gd name="connsiteY3" fmla="*/ 2315008 h 2315008"/>
              <a:gd name="connsiteX4" fmla="*/ 0 w 2316081"/>
              <a:gd name="connsiteY4" fmla="*/ 521 h 2315008"/>
              <a:gd name="connsiteX0" fmla="*/ 0 w 2336831"/>
              <a:gd name="connsiteY0" fmla="*/ 0 h 2314487"/>
              <a:gd name="connsiteX1" fmla="*/ 2336831 w 2336831"/>
              <a:gd name="connsiteY1" fmla="*/ 2263 h 2314487"/>
              <a:gd name="connsiteX2" fmla="*/ 825141 w 2336831"/>
              <a:gd name="connsiteY2" fmla="*/ 2314487 h 2314487"/>
              <a:gd name="connsiteX3" fmla="*/ 2890 w 2336831"/>
              <a:gd name="connsiteY3" fmla="*/ 2314487 h 2314487"/>
              <a:gd name="connsiteX4" fmla="*/ 0 w 2336831"/>
              <a:gd name="connsiteY4" fmla="*/ 0 h 231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6831" h="2314487">
                <a:moveTo>
                  <a:pt x="0" y="0"/>
                </a:moveTo>
                <a:lnTo>
                  <a:pt x="2336831" y="2263"/>
                </a:lnTo>
                <a:lnTo>
                  <a:pt x="825141" y="2314487"/>
                </a:lnTo>
                <a:lnTo>
                  <a:pt x="2890" y="2314487"/>
                </a:lnTo>
                <a:cubicBezTo>
                  <a:pt x="1927" y="1542991"/>
                  <a:pt x="963" y="771496"/>
                  <a:pt x="0" y="0"/>
                </a:cubicBezTo>
                <a:close/>
              </a:path>
            </a:pathLst>
          </a:custGeom>
          <a:solidFill>
            <a:srgbClr val="BFD2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534" dirty="0"/>
              <a:t>    </a:t>
            </a:r>
            <a:r>
              <a:rPr lang="de-DE" sz="1534" dirty="0">
                <a:solidFill>
                  <a:schemeClr val="tx1"/>
                </a:solidFill>
              </a:rPr>
              <a:t>Service</a:t>
            </a:r>
            <a:endParaRPr lang="en-GB" sz="1534" dirty="0">
              <a:solidFill>
                <a:schemeClr val="tx1"/>
              </a:solidFill>
            </a:endParaRPr>
          </a:p>
        </p:txBody>
      </p:sp>
      <p:sp>
        <p:nvSpPr>
          <p:cNvPr id="20" name="Rechteck 3">
            <a:extLst>
              <a:ext uri="{FF2B5EF4-FFF2-40B4-BE49-F238E27FC236}">
                <a16:creationId xmlns:a16="http://schemas.microsoft.com/office/drawing/2014/main" id="{9947C620-3B32-12E4-1202-AA31315E83D2}"/>
              </a:ext>
            </a:extLst>
          </p:cNvPr>
          <p:cNvSpPr/>
          <p:nvPr/>
        </p:nvSpPr>
        <p:spPr>
          <a:xfrm rot="3720000" flipH="1">
            <a:off x="5521270" y="896532"/>
            <a:ext cx="2371381" cy="463292"/>
          </a:xfrm>
          <a:custGeom>
            <a:avLst/>
            <a:gdLst>
              <a:gd name="connsiteX0" fmla="*/ 0 w 5540188"/>
              <a:gd name="connsiteY0" fmla="*/ 0 h 576302"/>
              <a:gd name="connsiteX1" fmla="*/ 5540188 w 5540188"/>
              <a:gd name="connsiteY1" fmla="*/ 0 h 576302"/>
              <a:gd name="connsiteX2" fmla="*/ 5540188 w 5540188"/>
              <a:gd name="connsiteY2" fmla="*/ 576302 h 576302"/>
              <a:gd name="connsiteX3" fmla="*/ 0 w 5540188"/>
              <a:gd name="connsiteY3" fmla="*/ 576302 h 576302"/>
              <a:gd name="connsiteX4" fmla="*/ 0 w 5540188"/>
              <a:gd name="connsiteY4" fmla="*/ 0 h 576302"/>
              <a:gd name="connsiteX0" fmla="*/ 0 w 5540188"/>
              <a:gd name="connsiteY0" fmla="*/ 0 h 576302"/>
              <a:gd name="connsiteX1" fmla="*/ 5094514 w 5540188"/>
              <a:gd name="connsiteY1" fmla="*/ 0 h 576302"/>
              <a:gd name="connsiteX2" fmla="*/ 5540188 w 5540188"/>
              <a:gd name="connsiteY2" fmla="*/ 576302 h 576302"/>
              <a:gd name="connsiteX3" fmla="*/ 0 w 5540188"/>
              <a:gd name="connsiteY3" fmla="*/ 576302 h 576302"/>
              <a:gd name="connsiteX4" fmla="*/ 0 w 5540188"/>
              <a:gd name="connsiteY4" fmla="*/ 0 h 576302"/>
              <a:gd name="connsiteX0" fmla="*/ 0 w 5540188"/>
              <a:gd name="connsiteY0" fmla="*/ 7684 h 583986"/>
              <a:gd name="connsiteX1" fmla="*/ 5301983 w 5540188"/>
              <a:gd name="connsiteY1" fmla="*/ 0 h 583986"/>
              <a:gd name="connsiteX2" fmla="*/ 5540188 w 5540188"/>
              <a:gd name="connsiteY2" fmla="*/ 583986 h 583986"/>
              <a:gd name="connsiteX3" fmla="*/ 0 w 5540188"/>
              <a:gd name="connsiteY3" fmla="*/ 583986 h 583986"/>
              <a:gd name="connsiteX4" fmla="*/ 0 w 5540188"/>
              <a:gd name="connsiteY4" fmla="*/ 7684 h 583986"/>
              <a:gd name="connsiteX0" fmla="*/ 0 w 5540188"/>
              <a:gd name="connsiteY0" fmla="*/ 0 h 576302"/>
              <a:gd name="connsiteX1" fmla="*/ 5115117 w 5540188"/>
              <a:gd name="connsiteY1" fmla="*/ 63026 h 576302"/>
              <a:gd name="connsiteX2" fmla="*/ 5540188 w 5540188"/>
              <a:gd name="connsiteY2" fmla="*/ 576302 h 576302"/>
              <a:gd name="connsiteX3" fmla="*/ 0 w 5540188"/>
              <a:gd name="connsiteY3" fmla="*/ 576302 h 576302"/>
              <a:gd name="connsiteX4" fmla="*/ 0 w 5540188"/>
              <a:gd name="connsiteY4" fmla="*/ 0 h 576302"/>
              <a:gd name="connsiteX0" fmla="*/ 0 w 5540188"/>
              <a:gd name="connsiteY0" fmla="*/ 0 h 576302"/>
              <a:gd name="connsiteX1" fmla="*/ 5029855 w 5540188"/>
              <a:gd name="connsiteY1" fmla="*/ 69006 h 576302"/>
              <a:gd name="connsiteX2" fmla="*/ 5540188 w 5540188"/>
              <a:gd name="connsiteY2" fmla="*/ 576302 h 576302"/>
              <a:gd name="connsiteX3" fmla="*/ 0 w 5540188"/>
              <a:gd name="connsiteY3" fmla="*/ 576302 h 576302"/>
              <a:gd name="connsiteX4" fmla="*/ 0 w 5540188"/>
              <a:gd name="connsiteY4" fmla="*/ 0 h 576302"/>
              <a:gd name="connsiteX0" fmla="*/ 0 w 5540188"/>
              <a:gd name="connsiteY0" fmla="*/ 0 h 576302"/>
              <a:gd name="connsiteX1" fmla="*/ 5051443 w 5540188"/>
              <a:gd name="connsiteY1" fmla="*/ 65854 h 576302"/>
              <a:gd name="connsiteX2" fmla="*/ 5540188 w 5540188"/>
              <a:gd name="connsiteY2" fmla="*/ 576302 h 576302"/>
              <a:gd name="connsiteX3" fmla="*/ 0 w 5540188"/>
              <a:gd name="connsiteY3" fmla="*/ 576302 h 576302"/>
              <a:gd name="connsiteX4" fmla="*/ 0 w 5540188"/>
              <a:gd name="connsiteY4" fmla="*/ 0 h 576302"/>
              <a:gd name="connsiteX0" fmla="*/ 0 w 5525898"/>
              <a:gd name="connsiteY0" fmla="*/ 0 h 580766"/>
              <a:gd name="connsiteX1" fmla="*/ 5051443 w 5525898"/>
              <a:gd name="connsiteY1" fmla="*/ 65854 h 580766"/>
              <a:gd name="connsiteX2" fmla="*/ 5525897 w 5525898"/>
              <a:gd name="connsiteY2" fmla="*/ 580766 h 580766"/>
              <a:gd name="connsiteX3" fmla="*/ 0 w 5525898"/>
              <a:gd name="connsiteY3" fmla="*/ 576302 h 580766"/>
              <a:gd name="connsiteX4" fmla="*/ 0 w 5525898"/>
              <a:gd name="connsiteY4" fmla="*/ 0 h 580766"/>
              <a:gd name="connsiteX0" fmla="*/ 0 w 5545257"/>
              <a:gd name="connsiteY0" fmla="*/ 0 h 581897"/>
              <a:gd name="connsiteX1" fmla="*/ 5051443 w 5545257"/>
              <a:gd name="connsiteY1" fmla="*/ 65854 h 581897"/>
              <a:gd name="connsiteX2" fmla="*/ 5545257 w 5545257"/>
              <a:gd name="connsiteY2" fmla="*/ 581897 h 581897"/>
              <a:gd name="connsiteX3" fmla="*/ 0 w 5545257"/>
              <a:gd name="connsiteY3" fmla="*/ 576302 h 581897"/>
              <a:gd name="connsiteX4" fmla="*/ 0 w 5545257"/>
              <a:gd name="connsiteY4" fmla="*/ 0 h 581897"/>
              <a:gd name="connsiteX0" fmla="*/ 0 w 5545257"/>
              <a:gd name="connsiteY0" fmla="*/ 0 h 581897"/>
              <a:gd name="connsiteX1" fmla="*/ 5065733 w 5545257"/>
              <a:gd name="connsiteY1" fmla="*/ 61392 h 581897"/>
              <a:gd name="connsiteX2" fmla="*/ 5545257 w 5545257"/>
              <a:gd name="connsiteY2" fmla="*/ 581897 h 581897"/>
              <a:gd name="connsiteX3" fmla="*/ 0 w 5545257"/>
              <a:gd name="connsiteY3" fmla="*/ 576302 h 581897"/>
              <a:gd name="connsiteX4" fmla="*/ 0 w 5545257"/>
              <a:gd name="connsiteY4" fmla="*/ 0 h 581897"/>
              <a:gd name="connsiteX0" fmla="*/ 0 w 5545257"/>
              <a:gd name="connsiteY0" fmla="*/ 0 h 581897"/>
              <a:gd name="connsiteX1" fmla="*/ 5065435 w 5545257"/>
              <a:gd name="connsiteY1" fmla="*/ 54308 h 581897"/>
              <a:gd name="connsiteX2" fmla="*/ 5545257 w 5545257"/>
              <a:gd name="connsiteY2" fmla="*/ 581897 h 581897"/>
              <a:gd name="connsiteX3" fmla="*/ 0 w 5545257"/>
              <a:gd name="connsiteY3" fmla="*/ 576302 h 581897"/>
              <a:gd name="connsiteX4" fmla="*/ 0 w 5545257"/>
              <a:gd name="connsiteY4" fmla="*/ 0 h 581897"/>
              <a:gd name="connsiteX0" fmla="*/ 0 w 5372956"/>
              <a:gd name="connsiteY0" fmla="*/ 0 h 616567"/>
              <a:gd name="connsiteX1" fmla="*/ 5065435 w 5372956"/>
              <a:gd name="connsiteY1" fmla="*/ 54308 h 616567"/>
              <a:gd name="connsiteX2" fmla="*/ 5372956 w 5372956"/>
              <a:gd name="connsiteY2" fmla="*/ 616566 h 616567"/>
              <a:gd name="connsiteX3" fmla="*/ 0 w 5372956"/>
              <a:gd name="connsiteY3" fmla="*/ 576302 h 616567"/>
              <a:gd name="connsiteX4" fmla="*/ 0 w 5372956"/>
              <a:gd name="connsiteY4" fmla="*/ 0 h 616567"/>
              <a:gd name="connsiteX0" fmla="*/ 0 w 5372956"/>
              <a:gd name="connsiteY0" fmla="*/ 0 h 616566"/>
              <a:gd name="connsiteX1" fmla="*/ 4893134 w 5372956"/>
              <a:gd name="connsiteY1" fmla="*/ 88977 h 616566"/>
              <a:gd name="connsiteX2" fmla="*/ 5372956 w 5372956"/>
              <a:gd name="connsiteY2" fmla="*/ 616566 h 616566"/>
              <a:gd name="connsiteX3" fmla="*/ 0 w 5372956"/>
              <a:gd name="connsiteY3" fmla="*/ 576302 h 616566"/>
              <a:gd name="connsiteX4" fmla="*/ 0 w 5372956"/>
              <a:gd name="connsiteY4" fmla="*/ 0 h 61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956" h="616566">
                <a:moveTo>
                  <a:pt x="0" y="0"/>
                </a:moveTo>
                <a:lnTo>
                  <a:pt x="4893134" y="88977"/>
                </a:lnTo>
                <a:lnTo>
                  <a:pt x="5372956" y="616566"/>
                </a:lnTo>
                <a:lnTo>
                  <a:pt x="0" y="576302"/>
                </a:lnTo>
                <a:lnTo>
                  <a:pt x="0" y="0"/>
                </a:lnTo>
                <a:close/>
              </a:path>
            </a:pathLst>
          </a:custGeom>
          <a:solidFill>
            <a:srgbClr val="EFF9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34" dirty="0">
                <a:solidFill>
                  <a:schemeClr val="tx1"/>
                </a:solidFill>
              </a:rPr>
              <a:t>Margin</a:t>
            </a:r>
            <a:endParaRPr lang="en-GB" sz="1534" dirty="0">
              <a:solidFill>
                <a:schemeClr val="tx1"/>
              </a:solidFill>
            </a:endParaRPr>
          </a:p>
        </p:txBody>
      </p:sp>
      <p:sp>
        <p:nvSpPr>
          <p:cNvPr id="21" name="Rechteck 3">
            <a:extLst>
              <a:ext uri="{FF2B5EF4-FFF2-40B4-BE49-F238E27FC236}">
                <a16:creationId xmlns:a16="http://schemas.microsoft.com/office/drawing/2014/main" id="{B71E6528-B4D9-6061-9475-3310160DBB91}"/>
              </a:ext>
            </a:extLst>
          </p:cNvPr>
          <p:cNvSpPr/>
          <p:nvPr/>
        </p:nvSpPr>
        <p:spPr>
          <a:xfrm>
            <a:off x="842679" y="1590770"/>
            <a:ext cx="6090729" cy="442800"/>
          </a:xfrm>
          <a:custGeom>
            <a:avLst/>
            <a:gdLst>
              <a:gd name="connsiteX0" fmla="*/ 0 w 5540188"/>
              <a:gd name="connsiteY0" fmla="*/ 0 h 576302"/>
              <a:gd name="connsiteX1" fmla="*/ 5540188 w 5540188"/>
              <a:gd name="connsiteY1" fmla="*/ 0 h 576302"/>
              <a:gd name="connsiteX2" fmla="*/ 5540188 w 5540188"/>
              <a:gd name="connsiteY2" fmla="*/ 576302 h 576302"/>
              <a:gd name="connsiteX3" fmla="*/ 0 w 5540188"/>
              <a:gd name="connsiteY3" fmla="*/ 576302 h 576302"/>
              <a:gd name="connsiteX4" fmla="*/ 0 w 5540188"/>
              <a:gd name="connsiteY4" fmla="*/ 0 h 576302"/>
              <a:gd name="connsiteX0" fmla="*/ 0 w 5540188"/>
              <a:gd name="connsiteY0" fmla="*/ 0 h 576302"/>
              <a:gd name="connsiteX1" fmla="*/ 5094514 w 5540188"/>
              <a:gd name="connsiteY1" fmla="*/ 0 h 576302"/>
              <a:gd name="connsiteX2" fmla="*/ 5540188 w 5540188"/>
              <a:gd name="connsiteY2" fmla="*/ 576302 h 576302"/>
              <a:gd name="connsiteX3" fmla="*/ 0 w 5540188"/>
              <a:gd name="connsiteY3" fmla="*/ 576302 h 576302"/>
              <a:gd name="connsiteX4" fmla="*/ 0 w 5540188"/>
              <a:gd name="connsiteY4" fmla="*/ 0 h 576302"/>
              <a:gd name="connsiteX0" fmla="*/ 0 w 5540188"/>
              <a:gd name="connsiteY0" fmla="*/ 7684 h 583986"/>
              <a:gd name="connsiteX1" fmla="*/ 5301983 w 5540188"/>
              <a:gd name="connsiteY1" fmla="*/ 0 h 583986"/>
              <a:gd name="connsiteX2" fmla="*/ 5540188 w 5540188"/>
              <a:gd name="connsiteY2" fmla="*/ 583986 h 583986"/>
              <a:gd name="connsiteX3" fmla="*/ 0 w 5540188"/>
              <a:gd name="connsiteY3" fmla="*/ 583986 h 583986"/>
              <a:gd name="connsiteX4" fmla="*/ 0 w 5540188"/>
              <a:gd name="connsiteY4" fmla="*/ 7684 h 583986"/>
              <a:gd name="connsiteX0" fmla="*/ 0 w 5540188"/>
              <a:gd name="connsiteY0" fmla="*/ 18488 h 594790"/>
              <a:gd name="connsiteX1" fmla="*/ 5305800 w 5540188"/>
              <a:gd name="connsiteY1" fmla="*/ 0 h 594790"/>
              <a:gd name="connsiteX2" fmla="*/ 5540188 w 5540188"/>
              <a:gd name="connsiteY2" fmla="*/ 594790 h 594790"/>
              <a:gd name="connsiteX3" fmla="*/ 0 w 5540188"/>
              <a:gd name="connsiteY3" fmla="*/ 594790 h 594790"/>
              <a:gd name="connsiteX4" fmla="*/ 0 w 5540188"/>
              <a:gd name="connsiteY4" fmla="*/ 18488 h 594790"/>
              <a:gd name="connsiteX0" fmla="*/ 0 w 5540188"/>
              <a:gd name="connsiteY0" fmla="*/ 18488 h 594790"/>
              <a:gd name="connsiteX1" fmla="*/ 5335331 w 5540188"/>
              <a:gd name="connsiteY1" fmla="*/ 0 h 594790"/>
              <a:gd name="connsiteX2" fmla="*/ 5540188 w 5540188"/>
              <a:gd name="connsiteY2" fmla="*/ 594790 h 594790"/>
              <a:gd name="connsiteX3" fmla="*/ 0 w 5540188"/>
              <a:gd name="connsiteY3" fmla="*/ 594790 h 594790"/>
              <a:gd name="connsiteX4" fmla="*/ 0 w 5540188"/>
              <a:gd name="connsiteY4" fmla="*/ 18488 h 594790"/>
              <a:gd name="connsiteX0" fmla="*/ 0 w 5540188"/>
              <a:gd name="connsiteY0" fmla="*/ 18488 h 594790"/>
              <a:gd name="connsiteX1" fmla="*/ 5322340 w 5540188"/>
              <a:gd name="connsiteY1" fmla="*/ 0 h 594790"/>
              <a:gd name="connsiteX2" fmla="*/ 5540188 w 5540188"/>
              <a:gd name="connsiteY2" fmla="*/ 594790 h 594790"/>
              <a:gd name="connsiteX3" fmla="*/ 0 w 5540188"/>
              <a:gd name="connsiteY3" fmla="*/ 594790 h 594790"/>
              <a:gd name="connsiteX4" fmla="*/ 0 w 5540188"/>
              <a:gd name="connsiteY4" fmla="*/ 18488 h 594790"/>
              <a:gd name="connsiteX0" fmla="*/ 0 w 5551758"/>
              <a:gd name="connsiteY0" fmla="*/ 18488 h 594790"/>
              <a:gd name="connsiteX1" fmla="*/ 5322340 w 5551758"/>
              <a:gd name="connsiteY1" fmla="*/ 0 h 594790"/>
              <a:gd name="connsiteX2" fmla="*/ 5551758 w 5551758"/>
              <a:gd name="connsiteY2" fmla="*/ 594790 h 594790"/>
              <a:gd name="connsiteX3" fmla="*/ 0 w 5551758"/>
              <a:gd name="connsiteY3" fmla="*/ 594790 h 594790"/>
              <a:gd name="connsiteX4" fmla="*/ 0 w 5551758"/>
              <a:gd name="connsiteY4" fmla="*/ 18488 h 594790"/>
              <a:gd name="connsiteX0" fmla="*/ 0 w 5551758"/>
              <a:gd name="connsiteY0" fmla="*/ 18488 h 594790"/>
              <a:gd name="connsiteX1" fmla="*/ 5333910 w 5551758"/>
              <a:gd name="connsiteY1" fmla="*/ 0 h 594790"/>
              <a:gd name="connsiteX2" fmla="*/ 5551758 w 5551758"/>
              <a:gd name="connsiteY2" fmla="*/ 594790 h 594790"/>
              <a:gd name="connsiteX3" fmla="*/ 0 w 5551758"/>
              <a:gd name="connsiteY3" fmla="*/ 594790 h 594790"/>
              <a:gd name="connsiteX4" fmla="*/ 0 w 5551758"/>
              <a:gd name="connsiteY4" fmla="*/ 18488 h 59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758" h="594790">
                <a:moveTo>
                  <a:pt x="0" y="18488"/>
                </a:moveTo>
                <a:lnTo>
                  <a:pt x="5333910" y="0"/>
                </a:lnTo>
                <a:lnTo>
                  <a:pt x="5551758" y="594790"/>
                </a:lnTo>
                <a:lnTo>
                  <a:pt x="0" y="594790"/>
                </a:lnTo>
                <a:lnTo>
                  <a:pt x="0" y="1848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34" dirty="0">
                <a:solidFill>
                  <a:schemeClr val="tx1"/>
                </a:solidFill>
              </a:rPr>
              <a:t>Procurement</a:t>
            </a:r>
            <a:endParaRPr lang="en-GB" sz="1534" dirty="0">
              <a:solidFill>
                <a:schemeClr val="tx1"/>
              </a:solidFill>
            </a:endParaRPr>
          </a:p>
        </p:txBody>
      </p:sp>
      <p:sp>
        <p:nvSpPr>
          <p:cNvPr id="22" name="Rechteck 3">
            <a:extLst>
              <a:ext uri="{FF2B5EF4-FFF2-40B4-BE49-F238E27FC236}">
                <a16:creationId xmlns:a16="http://schemas.microsoft.com/office/drawing/2014/main" id="{CB83A13D-FE69-4C73-2ADF-56D3DBF904DE}"/>
              </a:ext>
            </a:extLst>
          </p:cNvPr>
          <p:cNvSpPr/>
          <p:nvPr/>
        </p:nvSpPr>
        <p:spPr>
          <a:xfrm>
            <a:off x="842677" y="1131001"/>
            <a:ext cx="5836490" cy="438812"/>
          </a:xfrm>
          <a:custGeom>
            <a:avLst/>
            <a:gdLst>
              <a:gd name="connsiteX0" fmla="*/ 0 w 5540188"/>
              <a:gd name="connsiteY0" fmla="*/ 0 h 576302"/>
              <a:gd name="connsiteX1" fmla="*/ 5540188 w 5540188"/>
              <a:gd name="connsiteY1" fmla="*/ 0 h 576302"/>
              <a:gd name="connsiteX2" fmla="*/ 5540188 w 5540188"/>
              <a:gd name="connsiteY2" fmla="*/ 576302 h 576302"/>
              <a:gd name="connsiteX3" fmla="*/ 0 w 5540188"/>
              <a:gd name="connsiteY3" fmla="*/ 576302 h 576302"/>
              <a:gd name="connsiteX4" fmla="*/ 0 w 5540188"/>
              <a:gd name="connsiteY4" fmla="*/ 0 h 576302"/>
              <a:gd name="connsiteX0" fmla="*/ 0 w 5540188"/>
              <a:gd name="connsiteY0" fmla="*/ 0 h 576302"/>
              <a:gd name="connsiteX1" fmla="*/ 5094514 w 5540188"/>
              <a:gd name="connsiteY1" fmla="*/ 0 h 576302"/>
              <a:gd name="connsiteX2" fmla="*/ 5540188 w 5540188"/>
              <a:gd name="connsiteY2" fmla="*/ 576302 h 576302"/>
              <a:gd name="connsiteX3" fmla="*/ 0 w 5540188"/>
              <a:gd name="connsiteY3" fmla="*/ 576302 h 576302"/>
              <a:gd name="connsiteX4" fmla="*/ 0 w 5540188"/>
              <a:gd name="connsiteY4" fmla="*/ 0 h 576302"/>
              <a:gd name="connsiteX0" fmla="*/ 0 w 5540188"/>
              <a:gd name="connsiteY0" fmla="*/ 7684 h 583986"/>
              <a:gd name="connsiteX1" fmla="*/ 5301983 w 5540188"/>
              <a:gd name="connsiteY1" fmla="*/ 0 h 583986"/>
              <a:gd name="connsiteX2" fmla="*/ 5540188 w 5540188"/>
              <a:gd name="connsiteY2" fmla="*/ 583986 h 583986"/>
              <a:gd name="connsiteX3" fmla="*/ 0 w 5540188"/>
              <a:gd name="connsiteY3" fmla="*/ 583986 h 583986"/>
              <a:gd name="connsiteX4" fmla="*/ 0 w 5540188"/>
              <a:gd name="connsiteY4" fmla="*/ 7684 h 583986"/>
              <a:gd name="connsiteX0" fmla="*/ 0 w 5540188"/>
              <a:gd name="connsiteY0" fmla="*/ 7684 h 583986"/>
              <a:gd name="connsiteX1" fmla="*/ 5325141 w 5540188"/>
              <a:gd name="connsiteY1" fmla="*/ 0 h 583986"/>
              <a:gd name="connsiteX2" fmla="*/ 5540188 w 5540188"/>
              <a:gd name="connsiteY2" fmla="*/ 583986 h 583986"/>
              <a:gd name="connsiteX3" fmla="*/ 0 w 5540188"/>
              <a:gd name="connsiteY3" fmla="*/ 583986 h 583986"/>
              <a:gd name="connsiteX4" fmla="*/ 0 w 5540188"/>
              <a:gd name="connsiteY4" fmla="*/ 7684 h 583986"/>
              <a:gd name="connsiteX0" fmla="*/ 0 w 5549244"/>
              <a:gd name="connsiteY0" fmla="*/ 7684 h 583986"/>
              <a:gd name="connsiteX1" fmla="*/ 5325141 w 5549244"/>
              <a:gd name="connsiteY1" fmla="*/ 0 h 583986"/>
              <a:gd name="connsiteX2" fmla="*/ 5549244 w 5549244"/>
              <a:gd name="connsiteY2" fmla="*/ 579761 h 583986"/>
              <a:gd name="connsiteX3" fmla="*/ 0 w 5549244"/>
              <a:gd name="connsiteY3" fmla="*/ 583986 h 583986"/>
              <a:gd name="connsiteX4" fmla="*/ 0 w 5549244"/>
              <a:gd name="connsiteY4" fmla="*/ 7684 h 58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9244" h="583986">
                <a:moveTo>
                  <a:pt x="0" y="7684"/>
                </a:moveTo>
                <a:lnTo>
                  <a:pt x="5325141" y="0"/>
                </a:lnTo>
                <a:lnTo>
                  <a:pt x="5549244" y="579761"/>
                </a:lnTo>
                <a:lnTo>
                  <a:pt x="0" y="583986"/>
                </a:lnTo>
                <a:lnTo>
                  <a:pt x="0" y="768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34" dirty="0">
                <a:solidFill>
                  <a:schemeClr val="tx1"/>
                </a:solidFill>
              </a:rPr>
              <a:t>Technology</a:t>
            </a:r>
            <a:endParaRPr lang="en-GB" sz="1534" dirty="0">
              <a:solidFill>
                <a:schemeClr val="tx1"/>
              </a:solidFill>
            </a:endParaRPr>
          </a:p>
        </p:txBody>
      </p:sp>
      <p:sp>
        <p:nvSpPr>
          <p:cNvPr id="26" name="Rechteck 3">
            <a:extLst>
              <a:ext uri="{FF2B5EF4-FFF2-40B4-BE49-F238E27FC236}">
                <a16:creationId xmlns:a16="http://schemas.microsoft.com/office/drawing/2014/main" id="{447FB259-7620-7675-9495-F100F9E0F5FA}"/>
              </a:ext>
            </a:extLst>
          </p:cNvPr>
          <p:cNvSpPr/>
          <p:nvPr/>
        </p:nvSpPr>
        <p:spPr>
          <a:xfrm>
            <a:off x="842676" y="658533"/>
            <a:ext cx="5582730" cy="438812"/>
          </a:xfrm>
          <a:custGeom>
            <a:avLst/>
            <a:gdLst>
              <a:gd name="connsiteX0" fmla="*/ 0 w 5540188"/>
              <a:gd name="connsiteY0" fmla="*/ 0 h 576302"/>
              <a:gd name="connsiteX1" fmla="*/ 5540188 w 5540188"/>
              <a:gd name="connsiteY1" fmla="*/ 0 h 576302"/>
              <a:gd name="connsiteX2" fmla="*/ 5540188 w 5540188"/>
              <a:gd name="connsiteY2" fmla="*/ 576302 h 576302"/>
              <a:gd name="connsiteX3" fmla="*/ 0 w 5540188"/>
              <a:gd name="connsiteY3" fmla="*/ 576302 h 576302"/>
              <a:gd name="connsiteX4" fmla="*/ 0 w 5540188"/>
              <a:gd name="connsiteY4" fmla="*/ 0 h 576302"/>
              <a:gd name="connsiteX0" fmla="*/ 0 w 5540188"/>
              <a:gd name="connsiteY0" fmla="*/ 0 h 576302"/>
              <a:gd name="connsiteX1" fmla="*/ 5094514 w 5540188"/>
              <a:gd name="connsiteY1" fmla="*/ 0 h 576302"/>
              <a:gd name="connsiteX2" fmla="*/ 5540188 w 5540188"/>
              <a:gd name="connsiteY2" fmla="*/ 576302 h 576302"/>
              <a:gd name="connsiteX3" fmla="*/ 0 w 5540188"/>
              <a:gd name="connsiteY3" fmla="*/ 576302 h 576302"/>
              <a:gd name="connsiteX4" fmla="*/ 0 w 5540188"/>
              <a:gd name="connsiteY4" fmla="*/ 0 h 576302"/>
              <a:gd name="connsiteX0" fmla="*/ 0 w 5540188"/>
              <a:gd name="connsiteY0" fmla="*/ 7684 h 583986"/>
              <a:gd name="connsiteX1" fmla="*/ 5301983 w 5540188"/>
              <a:gd name="connsiteY1" fmla="*/ 0 h 583986"/>
              <a:gd name="connsiteX2" fmla="*/ 5540188 w 5540188"/>
              <a:gd name="connsiteY2" fmla="*/ 583986 h 583986"/>
              <a:gd name="connsiteX3" fmla="*/ 0 w 5540188"/>
              <a:gd name="connsiteY3" fmla="*/ 583986 h 583986"/>
              <a:gd name="connsiteX4" fmla="*/ 0 w 5540188"/>
              <a:gd name="connsiteY4" fmla="*/ 7684 h 583986"/>
              <a:gd name="connsiteX0" fmla="*/ 0 w 5540188"/>
              <a:gd name="connsiteY0" fmla="*/ 7684 h 583986"/>
              <a:gd name="connsiteX1" fmla="*/ 5310063 w 5540188"/>
              <a:gd name="connsiteY1" fmla="*/ 0 h 583986"/>
              <a:gd name="connsiteX2" fmla="*/ 5540188 w 5540188"/>
              <a:gd name="connsiteY2" fmla="*/ 583986 h 583986"/>
              <a:gd name="connsiteX3" fmla="*/ 0 w 5540188"/>
              <a:gd name="connsiteY3" fmla="*/ 583986 h 583986"/>
              <a:gd name="connsiteX4" fmla="*/ 0 w 5540188"/>
              <a:gd name="connsiteY4" fmla="*/ 7684 h 583986"/>
              <a:gd name="connsiteX0" fmla="*/ 0 w 5549657"/>
              <a:gd name="connsiteY0" fmla="*/ 7684 h 583986"/>
              <a:gd name="connsiteX1" fmla="*/ 5310063 w 5549657"/>
              <a:gd name="connsiteY1" fmla="*/ 0 h 583986"/>
              <a:gd name="connsiteX2" fmla="*/ 5549657 w 5549657"/>
              <a:gd name="connsiteY2" fmla="*/ 583986 h 583986"/>
              <a:gd name="connsiteX3" fmla="*/ 0 w 5549657"/>
              <a:gd name="connsiteY3" fmla="*/ 583986 h 583986"/>
              <a:gd name="connsiteX4" fmla="*/ 0 w 5549657"/>
              <a:gd name="connsiteY4" fmla="*/ 7684 h 58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9657" h="583986">
                <a:moveTo>
                  <a:pt x="0" y="7684"/>
                </a:moveTo>
                <a:lnTo>
                  <a:pt x="5310063" y="0"/>
                </a:lnTo>
                <a:lnTo>
                  <a:pt x="5549657" y="583986"/>
                </a:lnTo>
                <a:lnTo>
                  <a:pt x="0" y="583986"/>
                </a:lnTo>
                <a:lnTo>
                  <a:pt x="0" y="768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34" dirty="0">
                <a:solidFill>
                  <a:schemeClr val="tx1"/>
                </a:solidFill>
              </a:rPr>
              <a:t>Human Resource Management</a:t>
            </a:r>
            <a:endParaRPr lang="en-GB" sz="1534" dirty="0">
              <a:solidFill>
                <a:schemeClr val="tx1"/>
              </a:solidFill>
            </a:endParaRPr>
          </a:p>
        </p:txBody>
      </p:sp>
      <p:sp>
        <p:nvSpPr>
          <p:cNvPr id="31" name="Rechteck 3">
            <a:extLst>
              <a:ext uri="{FF2B5EF4-FFF2-40B4-BE49-F238E27FC236}">
                <a16:creationId xmlns:a16="http://schemas.microsoft.com/office/drawing/2014/main" id="{0CF6D704-0C4A-12F1-D5FF-06A903D26597}"/>
              </a:ext>
            </a:extLst>
          </p:cNvPr>
          <p:cNvSpPr/>
          <p:nvPr/>
        </p:nvSpPr>
        <p:spPr>
          <a:xfrm rot="17880000" flipH="1" flipV="1">
            <a:off x="5450790" y="2839451"/>
            <a:ext cx="2484000" cy="440242"/>
          </a:xfrm>
          <a:custGeom>
            <a:avLst/>
            <a:gdLst>
              <a:gd name="connsiteX0" fmla="*/ 0 w 5540188"/>
              <a:gd name="connsiteY0" fmla="*/ 0 h 576302"/>
              <a:gd name="connsiteX1" fmla="*/ 5540188 w 5540188"/>
              <a:gd name="connsiteY1" fmla="*/ 0 h 576302"/>
              <a:gd name="connsiteX2" fmla="*/ 5540188 w 5540188"/>
              <a:gd name="connsiteY2" fmla="*/ 576302 h 576302"/>
              <a:gd name="connsiteX3" fmla="*/ 0 w 5540188"/>
              <a:gd name="connsiteY3" fmla="*/ 576302 h 576302"/>
              <a:gd name="connsiteX4" fmla="*/ 0 w 5540188"/>
              <a:gd name="connsiteY4" fmla="*/ 0 h 576302"/>
              <a:gd name="connsiteX0" fmla="*/ 0 w 5540188"/>
              <a:gd name="connsiteY0" fmla="*/ 0 h 576302"/>
              <a:gd name="connsiteX1" fmla="*/ 5094514 w 5540188"/>
              <a:gd name="connsiteY1" fmla="*/ 0 h 576302"/>
              <a:gd name="connsiteX2" fmla="*/ 5540188 w 5540188"/>
              <a:gd name="connsiteY2" fmla="*/ 576302 h 576302"/>
              <a:gd name="connsiteX3" fmla="*/ 0 w 5540188"/>
              <a:gd name="connsiteY3" fmla="*/ 576302 h 576302"/>
              <a:gd name="connsiteX4" fmla="*/ 0 w 5540188"/>
              <a:gd name="connsiteY4" fmla="*/ 0 h 576302"/>
              <a:gd name="connsiteX0" fmla="*/ 0 w 5540188"/>
              <a:gd name="connsiteY0" fmla="*/ 7684 h 583986"/>
              <a:gd name="connsiteX1" fmla="*/ 5301983 w 5540188"/>
              <a:gd name="connsiteY1" fmla="*/ 0 h 583986"/>
              <a:gd name="connsiteX2" fmla="*/ 5540188 w 5540188"/>
              <a:gd name="connsiteY2" fmla="*/ 583986 h 583986"/>
              <a:gd name="connsiteX3" fmla="*/ 0 w 5540188"/>
              <a:gd name="connsiteY3" fmla="*/ 583986 h 583986"/>
              <a:gd name="connsiteX4" fmla="*/ 0 w 5540188"/>
              <a:gd name="connsiteY4" fmla="*/ 7684 h 583986"/>
              <a:gd name="connsiteX0" fmla="*/ 0 w 5540188"/>
              <a:gd name="connsiteY0" fmla="*/ 0 h 576302"/>
              <a:gd name="connsiteX1" fmla="*/ 5115117 w 5540188"/>
              <a:gd name="connsiteY1" fmla="*/ 63026 h 576302"/>
              <a:gd name="connsiteX2" fmla="*/ 5540188 w 5540188"/>
              <a:gd name="connsiteY2" fmla="*/ 576302 h 576302"/>
              <a:gd name="connsiteX3" fmla="*/ 0 w 5540188"/>
              <a:gd name="connsiteY3" fmla="*/ 576302 h 576302"/>
              <a:gd name="connsiteX4" fmla="*/ 0 w 5540188"/>
              <a:gd name="connsiteY4" fmla="*/ 0 h 576302"/>
              <a:gd name="connsiteX0" fmla="*/ 0 w 5540188"/>
              <a:gd name="connsiteY0" fmla="*/ 0 h 576302"/>
              <a:gd name="connsiteX1" fmla="*/ 5029855 w 5540188"/>
              <a:gd name="connsiteY1" fmla="*/ 69006 h 576302"/>
              <a:gd name="connsiteX2" fmla="*/ 5540188 w 5540188"/>
              <a:gd name="connsiteY2" fmla="*/ 576302 h 576302"/>
              <a:gd name="connsiteX3" fmla="*/ 0 w 5540188"/>
              <a:gd name="connsiteY3" fmla="*/ 576302 h 576302"/>
              <a:gd name="connsiteX4" fmla="*/ 0 w 5540188"/>
              <a:gd name="connsiteY4" fmla="*/ 0 h 576302"/>
              <a:gd name="connsiteX0" fmla="*/ 0 w 5520732"/>
              <a:gd name="connsiteY0" fmla="*/ 0 h 576302"/>
              <a:gd name="connsiteX1" fmla="*/ 5029855 w 5520732"/>
              <a:gd name="connsiteY1" fmla="*/ 69006 h 576302"/>
              <a:gd name="connsiteX2" fmla="*/ 5520731 w 5520732"/>
              <a:gd name="connsiteY2" fmla="*/ 563574 h 576302"/>
              <a:gd name="connsiteX3" fmla="*/ 0 w 5520732"/>
              <a:gd name="connsiteY3" fmla="*/ 576302 h 576302"/>
              <a:gd name="connsiteX4" fmla="*/ 0 w 5520732"/>
              <a:gd name="connsiteY4" fmla="*/ 0 h 576302"/>
              <a:gd name="connsiteX0" fmla="*/ 0 w 5520732"/>
              <a:gd name="connsiteY0" fmla="*/ 0 h 576302"/>
              <a:gd name="connsiteX1" fmla="*/ 5048126 w 5520732"/>
              <a:gd name="connsiteY1" fmla="*/ 53861 h 576302"/>
              <a:gd name="connsiteX2" fmla="*/ 5520731 w 5520732"/>
              <a:gd name="connsiteY2" fmla="*/ 563574 h 576302"/>
              <a:gd name="connsiteX3" fmla="*/ 0 w 5520732"/>
              <a:gd name="connsiteY3" fmla="*/ 576302 h 576302"/>
              <a:gd name="connsiteX4" fmla="*/ 0 w 5520732"/>
              <a:gd name="connsiteY4" fmla="*/ 0 h 576302"/>
              <a:gd name="connsiteX0" fmla="*/ 0 w 5520732"/>
              <a:gd name="connsiteY0" fmla="*/ 0 h 576302"/>
              <a:gd name="connsiteX1" fmla="*/ 5044424 w 5520732"/>
              <a:gd name="connsiteY1" fmla="*/ 40902 h 576302"/>
              <a:gd name="connsiteX2" fmla="*/ 5520731 w 5520732"/>
              <a:gd name="connsiteY2" fmla="*/ 563574 h 576302"/>
              <a:gd name="connsiteX3" fmla="*/ 0 w 5520732"/>
              <a:gd name="connsiteY3" fmla="*/ 576302 h 576302"/>
              <a:gd name="connsiteX4" fmla="*/ 0 w 5520732"/>
              <a:gd name="connsiteY4" fmla="*/ 0 h 57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0732" h="576302">
                <a:moveTo>
                  <a:pt x="0" y="0"/>
                </a:moveTo>
                <a:lnTo>
                  <a:pt x="5044424" y="40902"/>
                </a:lnTo>
                <a:lnTo>
                  <a:pt x="5520731" y="563574"/>
                </a:lnTo>
                <a:lnTo>
                  <a:pt x="0" y="576302"/>
                </a:lnTo>
                <a:lnTo>
                  <a:pt x="0" y="0"/>
                </a:lnTo>
                <a:close/>
              </a:path>
            </a:pathLst>
          </a:custGeom>
          <a:solidFill>
            <a:srgbClr val="EFF9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34" dirty="0">
                <a:solidFill>
                  <a:schemeClr val="tx1"/>
                </a:solidFill>
              </a:rPr>
              <a:t>Margin</a:t>
            </a:r>
            <a:endParaRPr lang="en-GB" sz="1534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4E84DAE-8B3F-A3EC-BC15-0765B22AA6BE}"/>
              </a:ext>
            </a:extLst>
          </p:cNvPr>
          <p:cNvSpPr/>
          <p:nvPr/>
        </p:nvSpPr>
        <p:spPr>
          <a:xfrm>
            <a:off x="1972769" y="2065238"/>
            <a:ext cx="1072800" cy="1980000"/>
          </a:xfrm>
          <a:prstGeom prst="rect">
            <a:avLst/>
          </a:prstGeom>
          <a:solidFill>
            <a:srgbClr val="BFD2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30" dirty="0">
                <a:solidFill>
                  <a:schemeClr val="tx1"/>
                </a:solidFill>
              </a:rPr>
              <a:t>Operations</a:t>
            </a:r>
            <a:endParaRPr lang="en-GB" sz="143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7161D7B-0D48-D885-0073-1CDF66B305CE}"/>
              </a:ext>
            </a:extLst>
          </p:cNvPr>
          <p:cNvSpPr/>
          <p:nvPr/>
        </p:nvSpPr>
        <p:spPr>
          <a:xfrm>
            <a:off x="842678" y="2065238"/>
            <a:ext cx="1072800" cy="1980000"/>
          </a:xfrm>
          <a:prstGeom prst="rect">
            <a:avLst/>
          </a:prstGeom>
          <a:solidFill>
            <a:srgbClr val="BFD2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34" dirty="0">
                <a:solidFill>
                  <a:schemeClr val="tx1"/>
                </a:solidFill>
              </a:rPr>
              <a:t>Inbound</a:t>
            </a:r>
            <a:br>
              <a:rPr lang="de-DE" sz="1534" dirty="0">
                <a:solidFill>
                  <a:schemeClr val="tx1"/>
                </a:solidFill>
              </a:rPr>
            </a:br>
            <a:r>
              <a:rPr lang="de-DE" sz="1534" dirty="0">
                <a:solidFill>
                  <a:schemeClr val="tx1"/>
                </a:solidFill>
              </a:rPr>
              <a:t>Logistics</a:t>
            </a:r>
            <a:endParaRPr lang="en-GB" sz="1534" dirty="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1BDA20E-66EC-B11E-6A26-A11C1BEC2B40}"/>
              </a:ext>
            </a:extLst>
          </p:cNvPr>
          <p:cNvSpPr/>
          <p:nvPr/>
        </p:nvSpPr>
        <p:spPr>
          <a:xfrm>
            <a:off x="4220106" y="2065238"/>
            <a:ext cx="1072800" cy="1980000"/>
          </a:xfrm>
          <a:prstGeom prst="rect">
            <a:avLst/>
          </a:prstGeom>
          <a:solidFill>
            <a:srgbClr val="BFD2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34" dirty="0">
                <a:solidFill>
                  <a:schemeClr val="tx1"/>
                </a:solidFill>
              </a:rPr>
              <a:t>Marketing &amp; Sales</a:t>
            </a:r>
            <a:endParaRPr lang="en-GB" sz="1534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78DB41F-318D-6E07-8605-47B8793F9F6D}"/>
              </a:ext>
            </a:extLst>
          </p:cNvPr>
          <p:cNvSpPr/>
          <p:nvPr/>
        </p:nvSpPr>
        <p:spPr>
          <a:xfrm>
            <a:off x="3096439" y="2065238"/>
            <a:ext cx="1072800" cy="19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34" dirty="0">
                <a:solidFill>
                  <a:schemeClr val="tx1"/>
                </a:solidFill>
              </a:rPr>
              <a:t>Outbound Logistics</a:t>
            </a:r>
            <a:endParaRPr lang="en-GB" sz="1534" dirty="0">
              <a:solidFill>
                <a:schemeClr val="tx1"/>
              </a:solidFill>
            </a:endParaRPr>
          </a:p>
        </p:txBody>
      </p:sp>
      <p:sp>
        <p:nvSpPr>
          <p:cNvPr id="40" name="Eckige Klammer rechts 39">
            <a:extLst>
              <a:ext uri="{FF2B5EF4-FFF2-40B4-BE49-F238E27FC236}">
                <a16:creationId xmlns:a16="http://schemas.microsoft.com/office/drawing/2014/main" id="{2BD9A294-537C-ABF4-32A3-B93486262636}"/>
              </a:ext>
            </a:extLst>
          </p:cNvPr>
          <p:cNvSpPr/>
          <p:nvPr/>
        </p:nvSpPr>
        <p:spPr>
          <a:xfrm rot="5400000">
            <a:off x="3212775" y="1773413"/>
            <a:ext cx="315546" cy="5024873"/>
          </a:xfrm>
          <a:prstGeom prst="rightBracket">
            <a:avLst>
              <a:gd name="adj" fmla="val 7381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534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353B4BD-0938-1428-AA02-C72A49746662}"/>
              </a:ext>
            </a:extLst>
          </p:cNvPr>
          <p:cNvSpPr txBox="1"/>
          <p:nvPr/>
        </p:nvSpPr>
        <p:spPr>
          <a:xfrm>
            <a:off x="2348090" y="4271605"/>
            <a:ext cx="2044916" cy="3284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534" dirty="0"/>
              <a:t>PRIMARY ACTIVITIES</a:t>
            </a:r>
            <a:endParaRPr lang="en-GB" sz="1534" dirty="0"/>
          </a:p>
        </p:txBody>
      </p:sp>
      <p:sp>
        <p:nvSpPr>
          <p:cNvPr id="42" name="Eckige Klammer rechts 41">
            <a:extLst>
              <a:ext uri="{FF2B5EF4-FFF2-40B4-BE49-F238E27FC236}">
                <a16:creationId xmlns:a16="http://schemas.microsoft.com/office/drawing/2014/main" id="{E14D916A-D4D3-FEAB-11B1-FBCDFAB00FAA}"/>
              </a:ext>
            </a:extLst>
          </p:cNvPr>
          <p:cNvSpPr/>
          <p:nvPr/>
        </p:nvSpPr>
        <p:spPr>
          <a:xfrm rot="10800000">
            <a:off x="400122" y="189130"/>
            <a:ext cx="315546" cy="1840426"/>
          </a:xfrm>
          <a:prstGeom prst="rightBracket">
            <a:avLst>
              <a:gd name="adj" fmla="val 7381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534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A65D235-9C24-B48F-A3D7-FA66F4FB1D6C}"/>
              </a:ext>
            </a:extLst>
          </p:cNvPr>
          <p:cNvSpPr txBox="1"/>
          <p:nvPr/>
        </p:nvSpPr>
        <p:spPr>
          <a:xfrm rot="16200000">
            <a:off x="-141593" y="840582"/>
            <a:ext cx="1133980" cy="5645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534" dirty="0"/>
              <a:t>SUPPORT </a:t>
            </a:r>
            <a:br>
              <a:rPr lang="de-DE" sz="1534" dirty="0"/>
            </a:br>
            <a:r>
              <a:rPr lang="de-DE" sz="1534" dirty="0"/>
              <a:t>ACTIVITIES</a:t>
            </a:r>
            <a:endParaRPr lang="en-GB" sz="1534" dirty="0"/>
          </a:p>
        </p:txBody>
      </p:sp>
    </p:spTree>
    <p:extLst>
      <p:ext uri="{BB962C8B-B14F-4D97-AF65-F5344CB8AC3E}">
        <p14:creationId xmlns:p14="http://schemas.microsoft.com/office/powerpoint/2010/main" val="290877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4</cp:revision>
  <dcterms:created xsi:type="dcterms:W3CDTF">2025-04-30T10:44:45Z</dcterms:created>
  <dcterms:modified xsi:type="dcterms:W3CDTF">2025-05-02T06:24:24Z</dcterms:modified>
</cp:coreProperties>
</file>