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39177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26" autoAdjust="0"/>
    <p:restoredTop sz="94660"/>
  </p:normalViewPr>
  <p:slideViewPr>
    <p:cSldViewPr snapToGrid="0">
      <p:cViewPr>
        <p:scale>
          <a:sx n="100" d="100"/>
          <a:sy n="100" d="100"/>
        </p:scale>
        <p:origin x="196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9383" y="1122363"/>
            <a:ext cx="883300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8972" y="3602038"/>
            <a:ext cx="779383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9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9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36615" y="365125"/>
            <a:ext cx="2240726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4435" y="365125"/>
            <a:ext cx="6592282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5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49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9023" y="1709740"/>
            <a:ext cx="89629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9023" y="4589465"/>
            <a:ext cx="89629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13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4435" y="1825625"/>
            <a:ext cx="441650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60836" y="1825625"/>
            <a:ext cx="4416504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829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365127"/>
            <a:ext cx="8962906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789" y="1681163"/>
            <a:ext cx="439620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5789" y="2505075"/>
            <a:ext cx="439620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60837" y="1681163"/>
            <a:ext cx="441785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60837" y="2505075"/>
            <a:ext cx="441785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420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967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08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457200"/>
            <a:ext cx="335161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7858" y="987427"/>
            <a:ext cx="526083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2057400"/>
            <a:ext cx="335161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61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788" y="457200"/>
            <a:ext cx="335161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17858" y="987427"/>
            <a:ext cx="526083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788" y="2057400"/>
            <a:ext cx="335161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3640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435" y="365127"/>
            <a:ext cx="89629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4435" y="1825625"/>
            <a:ext cx="896290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4435" y="6356352"/>
            <a:ext cx="2338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68A067-684B-4CC3-8A84-03D8B1B488DF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42276" y="6356352"/>
            <a:ext cx="3507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39191" y="6356352"/>
            <a:ext cx="23381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3F552-805C-4172-8FBD-2EC6DA834F1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0498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51747C6F-17C1-993B-E404-49205C26254A}"/>
              </a:ext>
            </a:extLst>
          </p:cNvPr>
          <p:cNvSpPr/>
          <p:nvPr/>
        </p:nvSpPr>
        <p:spPr>
          <a:xfrm>
            <a:off x="400151" y="943320"/>
            <a:ext cx="9591472" cy="5620134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E277001-FAF5-F810-D498-83D3D04876E1}"/>
              </a:ext>
            </a:extLst>
          </p:cNvPr>
          <p:cNvSpPr txBox="1"/>
          <p:nvPr/>
        </p:nvSpPr>
        <p:spPr>
          <a:xfrm>
            <a:off x="3470060" y="294546"/>
            <a:ext cx="3451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b="1" dirty="0" err="1"/>
              <a:t>Platform</a:t>
            </a:r>
            <a:r>
              <a:rPr lang="de-DE" sz="2800" b="1" dirty="0"/>
              <a:t> Economy</a:t>
            </a:r>
            <a:endParaRPr lang="en-GB" sz="2800" b="1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CCA451-6552-1A6F-6BDA-1E1F23B46C54}"/>
              </a:ext>
            </a:extLst>
          </p:cNvPr>
          <p:cNvSpPr txBox="1"/>
          <p:nvPr/>
        </p:nvSpPr>
        <p:spPr>
          <a:xfrm>
            <a:off x="2304267" y="2034627"/>
            <a:ext cx="264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 err="1"/>
              <a:t>Consumers</a:t>
            </a:r>
            <a:r>
              <a:rPr lang="de-DE" sz="2400" dirty="0"/>
              <a:t>/Users</a:t>
            </a:r>
            <a:endParaRPr lang="en-GB" sz="2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AA01F1D-30BD-D2AE-B7F9-A42F9E2CA9E3}"/>
              </a:ext>
            </a:extLst>
          </p:cNvPr>
          <p:cNvSpPr txBox="1"/>
          <p:nvPr/>
        </p:nvSpPr>
        <p:spPr>
          <a:xfrm>
            <a:off x="5817396" y="2034627"/>
            <a:ext cx="2549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Supply/Producers</a:t>
            </a:r>
            <a:endParaRPr lang="en-GB" sz="2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0FF4DF6-7088-6574-C16C-23F621BF37B4}"/>
              </a:ext>
            </a:extLst>
          </p:cNvPr>
          <p:cNvSpPr txBox="1"/>
          <p:nvPr/>
        </p:nvSpPr>
        <p:spPr>
          <a:xfrm>
            <a:off x="4409394" y="3251021"/>
            <a:ext cx="1752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Digital</a:t>
            </a:r>
            <a:br>
              <a:rPr lang="de-DE" sz="2400" dirty="0"/>
            </a:br>
            <a:r>
              <a:rPr lang="de-DE" sz="2400" dirty="0"/>
              <a:t>Platforms</a:t>
            </a:r>
            <a:endParaRPr lang="en-GB" sz="24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2BC5BD4-7200-1DCF-C7EA-946E432E5D5D}"/>
              </a:ext>
            </a:extLst>
          </p:cNvPr>
          <p:cNvSpPr txBox="1"/>
          <p:nvPr/>
        </p:nvSpPr>
        <p:spPr>
          <a:xfrm>
            <a:off x="4332713" y="5099655"/>
            <a:ext cx="18835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Ecosystems</a:t>
            </a:r>
            <a:endParaRPr lang="en-GB" sz="2400" dirty="0"/>
          </a:p>
        </p:txBody>
      </p:sp>
      <p:sp>
        <p:nvSpPr>
          <p:cNvPr id="10" name="Pfeil: nach unten 9">
            <a:extLst>
              <a:ext uri="{FF2B5EF4-FFF2-40B4-BE49-F238E27FC236}">
                <a16:creationId xmlns:a16="http://schemas.microsoft.com/office/drawing/2014/main" id="{4701AC29-77B4-BD7F-E680-05A013DCD407}"/>
              </a:ext>
            </a:extLst>
          </p:cNvPr>
          <p:cNvSpPr/>
          <p:nvPr/>
        </p:nvSpPr>
        <p:spPr>
          <a:xfrm>
            <a:off x="2917887" y="2490731"/>
            <a:ext cx="1321654" cy="52277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E1D1C454-2A88-32F9-B057-2E4501465483}"/>
              </a:ext>
            </a:extLst>
          </p:cNvPr>
          <p:cNvSpPr/>
          <p:nvPr/>
        </p:nvSpPr>
        <p:spPr>
          <a:xfrm rot="10800000">
            <a:off x="4613685" y="2495228"/>
            <a:ext cx="1321654" cy="52277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82BE4A34-6AC2-6FFA-89BD-3A2FF052E7A9}"/>
              </a:ext>
            </a:extLst>
          </p:cNvPr>
          <p:cNvSpPr/>
          <p:nvPr/>
        </p:nvSpPr>
        <p:spPr>
          <a:xfrm>
            <a:off x="6366396" y="2490731"/>
            <a:ext cx="1321654" cy="52277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3E32EA48-9DA0-4136-AA93-E591671B9807}"/>
              </a:ext>
            </a:extLst>
          </p:cNvPr>
          <p:cNvSpPr/>
          <p:nvPr/>
        </p:nvSpPr>
        <p:spPr>
          <a:xfrm flipV="1">
            <a:off x="2981069" y="3964914"/>
            <a:ext cx="1321654" cy="52277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: nach unten 13">
            <a:extLst>
              <a:ext uri="{FF2B5EF4-FFF2-40B4-BE49-F238E27FC236}">
                <a16:creationId xmlns:a16="http://schemas.microsoft.com/office/drawing/2014/main" id="{0BD5754F-5142-C3AC-5C15-B58ECEA1BCD2}"/>
              </a:ext>
            </a:extLst>
          </p:cNvPr>
          <p:cNvSpPr/>
          <p:nvPr/>
        </p:nvSpPr>
        <p:spPr>
          <a:xfrm rot="10800000" flipV="1">
            <a:off x="4624735" y="4530234"/>
            <a:ext cx="1321654" cy="52277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Pfeil: nach unten 14">
            <a:extLst>
              <a:ext uri="{FF2B5EF4-FFF2-40B4-BE49-F238E27FC236}">
                <a16:creationId xmlns:a16="http://schemas.microsoft.com/office/drawing/2014/main" id="{D6AC5162-5C03-E18B-FE6B-B4847510848E}"/>
              </a:ext>
            </a:extLst>
          </p:cNvPr>
          <p:cNvSpPr/>
          <p:nvPr/>
        </p:nvSpPr>
        <p:spPr>
          <a:xfrm flipV="1">
            <a:off x="6366396" y="3975930"/>
            <a:ext cx="1321654" cy="52277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Grafik 16" descr="Benutzer Silhouette">
            <a:extLst>
              <a:ext uri="{FF2B5EF4-FFF2-40B4-BE49-F238E27FC236}">
                <a16:creationId xmlns:a16="http://schemas.microsoft.com/office/drawing/2014/main" id="{5CFFAE63-1183-37D7-5B1C-D52D84788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8652" y="1303685"/>
            <a:ext cx="914400" cy="914400"/>
          </a:xfrm>
          <a:prstGeom prst="rect">
            <a:avLst/>
          </a:prstGeom>
        </p:spPr>
      </p:pic>
      <p:pic>
        <p:nvPicPr>
          <p:cNvPr id="19" name="Grafik 18" descr="Sitzungssaal mit einfarbiger Füllung">
            <a:extLst>
              <a:ext uri="{FF2B5EF4-FFF2-40B4-BE49-F238E27FC236}">
                <a16:creationId xmlns:a16="http://schemas.microsoft.com/office/drawing/2014/main" id="{3CB618DA-4E89-0EDF-0976-0CE54C9F9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0035" y="1330689"/>
            <a:ext cx="914400" cy="914400"/>
          </a:xfrm>
          <a:prstGeom prst="rect">
            <a:avLst/>
          </a:prstGeom>
        </p:spPr>
      </p:pic>
      <p:pic>
        <p:nvPicPr>
          <p:cNvPr id="21" name="Grafik 20" descr="Gruppenbrainstorming mit einfarbiger Füllung">
            <a:extLst>
              <a:ext uri="{FF2B5EF4-FFF2-40B4-BE49-F238E27FC236}">
                <a16:creationId xmlns:a16="http://schemas.microsoft.com/office/drawing/2014/main" id="{4E02E64D-CC20-0BB6-11BF-2F0079C2D7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0438" y="1205135"/>
            <a:ext cx="914400" cy="914400"/>
          </a:xfrm>
          <a:prstGeom prst="rect">
            <a:avLst/>
          </a:prstGeom>
        </p:spPr>
      </p:pic>
      <p:sp>
        <p:nvSpPr>
          <p:cNvPr id="22" name="Ellipse 21">
            <a:extLst>
              <a:ext uri="{FF2B5EF4-FFF2-40B4-BE49-F238E27FC236}">
                <a16:creationId xmlns:a16="http://schemas.microsoft.com/office/drawing/2014/main" id="{653C3B85-7021-250F-4CEA-B8E51E548F79}"/>
              </a:ext>
            </a:extLst>
          </p:cNvPr>
          <p:cNvSpPr/>
          <p:nvPr/>
        </p:nvSpPr>
        <p:spPr>
          <a:xfrm>
            <a:off x="1595497" y="4572737"/>
            <a:ext cx="467342" cy="46711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55B5EAE4-5266-A874-EF64-160A8F088D7D}"/>
              </a:ext>
            </a:extLst>
          </p:cNvPr>
          <p:cNvSpPr/>
          <p:nvPr/>
        </p:nvSpPr>
        <p:spPr>
          <a:xfrm>
            <a:off x="2387123" y="4498517"/>
            <a:ext cx="273600" cy="27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5DF7CB1-B24A-AFC8-A41C-72EC41BD292D}"/>
              </a:ext>
            </a:extLst>
          </p:cNvPr>
          <p:cNvSpPr/>
          <p:nvPr/>
        </p:nvSpPr>
        <p:spPr>
          <a:xfrm>
            <a:off x="1892407" y="5312370"/>
            <a:ext cx="138993" cy="136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F51FBD84-6CC2-C53A-5D7E-917B8045CB46}"/>
              </a:ext>
            </a:extLst>
          </p:cNvPr>
          <p:cNvSpPr/>
          <p:nvPr/>
        </p:nvSpPr>
        <p:spPr>
          <a:xfrm>
            <a:off x="3194647" y="4714446"/>
            <a:ext cx="467342" cy="4616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5312B394-F01B-7BB0-5724-A8F091346A41}"/>
              </a:ext>
            </a:extLst>
          </p:cNvPr>
          <p:cNvSpPr/>
          <p:nvPr/>
        </p:nvSpPr>
        <p:spPr>
          <a:xfrm>
            <a:off x="2562572" y="5255795"/>
            <a:ext cx="273600" cy="27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36B49C92-31E9-4C67-343E-1A09164BC1B3}"/>
              </a:ext>
            </a:extLst>
          </p:cNvPr>
          <p:cNvSpPr/>
          <p:nvPr/>
        </p:nvSpPr>
        <p:spPr>
          <a:xfrm>
            <a:off x="2909262" y="5821803"/>
            <a:ext cx="138993" cy="13625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9B21675-5E39-2E36-54F9-7ABC58FFDF82}"/>
              </a:ext>
            </a:extLst>
          </p:cNvPr>
          <p:cNvSpPr/>
          <p:nvPr/>
        </p:nvSpPr>
        <p:spPr>
          <a:xfrm>
            <a:off x="3651993" y="5848246"/>
            <a:ext cx="273600" cy="27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96FA4DC4-8DC4-8E1A-1131-A31CD63490BB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2021077" y="4634776"/>
            <a:ext cx="366047" cy="1003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FC6A23C-A73A-6F9A-CA8D-B8209726C220}"/>
              </a:ext>
            </a:extLst>
          </p:cNvPr>
          <p:cNvCxnSpPr>
            <a:cxnSpLocks/>
            <a:stCxn id="27" idx="0"/>
            <a:endCxn id="26" idx="3"/>
          </p:cNvCxnSpPr>
          <p:nvPr/>
        </p:nvCxnSpPr>
        <p:spPr>
          <a:xfrm flipV="1">
            <a:off x="1961903" y="4731127"/>
            <a:ext cx="465288" cy="5812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5993D2F6-100E-1F0C-9230-3DBD02963ED2}"/>
              </a:ext>
            </a:extLst>
          </p:cNvPr>
          <p:cNvCxnSpPr>
            <a:cxnSpLocks/>
            <a:stCxn id="27" idx="6"/>
            <a:endCxn id="29" idx="2"/>
          </p:cNvCxnSpPr>
          <p:nvPr/>
        </p:nvCxnSpPr>
        <p:spPr>
          <a:xfrm>
            <a:off x="2031400" y="5380500"/>
            <a:ext cx="531173" cy="115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14DE34B4-C3B0-7F78-FD5C-11AE2F1C98AF}"/>
              </a:ext>
            </a:extLst>
          </p:cNvPr>
          <p:cNvCxnSpPr>
            <a:cxnSpLocks/>
            <a:stCxn id="29" idx="7"/>
            <a:endCxn id="28" idx="3"/>
          </p:cNvCxnSpPr>
          <p:nvPr/>
        </p:nvCxnSpPr>
        <p:spPr>
          <a:xfrm flipV="1">
            <a:off x="2796104" y="5108502"/>
            <a:ext cx="466984" cy="187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38E80293-A944-266A-7064-5856F99FD307}"/>
              </a:ext>
            </a:extLst>
          </p:cNvPr>
          <p:cNvCxnSpPr>
            <a:cxnSpLocks/>
            <a:stCxn id="30" idx="0"/>
            <a:endCxn id="28" idx="4"/>
          </p:cNvCxnSpPr>
          <p:nvPr/>
        </p:nvCxnSpPr>
        <p:spPr>
          <a:xfrm flipV="1">
            <a:off x="2978758" y="5176110"/>
            <a:ext cx="449560" cy="6456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BFC3187-AAE2-742C-07C9-3C8A8FA84FD7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2989915" y="5918527"/>
            <a:ext cx="662079" cy="6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>
            <a:extLst>
              <a:ext uri="{FF2B5EF4-FFF2-40B4-BE49-F238E27FC236}">
                <a16:creationId xmlns:a16="http://schemas.microsoft.com/office/drawing/2014/main" id="{5960BFDD-EF7F-EF7F-4558-BF106E798C00}"/>
              </a:ext>
            </a:extLst>
          </p:cNvPr>
          <p:cNvGrpSpPr/>
          <p:nvPr/>
        </p:nvGrpSpPr>
        <p:grpSpPr>
          <a:xfrm flipH="1">
            <a:off x="6216312" y="4413348"/>
            <a:ext cx="2859137" cy="1634508"/>
            <a:chOff x="7847268" y="2904227"/>
            <a:chExt cx="2859137" cy="1634508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B1CD83B-AA7E-CC8D-0D10-24BE14FADC48}"/>
                </a:ext>
              </a:extLst>
            </p:cNvPr>
            <p:cNvSpPr/>
            <p:nvPr/>
          </p:nvSpPr>
          <p:spPr>
            <a:xfrm>
              <a:off x="7847268" y="2978446"/>
              <a:ext cx="467342" cy="46711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A47EA07F-9185-472F-6470-888163E0114B}"/>
                </a:ext>
              </a:extLst>
            </p:cNvPr>
            <p:cNvSpPr/>
            <p:nvPr/>
          </p:nvSpPr>
          <p:spPr>
            <a:xfrm>
              <a:off x="8638894" y="2904227"/>
              <a:ext cx="273600" cy="2725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B9083034-875F-C9B4-9C64-E6AE3E613215}"/>
                </a:ext>
              </a:extLst>
            </p:cNvPr>
            <p:cNvSpPr/>
            <p:nvPr/>
          </p:nvSpPr>
          <p:spPr>
            <a:xfrm>
              <a:off x="8458220" y="3610415"/>
              <a:ext cx="138993" cy="1362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3AF404D7-7DA1-718E-FC4D-3C26018DB79C}"/>
                </a:ext>
              </a:extLst>
            </p:cNvPr>
            <p:cNvSpPr/>
            <p:nvPr/>
          </p:nvSpPr>
          <p:spPr>
            <a:xfrm>
              <a:off x="9568863" y="3288955"/>
              <a:ext cx="467342" cy="4616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CEB1FFD7-32ED-FE8D-F637-51948F95297B}"/>
                </a:ext>
              </a:extLst>
            </p:cNvPr>
            <p:cNvSpPr/>
            <p:nvPr/>
          </p:nvSpPr>
          <p:spPr>
            <a:xfrm>
              <a:off x="8912776" y="3445561"/>
              <a:ext cx="273600" cy="2725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F2771E5D-AD20-94C5-A13E-05E5FFF75DDB}"/>
                </a:ext>
              </a:extLst>
            </p:cNvPr>
            <p:cNvSpPr/>
            <p:nvPr/>
          </p:nvSpPr>
          <p:spPr>
            <a:xfrm>
              <a:off x="9161032" y="4227512"/>
              <a:ext cx="138993" cy="13625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50BDD485-E7FD-40C5-DFD4-31909989D6F0}"/>
                </a:ext>
              </a:extLst>
            </p:cNvPr>
            <p:cNvSpPr/>
            <p:nvPr/>
          </p:nvSpPr>
          <p:spPr>
            <a:xfrm>
              <a:off x="10432805" y="4266217"/>
              <a:ext cx="273600" cy="27251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58" name="Gerader Verbinder 57">
              <a:extLst>
                <a:ext uri="{FF2B5EF4-FFF2-40B4-BE49-F238E27FC236}">
                  <a16:creationId xmlns:a16="http://schemas.microsoft.com/office/drawing/2014/main" id="{93366A1C-427F-DE8D-72C3-EF269FF04D5D}"/>
                </a:ext>
              </a:extLst>
            </p:cNvPr>
            <p:cNvCxnSpPr>
              <a:cxnSpLocks/>
              <a:endCxn id="52" idx="2"/>
            </p:cNvCxnSpPr>
            <p:nvPr/>
          </p:nvCxnSpPr>
          <p:spPr>
            <a:xfrm flipV="1">
              <a:off x="8272847" y="3040486"/>
              <a:ext cx="366047" cy="10034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Gerader Verbinder 58">
              <a:extLst>
                <a:ext uri="{FF2B5EF4-FFF2-40B4-BE49-F238E27FC236}">
                  <a16:creationId xmlns:a16="http://schemas.microsoft.com/office/drawing/2014/main" id="{C78A80B3-67CA-23A8-504A-F3DD5F19E5E8}"/>
                </a:ext>
              </a:extLst>
            </p:cNvPr>
            <p:cNvCxnSpPr>
              <a:cxnSpLocks/>
              <a:stCxn id="53" idx="0"/>
              <a:endCxn id="52" idx="4"/>
            </p:cNvCxnSpPr>
            <p:nvPr/>
          </p:nvCxnSpPr>
          <p:spPr>
            <a:xfrm flipV="1">
              <a:off x="8527717" y="3176745"/>
              <a:ext cx="247977" cy="4336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Gerader Verbinder 59">
              <a:extLst>
                <a:ext uri="{FF2B5EF4-FFF2-40B4-BE49-F238E27FC236}">
                  <a16:creationId xmlns:a16="http://schemas.microsoft.com/office/drawing/2014/main" id="{4F759C16-3EE0-9201-A6D2-5AD075259B0E}"/>
                </a:ext>
              </a:extLst>
            </p:cNvPr>
            <p:cNvCxnSpPr>
              <a:cxnSpLocks/>
              <a:stCxn id="53" idx="6"/>
              <a:endCxn id="55" idx="2"/>
            </p:cNvCxnSpPr>
            <p:nvPr/>
          </p:nvCxnSpPr>
          <p:spPr>
            <a:xfrm flipV="1">
              <a:off x="8597213" y="3581820"/>
              <a:ext cx="315563" cy="9672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r Verbinder 60">
              <a:extLst>
                <a:ext uri="{FF2B5EF4-FFF2-40B4-BE49-F238E27FC236}">
                  <a16:creationId xmlns:a16="http://schemas.microsoft.com/office/drawing/2014/main" id="{EB41B72B-542C-46B8-F657-E37F8959E336}"/>
                </a:ext>
              </a:extLst>
            </p:cNvPr>
            <p:cNvCxnSpPr>
              <a:cxnSpLocks/>
              <a:stCxn id="55" idx="6"/>
              <a:endCxn id="54" idx="3"/>
            </p:cNvCxnSpPr>
            <p:nvPr/>
          </p:nvCxnSpPr>
          <p:spPr>
            <a:xfrm>
              <a:off x="9186376" y="3581820"/>
              <a:ext cx="450928" cy="10119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r Verbinder 61">
              <a:extLst>
                <a:ext uri="{FF2B5EF4-FFF2-40B4-BE49-F238E27FC236}">
                  <a16:creationId xmlns:a16="http://schemas.microsoft.com/office/drawing/2014/main" id="{032E8695-C46F-9AAD-C219-F10650CF23E4}"/>
                </a:ext>
              </a:extLst>
            </p:cNvPr>
            <p:cNvCxnSpPr>
              <a:cxnSpLocks/>
              <a:stCxn id="56" idx="0"/>
              <a:endCxn id="54" idx="4"/>
            </p:cNvCxnSpPr>
            <p:nvPr/>
          </p:nvCxnSpPr>
          <p:spPr>
            <a:xfrm flipV="1">
              <a:off x="9230529" y="3750620"/>
              <a:ext cx="572005" cy="4768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r Verbinder 62">
              <a:extLst>
                <a:ext uri="{FF2B5EF4-FFF2-40B4-BE49-F238E27FC236}">
                  <a16:creationId xmlns:a16="http://schemas.microsoft.com/office/drawing/2014/main" id="{2980CB26-5EE2-E9B5-053C-50202568AD31}"/>
                </a:ext>
              </a:extLst>
            </p:cNvPr>
            <p:cNvCxnSpPr>
              <a:cxnSpLocks/>
              <a:stCxn id="56" idx="6"/>
              <a:endCxn id="57" idx="2"/>
            </p:cNvCxnSpPr>
            <p:nvPr/>
          </p:nvCxnSpPr>
          <p:spPr>
            <a:xfrm>
              <a:off x="9300025" y="4295642"/>
              <a:ext cx="1132780" cy="10683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B4E80C74-83BF-69C1-8FAC-27707F0D3A37}"/>
              </a:ext>
            </a:extLst>
          </p:cNvPr>
          <p:cNvCxnSpPr>
            <a:cxnSpLocks/>
            <a:stCxn id="57" idx="0"/>
            <a:endCxn id="54" idx="5"/>
          </p:cNvCxnSpPr>
          <p:nvPr/>
        </p:nvCxnSpPr>
        <p:spPr>
          <a:xfrm flipV="1">
            <a:off x="6353112" y="5192132"/>
            <a:ext cx="601841" cy="5832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72FE0CF1-57CF-4CB9-FFAC-94834225F513}"/>
              </a:ext>
            </a:extLst>
          </p:cNvPr>
          <p:cNvCxnSpPr>
            <a:cxnSpLocks/>
            <a:stCxn id="26" idx="4"/>
            <a:endCxn id="29" idx="0"/>
          </p:cNvCxnSpPr>
          <p:nvPr/>
        </p:nvCxnSpPr>
        <p:spPr>
          <a:xfrm>
            <a:off x="2523924" y="4771035"/>
            <a:ext cx="175449" cy="4847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FD27BD6E-D0F5-5F2A-550C-5030AEFFCFF8}"/>
              </a:ext>
            </a:extLst>
          </p:cNvPr>
          <p:cNvSpPr/>
          <p:nvPr/>
        </p:nvSpPr>
        <p:spPr>
          <a:xfrm>
            <a:off x="1387585" y="3135186"/>
            <a:ext cx="806962" cy="784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997296C-F2F5-6896-EE83-CE14BC74C034}"/>
              </a:ext>
            </a:extLst>
          </p:cNvPr>
          <p:cNvSpPr/>
          <p:nvPr/>
        </p:nvSpPr>
        <p:spPr>
          <a:xfrm>
            <a:off x="2040880" y="2968795"/>
            <a:ext cx="806962" cy="784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0E5D2AEE-A716-BCEC-80C7-325497397E31}"/>
              </a:ext>
            </a:extLst>
          </p:cNvPr>
          <p:cNvSpPr/>
          <p:nvPr/>
        </p:nvSpPr>
        <p:spPr>
          <a:xfrm>
            <a:off x="2724422" y="3085099"/>
            <a:ext cx="806962" cy="784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1B4B92ED-E8C6-FFA9-EC72-31276333099F}"/>
              </a:ext>
            </a:extLst>
          </p:cNvPr>
          <p:cNvSpPr/>
          <p:nvPr/>
        </p:nvSpPr>
        <p:spPr>
          <a:xfrm>
            <a:off x="1518689" y="3260850"/>
            <a:ext cx="551834" cy="52861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8DFC1F1E-4BC8-85F0-5470-3732A6AE871A}"/>
              </a:ext>
            </a:extLst>
          </p:cNvPr>
          <p:cNvSpPr/>
          <p:nvPr/>
        </p:nvSpPr>
        <p:spPr>
          <a:xfrm>
            <a:off x="2171984" y="3099266"/>
            <a:ext cx="551834" cy="52861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A66A00F2-9D64-91D2-A257-210692DEC43F}"/>
              </a:ext>
            </a:extLst>
          </p:cNvPr>
          <p:cNvSpPr/>
          <p:nvPr/>
        </p:nvSpPr>
        <p:spPr>
          <a:xfrm>
            <a:off x="2855526" y="3213140"/>
            <a:ext cx="551834" cy="52861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E84BEDF3-13AF-EB20-C5BD-448CF0A15089}"/>
              </a:ext>
            </a:extLst>
          </p:cNvPr>
          <p:cNvSpPr/>
          <p:nvPr/>
        </p:nvSpPr>
        <p:spPr>
          <a:xfrm>
            <a:off x="1603182" y="3342556"/>
            <a:ext cx="379831" cy="34215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211EDFD2-F81D-26AB-09D2-58F344035792}"/>
              </a:ext>
            </a:extLst>
          </p:cNvPr>
          <p:cNvSpPr/>
          <p:nvPr/>
        </p:nvSpPr>
        <p:spPr>
          <a:xfrm>
            <a:off x="2263031" y="3190472"/>
            <a:ext cx="379831" cy="34215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93619C70-B40A-879A-4006-66AC20569D0C}"/>
              </a:ext>
            </a:extLst>
          </p:cNvPr>
          <p:cNvSpPr/>
          <p:nvPr/>
        </p:nvSpPr>
        <p:spPr>
          <a:xfrm>
            <a:off x="2948533" y="3304003"/>
            <a:ext cx="379831" cy="34215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F416822-8D9F-7C9F-0904-6E8293891677}"/>
              </a:ext>
            </a:extLst>
          </p:cNvPr>
          <p:cNvSpPr/>
          <p:nvPr/>
        </p:nvSpPr>
        <p:spPr>
          <a:xfrm>
            <a:off x="6782270" y="3108613"/>
            <a:ext cx="806962" cy="784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78FEF175-1B25-36C3-8C89-BE945822D9B6}"/>
              </a:ext>
            </a:extLst>
          </p:cNvPr>
          <p:cNvSpPr/>
          <p:nvPr/>
        </p:nvSpPr>
        <p:spPr>
          <a:xfrm>
            <a:off x="7435565" y="2942222"/>
            <a:ext cx="806962" cy="784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42327AAF-CB6B-04BB-A6D2-CF903C4E5B13}"/>
              </a:ext>
            </a:extLst>
          </p:cNvPr>
          <p:cNvSpPr/>
          <p:nvPr/>
        </p:nvSpPr>
        <p:spPr>
          <a:xfrm>
            <a:off x="8119107" y="3058526"/>
            <a:ext cx="806962" cy="784703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00353898-3A69-B000-0008-A2BD02C7F7F7}"/>
              </a:ext>
            </a:extLst>
          </p:cNvPr>
          <p:cNvSpPr/>
          <p:nvPr/>
        </p:nvSpPr>
        <p:spPr>
          <a:xfrm>
            <a:off x="6913374" y="3234277"/>
            <a:ext cx="551834" cy="52861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301E9EE3-1E74-9F00-312C-10E701FCB91D}"/>
              </a:ext>
            </a:extLst>
          </p:cNvPr>
          <p:cNvSpPr/>
          <p:nvPr/>
        </p:nvSpPr>
        <p:spPr>
          <a:xfrm>
            <a:off x="7566669" y="3072693"/>
            <a:ext cx="551834" cy="52861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5CE086ED-D3C4-F8D9-E009-E75C13EC64B2}"/>
              </a:ext>
            </a:extLst>
          </p:cNvPr>
          <p:cNvSpPr/>
          <p:nvPr/>
        </p:nvSpPr>
        <p:spPr>
          <a:xfrm>
            <a:off x="8250211" y="3186567"/>
            <a:ext cx="551834" cy="528618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EE3070D5-9944-EEEE-2688-C213EBF0E77E}"/>
              </a:ext>
            </a:extLst>
          </p:cNvPr>
          <p:cNvSpPr/>
          <p:nvPr/>
        </p:nvSpPr>
        <p:spPr>
          <a:xfrm>
            <a:off x="6997867" y="3315983"/>
            <a:ext cx="379831" cy="34215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AAA3262-12C7-FC86-2814-6DD2F8727A23}"/>
              </a:ext>
            </a:extLst>
          </p:cNvPr>
          <p:cNvSpPr/>
          <p:nvPr/>
        </p:nvSpPr>
        <p:spPr>
          <a:xfrm>
            <a:off x="7657716" y="3163899"/>
            <a:ext cx="379831" cy="34215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7B9FDCED-D69A-A610-474C-60246E963C51}"/>
              </a:ext>
            </a:extLst>
          </p:cNvPr>
          <p:cNvSpPr/>
          <p:nvPr/>
        </p:nvSpPr>
        <p:spPr>
          <a:xfrm>
            <a:off x="8343218" y="3277430"/>
            <a:ext cx="379831" cy="34215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Pfeil: nach links und rechts 97">
            <a:extLst>
              <a:ext uri="{FF2B5EF4-FFF2-40B4-BE49-F238E27FC236}">
                <a16:creationId xmlns:a16="http://schemas.microsoft.com/office/drawing/2014/main" id="{C9BD61C3-1957-B778-6BB6-F2E24675283C}"/>
              </a:ext>
            </a:extLst>
          </p:cNvPr>
          <p:cNvSpPr/>
          <p:nvPr/>
        </p:nvSpPr>
        <p:spPr>
          <a:xfrm>
            <a:off x="4922848" y="1599954"/>
            <a:ext cx="683879" cy="345273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59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Benutzerdefiniert</PresentationFormat>
  <Paragraphs>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2025-04-30T10:16:21Z</dcterms:created>
  <dcterms:modified xsi:type="dcterms:W3CDTF">2025-05-02T06:25:04Z</dcterms:modified>
</cp:coreProperties>
</file>