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3" autoAdjust="0"/>
    <p:restoredTop sz="94660"/>
  </p:normalViewPr>
  <p:slideViewPr>
    <p:cSldViewPr snapToGrid="0">
      <p:cViewPr>
        <p:scale>
          <a:sx n="75" d="100"/>
          <a:sy n="75" d="100"/>
        </p:scale>
        <p:origin x="135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6197-CA04-E39C-4E42-EC6E2A4E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4A8B20-80B5-EB91-A788-A9083F0A8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5F65B-8A61-F692-80C3-07A0D9BA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FCA50-7B0A-6D17-CC9E-F4F3E00E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624C4-7C91-9F1B-FF48-DA90FA61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DB6E1-9EB2-5B3D-EB17-3AC514E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48D6B5-B829-9C7C-DFD1-B4481D694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F100AE-6A26-B766-35D6-03CE9D96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48884-605A-B7D8-EE63-2F7681CF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35793-C8BA-64F1-BF10-9A134D87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C3D1C8-8510-EAA8-CD7C-D3136632E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954BC-8670-E5C1-11FA-9AE7D830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33FCC-2CCC-B100-95DD-D64A55A9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355BC-57FE-7566-5E7D-34CC2ACC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1CA30-7BCE-C499-367B-D91A3A93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43231-3AE3-753E-24A2-BA947EEF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378F2-8757-E376-1BB9-EE9A4008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106EE-83AB-7D62-71BE-6ABA94D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22E6C-91D6-0D7E-61AC-3B109224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386C6-9FF5-7728-4761-BA5187BA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BD09-6B91-E87A-B24C-46B24328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AE5B1F-32E2-C010-5E4F-1631B3C9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C011F-2C61-DE4D-D1F2-A855ACE6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16C62-21E5-D073-BCB8-F2C313E7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728E2E-FE3B-0AF2-5C88-34E4C37F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1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14473-B4CA-ADA2-848D-3A15BFCC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5BC9-DCE4-F793-B276-F0316545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6CABBD-A080-41D1-2F10-076BA6F5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987EAC-99D7-814E-9BC7-D46E65FD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ABEC5-3A4F-D6EE-18F6-CFDFBBA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8717D-46F1-2A1E-A4F6-BBEF7C2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6CA12-1807-31DE-A470-0B75A3A0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871F1-732C-A669-7216-3B433490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B788D-6C13-A1FA-07FB-ACCE1FF6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19FE54-339A-64B2-B104-16966611D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1731B3-4E1F-705F-0FB3-D7363FD7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934D5-262A-C4CB-4286-84E7D66A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8B301-A091-F76C-593D-788069D2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4B24DD-235D-3AB8-7953-36C541A4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83E87-8268-6D0B-2687-736506D2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FBF922-EC49-E460-E331-4976FF0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E43017-B032-E2E2-8EE9-AE7F367D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FF8F0B-1F0E-AA38-FF71-AF32E724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9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ED7B7E-18EC-4FFD-31F0-E1A641CE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D950BE-1CFD-9722-5CD0-A74CF39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31EE5-740D-E5E6-A17F-25F6845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0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990C5-00B3-00D4-588D-BFB371B6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5ACF2-8887-E3E3-D437-2471DEA9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E06E40-6E7E-D738-3E49-EB78CC9A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E88E11-7BE6-AB3B-DDAE-CCC7125A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1A86-6F8D-2051-76F1-9E1DE70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3228E-1234-0F2A-6828-D11FEEE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05263-43BD-AAB8-6EEB-A2A22A6F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8457CB-7FFD-ABB3-2C27-E2339602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247281-642A-1C49-3BCF-33F1D764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B63914-B611-62EE-BC3E-E5322CD5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8DC31D-5012-CA0F-E4C4-2440C677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0EFFF-760D-CBB5-25C3-59D1E19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4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4219C4-F996-9EC2-B77C-EC0E6290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D7F3C-4356-46E1-299B-E1686BD7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0BF64-3A11-804A-CCB2-7977C6146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BFF06-14F5-4293-9F86-064AAF24B2E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6074E-7FEF-F8B4-A2D0-9B0AF0821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DE964-3815-5C88-D699-B4A2CB964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3B65C-83EB-42E7-9E33-E49D941A4C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6271684-35EB-0A30-A039-60847CB1D95F}"/>
              </a:ext>
            </a:extLst>
          </p:cNvPr>
          <p:cNvCxnSpPr>
            <a:cxnSpLocks/>
          </p:cNvCxnSpPr>
          <p:nvPr/>
        </p:nvCxnSpPr>
        <p:spPr>
          <a:xfrm>
            <a:off x="2279112" y="3719743"/>
            <a:ext cx="2350038" cy="10903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898550B-1504-08E0-38BE-9A44CF958B01}"/>
              </a:ext>
            </a:extLst>
          </p:cNvPr>
          <p:cNvCxnSpPr>
            <a:cxnSpLocks/>
          </p:cNvCxnSpPr>
          <p:nvPr/>
        </p:nvCxnSpPr>
        <p:spPr>
          <a:xfrm flipV="1">
            <a:off x="7426773" y="3711479"/>
            <a:ext cx="2350038" cy="10903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57894852-1CB5-DDEF-6A93-21DF07932FC7}"/>
              </a:ext>
            </a:extLst>
          </p:cNvPr>
          <p:cNvSpPr/>
          <p:nvPr/>
        </p:nvSpPr>
        <p:spPr>
          <a:xfrm rot="2059582" flipV="1">
            <a:off x="7353718" y="2152609"/>
            <a:ext cx="2196000" cy="64841"/>
          </a:xfrm>
          <a:prstGeom prst="rightArrow">
            <a:avLst>
              <a:gd name="adj1" fmla="val 7247"/>
              <a:gd name="adj2" fmla="val 127742"/>
            </a:avLst>
          </a:prstGeom>
          <a:ln cap="rnd"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05CE8B1E-A4E3-2271-6C16-247059E7709E}"/>
              </a:ext>
            </a:extLst>
          </p:cNvPr>
          <p:cNvSpPr/>
          <p:nvPr/>
        </p:nvSpPr>
        <p:spPr>
          <a:xfrm rot="19540418">
            <a:off x="2196064" y="2239260"/>
            <a:ext cx="2379776" cy="64841"/>
          </a:xfrm>
          <a:prstGeom prst="rightArrow">
            <a:avLst>
              <a:gd name="adj1" fmla="val 7247"/>
              <a:gd name="adj2" fmla="val 127742"/>
            </a:avLst>
          </a:prstGeom>
          <a:ln cap="rnd"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14BF7B8-9C75-1826-C036-D838F627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99" y="332037"/>
            <a:ext cx="3744801" cy="22922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C5D995B-9C90-D027-A5DF-76D57B15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98" y="3956224"/>
            <a:ext cx="3890402" cy="2569739"/>
          </a:xfrm>
          <a:prstGeom prst="rect">
            <a:avLst/>
          </a:prstGeom>
        </p:spPr>
      </p:pic>
      <p:sp>
        <p:nvSpPr>
          <p:cNvPr id="21" name="Rechteck: diagonal liegende Ecken abgerundet 20">
            <a:extLst>
              <a:ext uri="{FF2B5EF4-FFF2-40B4-BE49-F238E27FC236}">
                <a16:creationId xmlns:a16="http://schemas.microsoft.com/office/drawing/2014/main" id="{DA0EE890-1684-5BA5-E793-B0DB2ACFD46F}"/>
              </a:ext>
            </a:extLst>
          </p:cNvPr>
          <p:cNvSpPr/>
          <p:nvPr/>
        </p:nvSpPr>
        <p:spPr>
          <a:xfrm>
            <a:off x="8059375" y="2885243"/>
            <a:ext cx="3524435" cy="834501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Digital entrepreneurs can be </a:t>
            </a:r>
            <a:r>
              <a:rPr lang="de-DE" sz="1600" b="1" i="1" dirty="0">
                <a:solidFill>
                  <a:schemeClr val="tx1"/>
                </a:solidFill>
              </a:rPr>
              <a:t>producing users on digital platforms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2" name="Rechteck: diagonal liegende Ecken abgerundet 21">
            <a:extLst>
              <a:ext uri="{FF2B5EF4-FFF2-40B4-BE49-F238E27FC236}">
                <a16:creationId xmlns:a16="http://schemas.microsoft.com/office/drawing/2014/main" id="{5E94C3AA-5BC1-AFED-1787-21BD3864D263}"/>
              </a:ext>
            </a:extLst>
          </p:cNvPr>
          <p:cNvSpPr/>
          <p:nvPr/>
        </p:nvSpPr>
        <p:spPr>
          <a:xfrm>
            <a:off x="340379" y="2885242"/>
            <a:ext cx="3602855" cy="834501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Digital entrepreneurs can be </a:t>
            </a:r>
            <a:r>
              <a:rPr lang="de-DE" sz="1600" b="1" i="1" dirty="0">
                <a:solidFill>
                  <a:schemeClr val="tx1"/>
                </a:solidFill>
              </a:rPr>
              <a:t>consuming users on digital platforms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9BBE028-AD93-7C2A-1C45-007855E4DA72}"/>
              </a:ext>
            </a:extLst>
          </p:cNvPr>
          <p:cNvSpPr txBox="1"/>
          <p:nvPr/>
        </p:nvSpPr>
        <p:spPr>
          <a:xfrm>
            <a:off x="8380272" y="1440683"/>
            <a:ext cx="256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Resulting services or products can be sold on digital platforms</a:t>
            </a:r>
            <a:endParaRPr lang="en-GB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C72CA0-7AB4-7340-7674-6E589C55633E}"/>
              </a:ext>
            </a:extLst>
          </p:cNvPr>
          <p:cNvSpPr txBox="1"/>
          <p:nvPr/>
        </p:nvSpPr>
        <p:spPr>
          <a:xfrm>
            <a:off x="891906" y="1478182"/>
            <a:ext cx="256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Platform services can be orchestrated to operate a business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3949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1</cp:revision>
  <dcterms:created xsi:type="dcterms:W3CDTF">2025-05-02T06:41:47Z</dcterms:created>
  <dcterms:modified xsi:type="dcterms:W3CDTF">2025-05-02T06:56:02Z</dcterms:modified>
</cp:coreProperties>
</file>