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439400" cy="55800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925" y="913219"/>
            <a:ext cx="7829550" cy="1942689"/>
          </a:xfrm>
        </p:spPr>
        <p:txBody>
          <a:bodyPr anchor="b"/>
          <a:lstStyle>
            <a:lvl1pPr algn="ctr">
              <a:defRPr sz="488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2930825"/>
            <a:ext cx="7829550" cy="1347223"/>
          </a:xfrm>
        </p:spPr>
        <p:txBody>
          <a:bodyPr/>
          <a:lstStyle>
            <a:lvl1pPr marL="0" indent="0" algn="ctr">
              <a:buNone/>
              <a:defRPr sz="1953"/>
            </a:lvl1pPr>
            <a:lvl2pPr marL="372024" indent="0" algn="ctr">
              <a:buNone/>
              <a:defRPr sz="1627"/>
            </a:lvl2pPr>
            <a:lvl3pPr marL="744047" indent="0" algn="ctr">
              <a:buNone/>
              <a:defRPr sz="1465"/>
            </a:lvl3pPr>
            <a:lvl4pPr marL="1116071" indent="0" algn="ctr">
              <a:buNone/>
              <a:defRPr sz="1302"/>
            </a:lvl4pPr>
            <a:lvl5pPr marL="1488095" indent="0" algn="ctr">
              <a:buNone/>
              <a:defRPr sz="1302"/>
            </a:lvl5pPr>
            <a:lvl6pPr marL="1860118" indent="0" algn="ctr">
              <a:buNone/>
              <a:defRPr sz="1302"/>
            </a:lvl6pPr>
            <a:lvl7pPr marL="2232142" indent="0" algn="ctr">
              <a:buNone/>
              <a:defRPr sz="1302"/>
            </a:lvl7pPr>
            <a:lvl8pPr marL="2604165" indent="0" algn="ctr">
              <a:buNone/>
              <a:defRPr sz="1302"/>
            </a:lvl8pPr>
            <a:lvl9pPr marL="2976189" indent="0" algn="ctr">
              <a:buNone/>
              <a:defRPr sz="130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C263-ABDB-4835-9EDD-9701A4AFB09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BA4B-D5B8-4151-BD6A-862CDB830B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66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C263-ABDB-4835-9EDD-9701A4AFB09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BA4B-D5B8-4151-BD6A-862CDB830B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4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5" y="297087"/>
            <a:ext cx="2250996" cy="472884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09" y="297087"/>
            <a:ext cx="6622494" cy="472884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C263-ABDB-4835-9EDD-9701A4AFB09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BA4B-D5B8-4151-BD6A-862CDB830B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40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C263-ABDB-4835-9EDD-9701A4AFB09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BA4B-D5B8-4151-BD6A-862CDB830B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46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1" y="1391141"/>
            <a:ext cx="9003983" cy="2321151"/>
          </a:xfrm>
        </p:spPr>
        <p:txBody>
          <a:bodyPr anchor="b"/>
          <a:lstStyle>
            <a:lvl1pPr>
              <a:defRPr sz="488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1" y="3734251"/>
            <a:ext cx="9003983" cy="1220638"/>
          </a:xfrm>
        </p:spPr>
        <p:txBody>
          <a:bodyPr/>
          <a:lstStyle>
            <a:lvl1pPr marL="0" indent="0">
              <a:buNone/>
              <a:defRPr sz="1953">
                <a:solidFill>
                  <a:schemeClr val="tx1">
                    <a:tint val="82000"/>
                  </a:schemeClr>
                </a:solidFill>
              </a:defRPr>
            </a:lvl1pPr>
            <a:lvl2pPr marL="372024" indent="0">
              <a:buNone/>
              <a:defRPr sz="1627">
                <a:solidFill>
                  <a:schemeClr val="tx1">
                    <a:tint val="82000"/>
                  </a:schemeClr>
                </a:solidFill>
              </a:defRPr>
            </a:lvl2pPr>
            <a:lvl3pPr marL="744047" indent="0">
              <a:buNone/>
              <a:defRPr sz="1465">
                <a:solidFill>
                  <a:schemeClr val="tx1">
                    <a:tint val="82000"/>
                  </a:schemeClr>
                </a:solidFill>
              </a:defRPr>
            </a:lvl3pPr>
            <a:lvl4pPr marL="1116071" indent="0">
              <a:buNone/>
              <a:defRPr sz="1302">
                <a:solidFill>
                  <a:schemeClr val="tx1">
                    <a:tint val="82000"/>
                  </a:schemeClr>
                </a:solidFill>
              </a:defRPr>
            </a:lvl4pPr>
            <a:lvl5pPr marL="1488095" indent="0">
              <a:buNone/>
              <a:defRPr sz="1302">
                <a:solidFill>
                  <a:schemeClr val="tx1">
                    <a:tint val="82000"/>
                  </a:schemeClr>
                </a:solidFill>
              </a:defRPr>
            </a:lvl5pPr>
            <a:lvl6pPr marL="1860118" indent="0">
              <a:buNone/>
              <a:defRPr sz="1302">
                <a:solidFill>
                  <a:schemeClr val="tx1">
                    <a:tint val="82000"/>
                  </a:schemeClr>
                </a:solidFill>
              </a:defRPr>
            </a:lvl6pPr>
            <a:lvl7pPr marL="2232142" indent="0">
              <a:buNone/>
              <a:defRPr sz="1302">
                <a:solidFill>
                  <a:schemeClr val="tx1">
                    <a:tint val="82000"/>
                  </a:schemeClr>
                </a:solidFill>
              </a:defRPr>
            </a:lvl7pPr>
            <a:lvl8pPr marL="2604165" indent="0">
              <a:buNone/>
              <a:defRPr sz="1302">
                <a:solidFill>
                  <a:schemeClr val="tx1">
                    <a:tint val="82000"/>
                  </a:schemeClr>
                </a:solidFill>
              </a:defRPr>
            </a:lvl8pPr>
            <a:lvl9pPr marL="2976189" indent="0">
              <a:buNone/>
              <a:defRPr sz="130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C263-ABDB-4835-9EDD-9701A4AFB09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BA4B-D5B8-4151-BD6A-862CDB830B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27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1485433"/>
            <a:ext cx="4436745" cy="35404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1485433"/>
            <a:ext cx="4436745" cy="35404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C263-ABDB-4835-9EDD-9701A4AFB09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BA4B-D5B8-4151-BD6A-862CDB830B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03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297087"/>
            <a:ext cx="9003983" cy="107855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69" y="1367891"/>
            <a:ext cx="4416355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69" y="2038273"/>
            <a:ext cx="4416355" cy="29979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6" y="1367891"/>
            <a:ext cx="4438105" cy="670382"/>
          </a:xfrm>
        </p:spPr>
        <p:txBody>
          <a:bodyPr anchor="b"/>
          <a:lstStyle>
            <a:lvl1pPr marL="0" indent="0">
              <a:buNone/>
              <a:defRPr sz="1953" b="1"/>
            </a:lvl1pPr>
            <a:lvl2pPr marL="372024" indent="0">
              <a:buNone/>
              <a:defRPr sz="1627" b="1"/>
            </a:lvl2pPr>
            <a:lvl3pPr marL="744047" indent="0">
              <a:buNone/>
              <a:defRPr sz="1465" b="1"/>
            </a:lvl3pPr>
            <a:lvl4pPr marL="1116071" indent="0">
              <a:buNone/>
              <a:defRPr sz="1302" b="1"/>
            </a:lvl4pPr>
            <a:lvl5pPr marL="1488095" indent="0">
              <a:buNone/>
              <a:defRPr sz="1302" b="1"/>
            </a:lvl5pPr>
            <a:lvl6pPr marL="1860118" indent="0">
              <a:buNone/>
              <a:defRPr sz="1302" b="1"/>
            </a:lvl6pPr>
            <a:lvl7pPr marL="2232142" indent="0">
              <a:buNone/>
              <a:defRPr sz="1302" b="1"/>
            </a:lvl7pPr>
            <a:lvl8pPr marL="2604165" indent="0">
              <a:buNone/>
              <a:defRPr sz="1302" b="1"/>
            </a:lvl8pPr>
            <a:lvl9pPr marL="2976189" indent="0">
              <a:buNone/>
              <a:defRPr sz="130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6" y="2038273"/>
            <a:ext cx="4438105" cy="299799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C263-ABDB-4835-9EDD-9701A4AFB09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BA4B-D5B8-4151-BD6A-862CDB830B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83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C263-ABDB-4835-9EDD-9701A4AFB09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BA4B-D5B8-4151-BD6A-862CDB830B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508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C263-ABDB-4835-9EDD-9701A4AFB09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BA4B-D5B8-4151-BD6A-862CDB830B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58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372004"/>
            <a:ext cx="3366978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803426"/>
            <a:ext cx="5284946" cy="3965461"/>
          </a:xfrm>
        </p:spPr>
        <p:txBody>
          <a:bodyPr/>
          <a:lstStyle>
            <a:lvl1pPr>
              <a:defRPr sz="2604"/>
            </a:lvl1pPr>
            <a:lvl2pPr>
              <a:defRPr sz="2278"/>
            </a:lvl2pPr>
            <a:lvl3pPr>
              <a:defRPr sz="1953"/>
            </a:lvl3pPr>
            <a:lvl4pPr>
              <a:defRPr sz="1627"/>
            </a:lvl4pPr>
            <a:lvl5pPr>
              <a:defRPr sz="1627"/>
            </a:lvl5pPr>
            <a:lvl6pPr>
              <a:defRPr sz="1627"/>
            </a:lvl6pPr>
            <a:lvl7pPr>
              <a:defRPr sz="1627"/>
            </a:lvl7pPr>
            <a:lvl8pPr>
              <a:defRPr sz="1627"/>
            </a:lvl8pPr>
            <a:lvl9pPr>
              <a:defRPr sz="162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674019"/>
            <a:ext cx="3366978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C263-ABDB-4835-9EDD-9701A4AFB09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BA4B-D5B8-4151-BD6A-862CDB830B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693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372004"/>
            <a:ext cx="3366978" cy="1302015"/>
          </a:xfrm>
        </p:spPr>
        <p:txBody>
          <a:bodyPr anchor="b"/>
          <a:lstStyle>
            <a:lvl1pPr>
              <a:defRPr sz="26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803426"/>
            <a:ext cx="5284946" cy="3965461"/>
          </a:xfrm>
        </p:spPr>
        <p:txBody>
          <a:bodyPr anchor="t"/>
          <a:lstStyle>
            <a:lvl1pPr marL="0" indent="0">
              <a:buNone/>
              <a:defRPr sz="2604"/>
            </a:lvl1pPr>
            <a:lvl2pPr marL="372024" indent="0">
              <a:buNone/>
              <a:defRPr sz="2278"/>
            </a:lvl2pPr>
            <a:lvl3pPr marL="744047" indent="0">
              <a:buNone/>
              <a:defRPr sz="1953"/>
            </a:lvl3pPr>
            <a:lvl4pPr marL="1116071" indent="0">
              <a:buNone/>
              <a:defRPr sz="1627"/>
            </a:lvl4pPr>
            <a:lvl5pPr marL="1488095" indent="0">
              <a:buNone/>
              <a:defRPr sz="1627"/>
            </a:lvl5pPr>
            <a:lvl6pPr marL="1860118" indent="0">
              <a:buNone/>
              <a:defRPr sz="1627"/>
            </a:lvl6pPr>
            <a:lvl7pPr marL="2232142" indent="0">
              <a:buNone/>
              <a:defRPr sz="1627"/>
            </a:lvl7pPr>
            <a:lvl8pPr marL="2604165" indent="0">
              <a:buNone/>
              <a:defRPr sz="1627"/>
            </a:lvl8pPr>
            <a:lvl9pPr marL="2976189" indent="0">
              <a:buNone/>
              <a:defRPr sz="162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1674019"/>
            <a:ext cx="3366978" cy="3101327"/>
          </a:xfrm>
        </p:spPr>
        <p:txBody>
          <a:bodyPr/>
          <a:lstStyle>
            <a:lvl1pPr marL="0" indent="0">
              <a:buNone/>
              <a:defRPr sz="1302"/>
            </a:lvl1pPr>
            <a:lvl2pPr marL="372024" indent="0">
              <a:buNone/>
              <a:defRPr sz="1139"/>
            </a:lvl2pPr>
            <a:lvl3pPr marL="744047" indent="0">
              <a:buNone/>
              <a:defRPr sz="976"/>
            </a:lvl3pPr>
            <a:lvl4pPr marL="1116071" indent="0">
              <a:buNone/>
              <a:defRPr sz="814"/>
            </a:lvl4pPr>
            <a:lvl5pPr marL="1488095" indent="0">
              <a:buNone/>
              <a:defRPr sz="814"/>
            </a:lvl5pPr>
            <a:lvl6pPr marL="1860118" indent="0">
              <a:buNone/>
              <a:defRPr sz="814"/>
            </a:lvl6pPr>
            <a:lvl7pPr marL="2232142" indent="0">
              <a:buNone/>
              <a:defRPr sz="814"/>
            </a:lvl7pPr>
            <a:lvl8pPr marL="2604165" indent="0">
              <a:buNone/>
              <a:defRPr sz="814"/>
            </a:lvl8pPr>
            <a:lvl9pPr marL="2976189" indent="0">
              <a:buNone/>
              <a:defRPr sz="81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5C263-ABDB-4835-9EDD-9701A4AFB09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5BA4B-D5B8-4151-BD6A-862CDB830B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297087"/>
            <a:ext cx="9003983" cy="1078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1485433"/>
            <a:ext cx="9003983" cy="354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5171892"/>
            <a:ext cx="2348865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85C263-ABDB-4835-9EDD-9701A4AFB09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5171892"/>
            <a:ext cx="3523298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5171892"/>
            <a:ext cx="2348865" cy="297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85BA4B-D5B8-4151-BD6A-862CDB830B6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10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44047" rtl="0" eaLnBrk="1" latinLnBrk="0" hangingPunct="1">
        <a:lnSpc>
          <a:spcPct val="90000"/>
        </a:lnSpc>
        <a:spcBef>
          <a:spcPct val="0"/>
        </a:spcBef>
        <a:buNone/>
        <a:defRPr sz="35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12" indent="-186012" algn="l" defTabSz="744047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278" kern="1200">
          <a:solidFill>
            <a:schemeClr val="tx1"/>
          </a:solidFill>
          <a:latin typeface="+mn-lt"/>
          <a:ea typeface="+mn-ea"/>
          <a:cs typeface="+mn-cs"/>
        </a:defRPr>
      </a:lvl1pPr>
      <a:lvl2pPr marL="558035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953" kern="1200">
          <a:solidFill>
            <a:schemeClr val="tx1"/>
          </a:solidFill>
          <a:latin typeface="+mn-lt"/>
          <a:ea typeface="+mn-ea"/>
          <a:cs typeface="+mn-cs"/>
        </a:defRPr>
      </a:lvl2pPr>
      <a:lvl3pPr marL="930059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627" kern="1200">
          <a:solidFill>
            <a:schemeClr val="tx1"/>
          </a:solidFill>
          <a:latin typeface="+mn-lt"/>
          <a:ea typeface="+mn-ea"/>
          <a:cs typeface="+mn-cs"/>
        </a:defRPr>
      </a:lvl3pPr>
      <a:lvl4pPr marL="1302083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674106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2046130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418154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790177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3162201" indent="-186012" algn="l" defTabSz="744047" rtl="0" eaLnBrk="1" latinLnBrk="0" hangingPunct="1">
        <a:lnSpc>
          <a:spcPct val="90000"/>
        </a:lnSpc>
        <a:spcBef>
          <a:spcPts val="407"/>
        </a:spcBef>
        <a:buFont typeface="Arial" panose="020B0604020202020204" pitchFamily="34" charset="0"/>
        <a:buChar char="•"/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1pPr>
      <a:lvl2pPr marL="372024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2pPr>
      <a:lvl3pPr marL="744047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3pPr>
      <a:lvl4pPr marL="1116071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148809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1860118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6pPr>
      <a:lvl7pPr marL="2232142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7pPr>
      <a:lvl8pPr marL="2604165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8pPr>
      <a:lvl9pPr marL="2976189" algn="l" defTabSz="744047" rtl="0" eaLnBrk="1" latinLnBrk="0" hangingPunct="1">
        <a:defRPr sz="14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7CC935D-E2CC-E3D0-B80D-7A4A6F993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2713"/>
              </p:ext>
            </p:extLst>
          </p:nvPr>
        </p:nvGraphicFramePr>
        <p:xfrm>
          <a:off x="1123273" y="1308891"/>
          <a:ext cx="9119286" cy="32427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039762">
                  <a:extLst>
                    <a:ext uri="{9D8B030D-6E8A-4147-A177-3AD203B41FA5}">
                      <a16:colId xmlns:a16="http://schemas.microsoft.com/office/drawing/2014/main" val="2983413931"/>
                    </a:ext>
                  </a:extLst>
                </a:gridCol>
                <a:gridCol w="3039762">
                  <a:extLst>
                    <a:ext uri="{9D8B030D-6E8A-4147-A177-3AD203B41FA5}">
                      <a16:colId xmlns:a16="http://schemas.microsoft.com/office/drawing/2014/main" val="2230838555"/>
                    </a:ext>
                  </a:extLst>
                </a:gridCol>
                <a:gridCol w="3039762">
                  <a:extLst>
                    <a:ext uri="{9D8B030D-6E8A-4147-A177-3AD203B41FA5}">
                      <a16:colId xmlns:a16="http://schemas.microsoft.com/office/drawing/2014/main" val="3162704876"/>
                    </a:ext>
                  </a:extLst>
                </a:gridCol>
              </a:tblGrid>
              <a:tr h="540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500" dirty="0"/>
                        <a:t>Digital</a:t>
                      </a:r>
                      <a:endParaRPr lang="en-GB" sz="25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500" dirty="0"/>
                        <a:t>Work</a:t>
                      </a:r>
                      <a:endParaRPr lang="en-GB" sz="25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500" dirty="0"/>
                        <a:t>Productivity</a:t>
                      </a:r>
                      <a:endParaRPr lang="en-GB" sz="25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1745509064"/>
                  </a:ext>
                </a:extLst>
              </a:tr>
              <a:tr h="540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500" dirty="0"/>
                        <a:t>Online</a:t>
                      </a:r>
                      <a:endParaRPr lang="en-GB" sz="25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500" dirty="0"/>
                        <a:t>Labor</a:t>
                      </a:r>
                      <a:endParaRPr lang="en-GB" sz="25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500" dirty="0"/>
                        <a:t>Effectiveness</a:t>
                      </a:r>
                      <a:endParaRPr lang="en-GB" sz="25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2985867418"/>
                  </a:ext>
                </a:extLst>
              </a:tr>
              <a:tr h="540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500" dirty="0"/>
                        <a:t>Virtual</a:t>
                      </a:r>
                      <a:endParaRPr lang="en-GB" sz="25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500" dirty="0"/>
                        <a:t>Service</a:t>
                      </a:r>
                      <a:endParaRPr lang="en-GB" sz="25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500" dirty="0"/>
                        <a:t>Efficiency</a:t>
                      </a:r>
                      <a:endParaRPr lang="en-GB" sz="25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3702331388"/>
                  </a:ext>
                </a:extLst>
              </a:tr>
              <a:tr h="540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500" dirty="0"/>
                        <a:t>Remote</a:t>
                      </a:r>
                      <a:endParaRPr lang="en-GB" sz="25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500" dirty="0"/>
                        <a:t>Profession</a:t>
                      </a:r>
                      <a:endParaRPr lang="en-GB" sz="25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500" dirty="0"/>
                        <a:t>Performance</a:t>
                      </a:r>
                      <a:endParaRPr lang="en-GB" sz="25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3676091618"/>
                  </a:ext>
                </a:extLst>
              </a:tr>
              <a:tr h="540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500" dirty="0"/>
                        <a:t>Augmented reality</a:t>
                      </a:r>
                      <a:endParaRPr lang="en-GB" sz="25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500" dirty="0"/>
                        <a:t>Occupation</a:t>
                      </a:r>
                      <a:endParaRPr lang="en-GB" sz="25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500" dirty="0"/>
                        <a:t>Output</a:t>
                      </a:r>
                      <a:endParaRPr lang="en-GB" sz="25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2068336760"/>
                  </a:ext>
                </a:extLst>
              </a:tr>
              <a:tr h="540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500" dirty="0"/>
                        <a:t>…</a:t>
                      </a:r>
                      <a:endParaRPr lang="en-GB" sz="25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500" dirty="0"/>
                        <a:t>…</a:t>
                      </a:r>
                      <a:endParaRPr lang="en-GB" sz="2500" dirty="0"/>
                    </a:p>
                  </a:txBody>
                  <a:tcPr marL="91441" marR="91441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2500" dirty="0"/>
                        <a:t>…</a:t>
                      </a:r>
                      <a:endParaRPr lang="en-GB" sz="2500" dirty="0"/>
                    </a:p>
                  </a:txBody>
                  <a:tcPr marL="91441" marR="91441" anchor="ctr"/>
                </a:tc>
                <a:extLst>
                  <a:ext uri="{0D108BD9-81ED-4DB2-BD59-A6C34878D82A}">
                    <a16:rowId xmlns:a16="http://schemas.microsoft.com/office/drawing/2014/main" val="3762251913"/>
                  </a:ext>
                </a:extLst>
              </a:tr>
            </a:tbl>
          </a:graphicData>
        </a:graphic>
      </p:graphicFrame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933D741-3768-4B18-7B9C-2E11CB043DF7}"/>
              </a:ext>
            </a:extLst>
          </p:cNvPr>
          <p:cNvCxnSpPr>
            <a:cxnSpLocks/>
          </p:cNvCxnSpPr>
          <p:nvPr/>
        </p:nvCxnSpPr>
        <p:spPr>
          <a:xfrm>
            <a:off x="2155257" y="995277"/>
            <a:ext cx="7055318" cy="0"/>
          </a:xfrm>
          <a:prstGeom prst="straightConnector1">
            <a:avLst/>
          </a:prstGeom>
          <a:ln w="50800">
            <a:headEnd type="stealth" w="lg" len="med"/>
            <a:tailEnd type="stealth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535A65B6-D983-F59A-D826-10E74E04A919}"/>
              </a:ext>
            </a:extLst>
          </p:cNvPr>
          <p:cNvSpPr/>
          <p:nvPr/>
        </p:nvSpPr>
        <p:spPr>
          <a:xfrm>
            <a:off x="4449671" y="333557"/>
            <a:ext cx="2466503" cy="661720"/>
          </a:xfrm>
          <a:prstGeom prst="rect">
            <a:avLst/>
          </a:prstGeom>
          <a:noFill/>
        </p:spPr>
        <p:txBody>
          <a:bodyPr wrap="square" lIns="0" tIns="45720" rIns="0" bIns="0">
            <a:spAutoFit/>
          </a:bodyPr>
          <a:lstStyle/>
          <a:p>
            <a:pPr algn="ctr"/>
            <a:r>
              <a:rPr lang="de-DE" sz="4000" b="1" dirty="0">
                <a:ln w="95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</a:rPr>
              <a:t>Concepts</a:t>
            </a:r>
            <a:endParaRPr lang="en-GB" sz="4000" b="1" dirty="0">
              <a:ln w="9525">
                <a:solidFill>
                  <a:schemeClr val="accent2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D6BA281-39C0-DC11-64C0-B1C2388CADF7}"/>
              </a:ext>
            </a:extLst>
          </p:cNvPr>
          <p:cNvCxnSpPr>
            <a:cxnSpLocks/>
          </p:cNvCxnSpPr>
          <p:nvPr/>
        </p:nvCxnSpPr>
        <p:spPr>
          <a:xfrm>
            <a:off x="792120" y="1400344"/>
            <a:ext cx="0" cy="3099379"/>
          </a:xfrm>
          <a:prstGeom prst="straightConnector1">
            <a:avLst/>
          </a:prstGeom>
          <a:ln w="50800">
            <a:headEnd type="stealth" w="lg" len="med"/>
            <a:tailEnd type="stealth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EE2E4171-4CCF-3AAF-5327-1CA1EF5F73F4}"/>
              </a:ext>
            </a:extLst>
          </p:cNvPr>
          <p:cNvSpPr/>
          <p:nvPr/>
        </p:nvSpPr>
        <p:spPr>
          <a:xfrm rot="16200000">
            <a:off x="-862458" y="2619166"/>
            <a:ext cx="2466503" cy="661720"/>
          </a:xfrm>
          <a:prstGeom prst="rect">
            <a:avLst/>
          </a:prstGeom>
          <a:noFill/>
        </p:spPr>
        <p:txBody>
          <a:bodyPr wrap="square" lIns="0" tIns="45720" rIns="0" bIns="0">
            <a:spAutoFit/>
          </a:bodyPr>
          <a:lstStyle/>
          <a:p>
            <a:pPr algn="ctr"/>
            <a:r>
              <a:rPr lang="de-DE" sz="4000" b="1" dirty="0">
                <a:ln w="9525">
                  <a:solidFill>
                    <a:schemeClr val="accent2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</a:rPr>
              <a:t>Synonyms</a:t>
            </a:r>
            <a:endParaRPr lang="en-GB" sz="4000" b="1" dirty="0">
              <a:ln w="9525">
                <a:solidFill>
                  <a:schemeClr val="accent2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31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</Words>
  <Application>Microsoft Office PowerPoint</Application>
  <PresentationFormat>Benutzerdefiniert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2</cp:revision>
  <dcterms:created xsi:type="dcterms:W3CDTF">2025-03-06T10:44:54Z</dcterms:created>
  <dcterms:modified xsi:type="dcterms:W3CDTF">2025-05-02T06:29:37Z</dcterms:modified>
</cp:coreProperties>
</file>