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9359900" cy="5040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erit Wagner" initials="GW" lastIdx="1" clrIdx="0">
    <p:extLst>
      <p:ext uri="{19B8F6BF-5375-455C-9EA6-DF929625EA0E}">
        <p15:presenceInfo xmlns:p15="http://schemas.microsoft.com/office/powerpoint/2012/main" userId="Gerit Wag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FB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7" autoAdjust="0"/>
    <p:restoredTop sz="94660"/>
  </p:normalViewPr>
  <p:slideViewPr>
    <p:cSldViewPr snapToGrid="0">
      <p:cViewPr>
        <p:scale>
          <a:sx n="100" d="100"/>
          <a:sy n="100" d="100"/>
        </p:scale>
        <p:origin x="1776" y="19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commentAuthors" Target="commentAuthors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69988" y="824885"/>
            <a:ext cx="7019925" cy="1754776"/>
          </a:xfrm>
        </p:spPr>
        <p:txBody>
          <a:bodyPr anchor="b"/>
          <a:lstStyle>
            <a:lvl1pPr algn="ctr"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69988" y="2647331"/>
            <a:ext cx="7019925" cy="1216909"/>
          </a:xfrm>
        </p:spPr>
        <p:txBody>
          <a:bodyPr/>
          <a:lstStyle>
            <a:lvl1pPr marL="0" indent="0" algn="ctr">
              <a:buNone/>
              <a:defRPr sz="1764"/>
            </a:lvl1pPr>
            <a:lvl2pPr marL="336042" indent="0" algn="ctr">
              <a:buNone/>
              <a:defRPr sz="1470"/>
            </a:lvl2pPr>
            <a:lvl3pPr marL="672084" indent="0" algn="ctr">
              <a:buNone/>
              <a:defRPr sz="1323"/>
            </a:lvl3pPr>
            <a:lvl4pPr marL="1008126" indent="0" algn="ctr">
              <a:buNone/>
              <a:defRPr sz="1176"/>
            </a:lvl4pPr>
            <a:lvl5pPr marL="1344168" indent="0" algn="ctr">
              <a:buNone/>
              <a:defRPr sz="1176"/>
            </a:lvl5pPr>
            <a:lvl6pPr marL="1680210" indent="0" algn="ctr">
              <a:buNone/>
              <a:defRPr sz="1176"/>
            </a:lvl6pPr>
            <a:lvl7pPr marL="2016252" indent="0" algn="ctr">
              <a:buNone/>
              <a:defRPr sz="1176"/>
            </a:lvl7pPr>
            <a:lvl8pPr marL="2352294" indent="0" algn="ctr">
              <a:buNone/>
              <a:defRPr sz="1176"/>
            </a:lvl8pPr>
            <a:lvl9pPr marL="2688336" indent="0" algn="ctr">
              <a:buNone/>
              <a:defRPr sz="1176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3279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298146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98179" y="268350"/>
            <a:ext cx="2018228" cy="4271432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43493" y="268350"/>
            <a:ext cx="5937687" cy="4271432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510004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74399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618" y="1256579"/>
            <a:ext cx="8072914" cy="2096630"/>
          </a:xfrm>
        </p:spPr>
        <p:txBody>
          <a:bodyPr anchor="b"/>
          <a:lstStyle>
            <a:lvl1pPr>
              <a:defRPr sz="441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8618" y="3373044"/>
            <a:ext cx="8072914" cy="1102568"/>
          </a:xfrm>
        </p:spPr>
        <p:txBody>
          <a:bodyPr/>
          <a:lstStyle>
            <a:lvl1pPr marL="0" indent="0">
              <a:buNone/>
              <a:defRPr sz="1764">
                <a:solidFill>
                  <a:schemeClr val="tx1">
                    <a:tint val="75000"/>
                  </a:schemeClr>
                </a:solidFill>
              </a:defRPr>
            </a:lvl1pPr>
            <a:lvl2pPr marL="336042" indent="0">
              <a:buNone/>
              <a:defRPr sz="1470">
                <a:solidFill>
                  <a:schemeClr val="tx1">
                    <a:tint val="75000"/>
                  </a:schemeClr>
                </a:solidFill>
              </a:defRPr>
            </a:lvl2pPr>
            <a:lvl3pPr marL="672084" indent="0">
              <a:buNone/>
              <a:defRPr sz="1323">
                <a:solidFill>
                  <a:schemeClr val="tx1">
                    <a:tint val="75000"/>
                  </a:schemeClr>
                </a:solidFill>
              </a:defRPr>
            </a:lvl3pPr>
            <a:lvl4pPr marL="100812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4pPr>
            <a:lvl5pPr marL="1344168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5pPr>
            <a:lvl6pPr marL="1680210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6pPr>
            <a:lvl7pPr marL="2016252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7pPr>
            <a:lvl8pPr marL="2352294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8pPr>
            <a:lvl9pPr marL="2688336" indent="0">
              <a:buNone/>
              <a:defRPr sz="11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95275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43493" y="1341750"/>
            <a:ext cx="3977958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38449" y="1341750"/>
            <a:ext cx="3977958" cy="319803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054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2" y="268350"/>
            <a:ext cx="8072914" cy="974228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4713" y="1235577"/>
            <a:ext cx="3959676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4713" y="1841114"/>
            <a:ext cx="3959676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38449" y="1235577"/>
            <a:ext cx="3979177" cy="605537"/>
          </a:xfrm>
        </p:spPr>
        <p:txBody>
          <a:bodyPr anchor="b"/>
          <a:lstStyle>
            <a:lvl1pPr marL="0" indent="0">
              <a:buNone/>
              <a:defRPr sz="1764" b="1"/>
            </a:lvl1pPr>
            <a:lvl2pPr marL="336042" indent="0">
              <a:buNone/>
              <a:defRPr sz="1470" b="1"/>
            </a:lvl2pPr>
            <a:lvl3pPr marL="672084" indent="0">
              <a:buNone/>
              <a:defRPr sz="1323" b="1"/>
            </a:lvl3pPr>
            <a:lvl4pPr marL="1008126" indent="0">
              <a:buNone/>
              <a:defRPr sz="1176" b="1"/>
            </a:lvl4pPr>
            <a:lvl5pPr marL="1344168" indent="0">
              <a:buNone/>
              <a:defRPr sz="1176" b="1"/>
            </a:lvl5pPr>
            <a:lvl6pPr marL="1680210" indent="0">
              <a:buNone/>
              <a:defRPr sz="1176" b="1"/>
            </a:lvl6pPr>
            <a:lvl7pPr marL="2016252" indent="0">
              <a:buNone/>
              <a:defRPr sz="1176" b="1"/>
            </a:lvl7pPr>
            <a:lvl8pPr marL="2352294" indent="0">
              <a:buNone/>
              <a:defRPr sz="1176" b="1"/>
            </a:lvl8pPr>
            <a:lvl9pPr marL="2688336" indent="0">
              <a:buNone/>
              <a:defRPr sz="1176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38449" y="1841114"/>
            <a:ext cx="3979177" cy="2708002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264966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19858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872164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36021"/>
            <a:ext cx="301881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79177" y="725712"/>
            <a:ext cx="4738449" cy="3581889"/>
          </a:xfrm>
        </p:spPr>
        <p:txBody>
          <a:bodyPr/>
          <a:lstStyle>
            <a:lvl1pPr>
              <a:defRPr sz="2352"/>
            </a:lvl1pPr>
            <a:lvl2pPr>
              <a:defRPr sz="2058"/>
            </a:lvl2pPr>
            <a:lvl3pPr>
              <a:defRPr sz="1764"/>
            </a:lvl3pPr>
            <a:lvl4pPr>
              <a:defRPr sz="1470"/>
            </a:lvl4pPr>
            <a:lvl5pPr>
              <a:defRPr sz="1470"/>
            </a:lvl5pPr>
            <a:lvl6pPr>
              <a:defRPr sz="1470"/>
            </a:lvl6pPr>
            <a:lvl7pPr>
              <a:defRPr sz="1470"/>
            </a:lvl7pPr>
            <a:lvl8pPr>
              <a:defRPr sz="1470"/>
            </a:lvl8pPr>
            <a:lvl9pPr>
              <a:defRPr sz="147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12094"/>
            <a:ext cx="301881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940078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4713" y="336021"/>
            <a:ext cx="3018811" cy="1176073"/>
          </a:xfrm>
        </p:spPr>
        <p:txBody>
          <a:bodyPr anchor="b"/>
          <a:lstStyle>
            <a:lvl1pPr>
              <a:defRPr sz="2352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979177" y="725712"/>
            <a:ext cx="4738449" cy="3581889"/>
          </a:xfrm>
        </p:spPr>
        <p:txBody>
          <a:bodyPr anchor="t"/>
          <a:lstStyle>
            <a:lvl1pPr marL="0" indent="0">
              <a:buNone/>
              <a:defRPr sz="2352"/>
            </a:lvl1pPr>
            <a:lvl2pPr marL="336042" indent="0">
              <a:buNone/>
              <a:defRPr sz="2058"/>
            </a:lvl2pPr>
            <a:lvl3pPr marL="672084" indent="0">
              <a:buNone/>
              <a:defRPr sz="1764"/>
            </a:lvl3pPr>
            <a:lvl4pPr marL="1008126" indent="0">
              <a:buNone/>
              <a:defRPr sz="1470"/>
            </a:lvl4pPr>
            <a:lvl5pPr marL="1344168" indent="0">
              <a:buNone/>
              <a:defRPr sz="1470"/>
            </a:lvl5pPr>
            <a:lvl6pPr marL="1680210" indent="0">
              <a:buNone/>
              <a:defRPr sz="1470"/>
            </a:lvl6pPr>
            <a:lvl7pPr marL="2016252" indent="0">
              <a:buNone/>
              <a:defRPr sz="1470"/>
            </a:lvl7pPr>
            <a:lvl8pPr marL="2352294" indent="0">
              <a:buNone/>
              <a:defRPr sz="1470"/>
            </a:lvl8pPr>
            <a:lvl9pPr marL="2688336" indent="0">
              <a:buNone/>
              <a:defRPr sz="147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4713" y="1512094"/>
            <a:ext cx="3018811" cy="2801341"/>
          </a:xfrm>
        </p:spPr>
        <p:txBody>
          <a:bodyPr/>
          <a:lstStyle>
            <a:lvl1pPr marL="0" indent="0">
              <a:buNone/>
              <a:defRPr sz="1176"/>
            </a:lvl1pPr>
            <a:lvl2pPr marL="336042" indent="0">
              <a:buNone/>
              <a:defRPr sz="1029"/>
            </a:lvl2pPr>
            <a:lvl3pPr marL="672084" indent="0">
              <a:buNone/>
              <a:defRPr sz="882"/>
            </a:lvl3pPr>
            <a:lvl4pPr marL="1008126" indent="0">
              <a:buNone/>
              <a:defRPr sz="735"/>
            </a:lvl4pPr>
            <a:lvl5pPr marL="1344168" indent="0">
              <a:buNone/>
              <a:defRPr sz="735"/>
            </a:lvl5pPr>
            <a:lvl6pPr marL="1680210" indent="0">
              <a:buNone/>
              <a:defRPr sz="735"/>
            </a:lvl6pPr>
            <a:lvl7pPr marL="2016252" indent="0">
              <a:buNone/>
              <a:defRPr sz="735"/>
            </a:lvl7pPr>
            <a:lvl8pPr marL="2352294" indent="0">
              <a:buNone/>
              <a:defRPr sz="735"/>
            </a:lvl8pPr>
            <a:lvl9pPr marL="2688336" indent="0">
              <a:buNone/>
              <a:defRPr sz="735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030924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3493" y="268350"/>
            <a:ext cx="8072914" cy="9742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3493" y="1341750"/>
            <a:ext cx="8072914" cy="3198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3493" y="4671624"/>
            <a:ext cx="21059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378519-8088-4295-AAE5-418FB86C3276}" type="datetimeFigureOut">
              <a:rPr lang="en-CA" smtClean="0"/>
              <a:t>2025-06-29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00467" y="4671624"/>
            <a:ext cx="3158966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10429" y="4671624"/>
            <a:ext cx="2105978" cy="2683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8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ACFE1E-4381-4E1F-BA9B-838E07C28AE5}" type="slidenum">
              <a:rPr lang="en-CA" smtClean="0"/>
              <a:t>‹Nr.›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414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72084" rtl="0" eaLnBrk="1" latinLnBrk="0" hangingPunct="1">
        <a:lnSpc>
          <a:spcPct val="90000"/>
        </a:lnSpc>
        <a:spcBef>
          <a:spcPct val="0"/>
        </a:spcBef>
        <a:buNone/>
        <a:defRPr sz="323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68021" indent="-168021" algn="l" defTabSz="672084" rtl="0" eaLnBrk="1" latinLnBrk="0" hangingPunct="1">
        <a:lnSpc>
          <a:spcPct val="90000"/>
        </a:lnSpc>
        <a:spcBef>
          <a:spcPts val="735"/>
        </a:spcBef>
        <a:buFont typeface="Arial" panose="020B0604020202020204" pitchFamily="34" charset="0"/>
        <a:buChar char="•"/>
        <a:defRPr sz="2058" kern="1200">
          <a:solidFill>
            <a:schemeClr val="tx1"/>
          </a:solidFill>
          <a:latin typeface="+mn-lt"/>
          <a:ea typeface="+mn-ea"/>
          <a:cs typeface="+mn-cs"/>
        </a:defRPr>
      </a:lvl1pPr>
      <a:lvl2pPr marL="50406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764" kern="1200">
          <a:solidFill>
            <a:schemeClr val="tx1"/>
          </a:solidFill>
          <a:latin typeface="+mn-lt"/>
          <a:ea typeface="+mn-ea"/>
          <a:cs typeface="+mn-cs"/>
        </a:defRPr>
      </a:lvl2pPr>
      <a:lvl3pPr marL="84010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470" kern="1200">
          <a:solidFill>
            <a:schemeClr val="tx1"/>
          </a:solidFill>
          <a:latin typeface="+mn-lt"/>
          <a:ea typeface="+mn-ea"/>
          <a:cs typeface="+mn-cs"/>
        </a:defRPr>
      </a:lvl3pPr>
      <a:lvl4pPr marL="117614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512189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848231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184273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856357" indent="-168021" algn="l" defTabSz="672084" rtl="0" eaLnBrk="1" latinLnBrk="0" hangingPunct="1">
        <a:lnSpc>
          <a:spcPct val="90000"/>
        </a:lnSpc>
        <a:spcBef>
          <a:spcPts val="368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3604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2pPr>
      <a:lvl3pPr marL="67208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3pPr>
      <a:lvl4pPr marL="100812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4pPr>
      <a:lvl5pPr marL="1344168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5pPr>
      <a:lvl6pPr marL="1680210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6pPr>
      <a:lvl7pPr marL="2016252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7pPr>
      <a:lvl8pPr marL="2352294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8pPr>
      <a:lvl9pPr marL="2688336" algn="l" defTabSz="672084" rtl="0" eaLnBrk="1" latinLnBrk="0" hangingPunct="1">
        <a:defRPr sz="132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ihandform: Form 5">
            <a:extLst>
              <a:ext uri="{FF2B5EF4-FFF2-40B4-BE49-F238E27FC236}">
                <a16:creationId xmlns:a16="http://schemas.microsoft.com/office/drawing/2014/main" id="{EBF342C3-DE0A-1E4B-1D75-5F955AD69308}"/>
              </a:ext>
            </a:extLst>
          </p:cNvPr>
          <p:cNvSpPr/>
          <p:nvPr/>
        </p:nvSpPr>
        <p:spPr>
          <a:xfrm>
            <a:off x="784376" y="100901"/>
            <a:ext cx="7945777" cy="3980710"/>
          </a:xfrm>
          <a:custGeom>
            <a:avLst/>
            <a:gdLst>
              <a:gd name="connsiteX0" fmla="*/ 0 w 6265788"/>
              <a:gd name="connsiteY0" fmla="*/ 3289386 h 3289386"/>
              <a:gd name="connsiteX1" fmla="*/ 1436038 w 6265788"/>
              <a:gd name="connsiteY1" fmla="*/ 1386943 h 3289386"/>
              <a:gd name="connsiteX2" fmla="*/ 1896306 w 6265788"/>
              <a:gd name="connsiteY2" fmla="*/ 0 h 3289386"/>
              <a:gd name="connsiteX3" fmla="*/ 2264521 w 6265788"/>
              <a:gd name="connsiteY3" fmla="*/ 435721 h 3289386"/>
              <a:gd name="connsiteX4" fmla="*/ 3264838 w 6265788"/>
              <a:gd name="connsiteY4" fmla="*/ 2503861 h 3289386"/>
              <a:gd name="connsiteX5" fmla="*/ 3344618 w 6265788"/>
              <a:gd name="connsiteY5" fmla="*/ 2374986 h 3289386"/>
              <a:gd name="connsiteX6" fmla="*/ 5265472 w 6265788"/>
              <a:gd name="connsiteY6" fmla="*/ 583007 h 3289386"/>
              <a:gd name="connsiteX7" fmla="*/ 6014175 w 6265788"/>
              <a:gd name="connsiteY7" fmla="*/ 423447 h 3289386"/>
              <a:gd name="connsiteX8" fmla="*/ 6265788 w 6265788"/>
              <a:gd name="connsiteY8" fmla="*/ 632102 h 3289386"/>
              <a:gd name="connsiteX0" fmla="*/ 0 w 6265788"/>
              <a:gd name="connsiteY0" fmla="*/ 3289386 h 3289386"/>
              <a:gd name="connsiteX1" fmla="*/ 1436038 w 6265788"/>
              <a:gd name="connsiteY1" fmla="*/ 1386943 h 3289386"/>
              <a:gd name="connsiteX2" fmla="*/ 1896306 w 6265788"/>
              <a:gd name="connsiteY2" fmla="*/ 0 h 3289386"/>
              <a:gd name="connsiteX3" fmla="*/ 2264521 w 6265788"/>
              <a:gd name="connsiteY3" fmla="*/ 435721 h 3289386"/>
              <a:gd name="connsiteX4" fmla="*/ 3264838 w 6265788"/>
              <a:gd name="connsiteY4" fmla="*/ 2503861 h 3289386"/>
              <a:gd name="connsiteX5" fmla="*/ 3344618 w 6265788"/>
              <a:gd name="connsiteY5" fmla="*/ 2374986 h 3289386"/>
              <a:gd name="connsiteX6" fmla="*/ 5265472 w 6265788"/>
              <a:gd name="connsiteY6" fmla="*/ 583007 h 3289386"/>
              <a:gd name="connsiteX7" fmla="*/ 6014175 w 6265788"/>
              <a:gd name="connsiteY7" fmla="*/ 423447 h 3289386"/>
              <a:gd name="connsiteX8" fmla="*/ 6265788 w 6265788"/>
              <a:gd name="connsiteY8" fmla="*/ 632102 h 3289386"/>
              <a:gd name="connsiteX0" fmla="*/ 0 w 6265788"/>
              <a:gd name="connsiteY0" fmla="*/ 3909215 h 3909215"/>
              <a:gd name="connsiteX1" fmla="*/ 1436038 w 6265788"/>
              <a:gd name="connsiteY1" fmla="*/ 2006772 h 3909215"/>
              <a:gd name="connsiteX2" fmla="*/ 2074277 w 6265788"/>
              <a:gd name="connsiteY2" fmla="*/ 0 h 3909215"/>
              <a:gd name="connsiteX3" fmla="*/ 2264521 w 6265788"/>
              <a:gd name="connsiteY3" fmla="*/ 1055550 h 3909215"/>
              <a:gd name="connsiteX4" fmla="*/ 3264838 w 6265788"/>
              <a:gd name="connsiteY4" fmla="*/ 3123690 h 3909215"/>
              <a:gd name="connsiteX5" fmla="*/ 3344618 w 6265788"/>
              <a:gd name="connsiteY5" fmla="*/ 2994815 h 3909215"/>
              <a:gd name="connsiteX6" fmla="*/ 5265472 w 6265788"/>
              <a:gd name="connsiteY6" fmla="*/ 1202836 h 3909215"/>
              <a:gd name="connsiteX7" fmla="*/ 6014175 w 6265788"/>
              <a:gd name="connsiteY7" fmla="*/ 1043276 h 3909215"/>
              <a:gd name="connsiteX8" fmla="*/ 6265788 w 6265788"/>
              <a:gd name="connsiteY8" fmla="*/ 1251931 h 3909215"/>
              <a:gd name="connsiteX0" fmla="*/ 0 w 6265788"/>
              <a:gd name="connsiteY0" fmla="*/ 3909215 h 3909215"/>
              <a:gd name="connsiteX1" fmla="*/ 1436038 w 6265788"/>
              <a:gd name="connsiteY1" fmla="*/ 2006772 h 3909215"/>
              <a:gd name="connsiteX2" fmla="*/ 2074277 w 6265788"/>
              <a:gd name="connsiteY2" fmla="*/ 0 h 3909215"/>
              <a:gd name="connsiteX3" fmla="*/ 2264521 w 6265788"/>
              <a:gd name="connsiteY3" fmla="*/ 1055550 h 3909215"/>
              <a:gd name="connsiteX4" fmla="*/ 3264838 w 6265788"/>
              <a:gd name="connsiteY4" fmla="*/ 3123690 h 3909215"/>
              <a:gd name="connsiteX5" fmla="*/ 3344618 w 6265788"/>
              <a:gd name="connsiteY5" fmla="*/ 2994815 h 3909215"/>
              <a:gd name="connsiteX6" fmla="*/ 5265472 w 6265788"/>
              <a:gd name="connsiteY6" fmla="*/ 1202836 h 3909215"/>
              <a:gd name="connsiteX7" fmla="*/ 6014175 w 6265788"/>
              <a:gd name="connsiteY7" fmla="*/ 1043276 h 3909215"/>
              <a:gd name="connsiteX8" fmla="*/ 6265788 w 6265788"/>
              <a:gd name="connsiteY8" fmla="*/ 1251931 h 3909215"/>
              <a:gd name="connsiteX0" fmla="*/ 0 w 6265788"/>
              <a:gd name="connsiteY0" fmla="*/ 3909215 h 3909215"/>
              <a:gd name="connsiteX1" fmla="*/ 1436038 w 6265788"/>
              <a:gd name="connsiteY1" fmla="*/ 2006772 h 3909215"/>
              <a:gd name="connsiteX2" fmla="*/ 2074277 w 6265788"/>
              <a:gd name="connsiteY2" fmla="*/ 0 h 3909215"/>
              <a:gd name="connsiteX3" fmla="*/ 2706379 w 6265788"/>
              <a:gd name="connsiteY3" fmla="*/ 2258385 h 3909215"/>
              <a:gd name="connsiteX4" fmla="*/ 3264838 w 6265788"/>
              <a:gd name="connsiteY4" fmla="*/ 3123690 h 3909215"/>
              <a:gd name="connsiteX5" fmla="*/ 3344618 w 6265788"/>
              <a:gd name="connsiteY5" fmla="*/ 2994815 h 3909215"/>
              <a:gd name="connsiteX6" fmla="*/ 5265472 w 6265788"/>
              <a:gd name="connsiteY6" fmla="*/ 1202836 h 3909215"/>
              <a:gd name="connsiteX7" fmla="*/ 6014175 w 6265788"/>
              <a:gd name="connsiteY7" fmla="*/ 1043276 h 3909215"/>
              <a:gd name="connsiteX8" fmla="*/ 6265788 w 6265788"/>
              <a:gd name="connsiteY8" fmla="*/ 1251931 h 3909215"/>
              <a:gd name="connsiteX0" fmla="*/ 0 w 6265788"/>
              <a:gd name="connsiteY0" fmla="*/ 3909215 h 3909215"/>
              <a:gd name="connsiteX1" fmla="*/ 1436038 w 6265788"/>
              <a:gd name="connsiteY1" fmla="*/ 2006772 h 3909215"/>
              <a:gd name="connsiteX2" fmla="*/ 2074277 w 6265788"/>
              <a:gd name="connsiteY2" fmla="*/ 0 h 3909215"/>
              <a:gd name="connsiteX3" fmla="*/ 3264838 w 6265788"/>
              <a:gd name="connsiteY3" fmla="*/ 3123690 h 3909215"/>
              <a:gd name="connsiteX4" fmla="*/ 3344618 w 6265788"/>
              <a:gd name="connsiteY4" fmla="*/ 2994815 h 3909215"/>
              <a:gd name="connsiteX5" fmla="*/ 5265472 w 6265788"/>
              <a:gd name="connsiteY5" fmla="*/ 1202836 h 3909215"/>
              <a:gd name="connsiteX6" fmla="*/ 6014175 w 6265788"/>
              <a:gd name="connsiteY6" fmla="*/ 1043276 h 3909215"/>
              <a:gd name="connsiteX7" fmla="*/ 6265788 w 6265788"/>
              <a:gd name="connsiteY7" fmla="*/ 1251931 h 3909215"/>
              <a:gd name="connsiteX0" fmla="*/ 0 w 6388526"/>
              <a:gd name="connsiteY0" fmla="*/ 3946037 h 3946037"/>
              <a:gd name="connsiteX1" fmla="*/ 1558776 w 6388526"/>
              <a:gd name="connsiteY1" fmla="*/ 2006772 h 3946037"/>
              <a:gd name="connsiteX2" fmla="*/ 2197015 w 6388526"/>
              <a:gd name="connsiteY2" fmla="*/ 0 h 3946037"/>
              <a:gd name="connsiteX3" fmla="*/ 3387576 w 6388526"/>
              <a:gd name="connsiteY3" fmla="*/ 3123690 h 3946037"/>
              <a:gd name="connsiteX4" fmla="*/ 3467356 w 6388526"/>
              <a:gd name="connsiteY4" fmla="*/ 2994815 h 3946037"/>
              <a:gd name="connsiteX5" fmla="*/ 5388210 w 6388526"/>
              <a:gd name="connsiteY5" fmla="*/ 1202836 h 3946037"/>
              <a:gd name="connsiteX6" fmla="*/ 6136913 w 6388526"/>
              <a:gd name="connsiteY6" fmla="*/ 1043276 h 3946037"/>
              <a:gd name="connsiteX7" fmla="*/ 6388526 w 6388526"/>
              <a:gd name="connsiteY7" fmla="*/ 1251931 h 3946037"/>
              <a:gd name="connsiteX0" fmla="*/ 0 w 6388526"/>
              <a:gd name="connsiteY0" fmla="*/ 3946037 h 3946058"/>
              <a:gd name="connsiteX1" fmla="*/ 1558776 w 6388526"/>
              <a:gd name="connsiteY1" fmla="*/ 2006772 h 3946058"/>
              <a:gd name="connsiteX2" fmla="*/ 2197015 w 6388526"/>
              <a:gd name="connsiteY2" fmla="*/ 0 h 3946058"/>
              <a:gd name="connsiteX3" fmla="*/ 3387576 w 6388526"/>
              <a:gd name="connsiteY3" fmla="*/ 3123690 h 3946058"/>
              <a:gd name="connsiteX4" fmla="*/ 3467356 w 6388526"/>
              <a:gd name="connsiteY4" fmla="*/ 2994815 h 3946058"/>
              <a:gd name="connsiteX5" fmla="*/ 5388210 w 6388526"/>
              <a:gd name="connsiteY5" fmla="*/ 1202836 h 3946058"/>
              <a:gd name="connsiteX6" fmla="*/ 6136913 w 6388526"/>
              <a:gd name="connsiteY6" fmla="*/ 1043276 h 3946058"/>
              <a:gd name="connsiteX7" fmla="*/ 6388526 w 6388526"/>
              <a:gd name="connsiteY7" fmla="*/ 1251931 h 3946058"/>
              <a:gd name="connsiteX0" fmla="*/ 0 w 6388526"/>
              <a:gd name="connsiteY0" fmla="*/ 3946037 h 3946060"/>
              <a:gd name="connsiteX1" fmla="*/ 1393080 w 6388526"/>
              <a:gd name="connsiteY1" fmla="*/ 2147921 h 3946060"/>
              <a:gd name="connsiteX2" fmla="*/ 2197015 w 6388526"/>
              <a:gd name="connsiteY2" fmla="*/ 0 h 3946060"/>
              <a:gd name="connsiteX3" fmla="*/ 3387576 w 6388526"/>
              <a:gd name="connsiteY3" fmla="*/ 3123690 h 3946060"/>
              <a:gd name="connsiteX4" fmla="*/ 3467356 w 6388526"/>
              <a:gd name="connsiteY4" fmla="*/ 2994815 h 3946060"/>
              <a:gd name="connsiteX5" fmla="*/ 5388210 w 6388526"/>
              <a:gd name="connsiteY5" fmla="*/ 1202836 h 3946060"/>
              <a:gd name="connsiteX6" fmla="*/ 6136913 w 6388526"/>
              <a:gd name="connsiteY6" fmla="*/ 1043276 h 3946060"/>
              <a:gd name="connsiteX7" fmla="*/ 6388526 w 6388526"/>
              <a:gd name="connsiteY7" fmla="*/ 1251931 h 3946060"/>
              <a:gd name="connsiteX0" fmla="*/ 0 w 6388526"/>
              <a:gd name="connsiteY0" fmla="*/ 3980674 h 3980697"/>
              <a:gd name="connsiteX1" fmla="*/ 1393080 w 6388526"/>
              <a:gd name="connsiteY1" fmla="*/ 2182558 h 3980697"/>
              <a:gd name="connsiteX2" fmla="*/ 2210869 w 6388526"/>
              <a:gd name="connsiteY2" fmla="*/ 0 h 3980697"/>
              <a:gd name="connsiteX3" fmla="*/ 3387576 w 6388526"/>
              <a:gd name="connsiteY3" fmla="*/ 3158327 h 3980697"/>
              <a:gd name="connsiteX4" fmla="*/ 3467356 w 6388526"/>
              <a:gd name="connsiteY4" fmla="*/ 3029452 h 3980697"/>
              <a:gd name="connsiteX5" fmla="*/ 5388210 w 6388526"/>
              <a:gd name="connsiteY5" fmla="*/ 1237473 h 3980697"/>
              <a:gd name="connsiteX6" fmla="*/ 6136913 w 6388526"/>
              <a:gd name="connsiteY6" fmla="*/ 1077913 h 3980697"/>
              <a:gd name="connsiteX7" fmla="*/ 6388526 w 6388526"/>
              <a:gd name="connsiteY7" fmla="*/ 1286568 h 3980697"/>
              <a:gd name="connsiteX0" fmla="*/ 0 w 6388526"/>
              <a:gd name="connsiteY0" fmla="*/ 3980674 h 3980697"/>
              <a:gd name="connsiteX1" fmla="*/ 1393080 w 6388526"/>
              <a:gd name="connsiteY1" fmla="*/ 2182558 h 3980697"/>
              <a:gd name="connsiteX2" fmla="*/ 2210869 w 6388526"/>
              <a:gd name="connsiteY2" fmla="*/ 0 h 3980697"/>
              <a:gd name="connsiteX3" fmla="*/ 3387576 w 6388526"/>
              <a:gd name="connsiteY3" fmla="*/ 3158327 h 3980697"/>
              <a:gd name="connsiteX4" fmla="*/ 3467356 w 6388526"/>
              <a:gd name="connsiteY4" fmla="*/ 3029452 h 3980697"/>
              <a:gd name="connsiteX5" fmla="*/ 5388210 w 6388526"/>
              <a:gd name="connsiteY5" fmla="*/ 1237473 h 3980697"/>
              <a:gd name="connsiteX6" fmla="*/ 6136913 w 6388526"/>
              <a:gd name="connsiteY6" fmla="*/ 1077913 h 3980697"/>
              <a:gd name="connsiteX7" fmla="*/ 6388526 w 6388526"/>
              <a:gd name="connsiteY7" fmla="*/ 1286568 h 3980697"/>
              <a:gd name="connsiteX0" fmla="*/ 0 w 6388526"/>
              <a:gd name="connsiteY0" fmla="*/ 3980674 h 3980697"/>
              <a:gd name="connsiteX1" fmla="*/ 1393080 w 6388526"/>
              <a:gd name="connsiteY1" fmla="*/ 2182558 h 3980697"/>
              <a:gd name="connsiteX2" fmla="*/ 2210869 w 6388526"/>
              <a:gd name="connsiteY2" fmla="*/ 0 h 3980697"/>
              <a:gd name="connsiteX3" fmla="*/ 3387576 w 6388526"/>
              <a:gd name="connsiteY3" fmla="*/ 3158327 h 3980697"/>
              <a:gd name="connsiteX4" fmla="*/ 3467356 w 6388526"/>
              <a:gd name="connsiteY4" fmla="*/ 3029452 h 3980697"/>
              <a:gd name="connsiteX5" fmla="*/ 5388210 w 6388526"/>
              <a:gd name="connsiteY5" fmla="*/ 1237473 h 3980697"/>
              <a:gd name="connsiteX6" fmla="*/ 6136913 w 6388526"/>
              <a:gd name="connsiteY6" fmla="*/ 1077913 h 3980697"/>
              <a:gd name="connsiteX7" fmla="*/ 6388526 w 6388526"/>
              <a:gd name="connsiteY7" fmla="*/ 1286568 h 3980697"/>
              <a:gd name="connsiteX0" fmla="*/ 0 w 6388526"/>
              <a:gd name="connsiteY0" fmla="*/ 3980674 h 3980699"/>
              <a:gd name="connsiteX1" fmla="*/ 1393080 w 6388526"/>
              <a:gd name="connsiteY1" fmla="*/ 2182558 h 3980699"/>
              <a:gd name="connsiteX2" fmla="*/ 2210869 w 6388526"/>
              <a:gd name="connsiteY2" fmla="*/ 0 h 3980699"/>
              <a:gd name="connsiteX3" fmla="*/ 3387576 w 6388526"/>
              <a:gd name="connsiteY3" fmla="*/ 3158327 h 3980699"/>
              <a:gd name="connsiteX4" fmla="*/ 3467356 w 6388526"/>
              <a:gd name="connsiteY4" fmla="*/ 3029452 h 3980699"/>
              <a:gd name="connsiteX5" fmla="*/ 5388210 w 6388526"/>
              <a:gd name="connsiteY5" fmla="*/ 1237473 h 3980699"/>
              <a:gd name="connsiteX6" fmla="*/ 6136913 w 6388526"/>
              <a:gd name="connsiteY6" fmla="*/ 1077913 h 3980699"/>
              <a:gd name="connsiteX7" fmla="*/ 6388526 w 6388526"/>
              <a:gd name="connsiteY7" fmla="*/ 1286568 h 3980699"/>
              <a:gd name="connsiteX0" fmla="*/ 0 w 6388526"/>
              <a:gd name="connsiteY0" fmla="*/ 3980674 h 3980707"/>
              <a:gd name="connsiteX1" fmla="*/ 1393080 w 6388526"/>
              <a:gd name="connsiteY1" fmla="*/ 2182558 h 3980707"/>
              <a:gd name="connsiteX2" fmla="*/ 2210869 w 6388526"/>
              <a:gd name="connsiteY2" fmla="*/ 0 h 3980707"/>
              <a:gd name="connsiteX3" fmla="*/ 3387576 w 6388526"/>
              <a:gd name="connsiteY3" fmla="*/ 3158327 h 3980707"/>
              <a:gd name="connsiteX4" fmla="*/ 3467356 w 6388526"/>
              <a:gd name="connsiteY4" fmla="*/ 3029452 h 3980707"/>
              <a:gd name="connsiteX5" fmla="*/ 5388210 w 6388526"/>
              <a:gd name="connsiteY5" fmla="*/ 1237473 h 3980707"/>
              <a:gd name="connsiteX6" fmla="*/ 6136913 w 6388526"/>
              <a:gd name="connsiteY6" fmla="*/ 1077913 h 3980707"/>
              <a:gd name="connsiteX7" fmla="*/ 6388526 w 6388526"/>
              <a:gd name="connsiteY7" fmla="*/ 1286568 h 3980707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3387576 w 6388526"/>
              <a:gd name="connsiteY3" fmla="*/ 3158327 h 3980710"/>
              <a:gd name="connsiteX4" fmla="*/ 3467356 w 6388526"/>
              <a:gd name="connsiteY4" fmla="*/ 3029452 h 3980710"/>
              <a:gd name="connsiteX5" fmla="*/ 5388210 w 6388526"/>
              <a:gd name="connsiteY5" fmla="*/ 1237473 h 3980710"/>
              <a:gd name="connsiteX6" fmla="*/ 6136913 w 6388526"/>
              <a:gd name="connsiteY6" fmla="*/ 1077913 h 3980710"/>
              <a:gd name="connsiteX7" fmla="*/ 6388526 w 6388526"/>
              <a:gd name="connsiteY7" fmla="*/ 1286568 h 3980710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3387576 w 6388526"/>
              <a:gd name="connsiteY3" fmla="*/ 3158327 h 3980710"/>
              <a:gd name="connsiteX4" fmla="*/ 4471811 w 6388526"/>
              <a:gd name="connsiteY4" fmla="*/ 2392143 h 3980710"/>
              <a:gd name="connsiteX5" fmla="*/ 5388210 w 6388526"/>
              <a:gd name="connsiteY5" fmla="*/ 1237473 h 3980710"/>
              <a:gd name="connsiteX6" fmla="*/ 6136913 w 6388526"/>
              <a:gd name="connsiteY6" fmla="*/ 1077913 h 3980710"/>
              <a:gd name="connsiteX7" fmla="*/ 6388526 w 6388526"/>
              <a:gd name="connsiteY7" fmla="*/ 1286568 h 3980710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2971940 w 6388526"/>
              <a:gd name="connsiteY3" fmla="*/ 2181582 h 3980710"/>
              <a:gd name="connsiteX4" fmla="*/ 4471811 w 6388526"/>
              <a:gd name="connsiteY4" fmla="*/ 2392143 h 3980710"/>
              <a:gd name="connsiteX5" fmla="*/ 5388210 w 6388526"/>
              <a:gd name="connsiteY5" fmla="*/ 1237473 h 3980710"/>
              <a:gd name="connsiteX6" fmla="*/ 6136913 w 6388526"/>
              <a:gd name="connsiteY6" fmla="*/ 1077913 h 3980710"/>
              <a:gd name="connsiteX7" fmla="*/ 6388526 w 6388526"/>
              <a:gd name="connsiteY7" fmla="*/ 1286568 h 3980710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2971940 w 6388526"/>
              <a:gd name="connsiteY3" fmla="*/ 2181582 h 3980710"/>
              <a:gd name="connsiteX4" fmla="*/ 3633611 w 6388526"/>
              <a:gd name="connsiteY4" fmla="*/ 3410452 h 3980710"/>
              <a:gd name="connsiteX5" fmla="*/ 5388210 w 6388526"/>
              <a:gd name="connsiteY5" fmla="*/ 1237473 h 3980710"/>
              <a:gd name="connsiteX6" fmla="*/ 6136913 w 6388526"/>
              <a:gd name="connsiteY6" fmla="*/ 1077913 h 3980710"/>
              <a:gd name="connsiteX7" fmla="*/ 6388526 w 6388526"/>
              <a:gd name="connsiteY7" fmla="*/ 1286568 h 3980710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2971940 w 6388526"/>
              <a:gd name="connsiteY3" fmla="*/ 2181582 h 3980710"/>
              <a:gd name="connsiteX4" fmla="*/ 3633611 w 6388526"/>
              <a:gd name="connsiteY4" fmla="*/ 3410452 h 3980710"/>
              <a:gd name="connsiteX5" fmla="*/ 4854810 w 6388526"/>
              <a:gd name="connsiteY5" fmla="*/ 1805510 h 3980710"/>
              <a:gd name="connsiteX6" fmla="*/ 6136913 w 6388526"/>
              <a:gd name="connsiteY6" fmla="*/ 1077913 h 3980710"/>
              <a:gd name="connsiteX7" fmla="*/ 6388526 w 6388526"/>
              <a:gd name="connsiteY7" fmla="*/ 1286568 h 3980710"/>
              <a:gd name="connsiteX0" fmla="*/ 0 w 6388526"/>
              <a:gd name="connsiteY0" fmla="*/ 3980674 h 3980710"/>
              <a:gd name="connsiteX1" fmla="*/ 1393080 w 6388526"/>
              <a:gd name="connsiteY1" fmla="*/ 2182558 h 3980710"/>
              <a:gd name="connsiteX2" fmla="*/ 2210869 w 6388526"/>
              <a:gd name="connsiteY2" fmla="*/ 0 h 3980710"/>
              <a:gd name="connsiteX3" fmla="*/ 2971940 w 6388526"/>
              <a:gd name="connsiteY3" fmla="*/ 2181582 h 3980710"/>
              <a:gd name="connsiteX4" fmla="*/ 3633611 w 6388526"/>
              <a:gd name="connsiteY4" fmla="*/ 3410452 h 3980710"/>
              <a:gd name="connsiteX5" fmla="*/ 4854810 w 6388526"/>
              <a:gd name="connsiteY5" fmla="*/ 1805510 h 3980710"/>
              <a:gd name="connsiteX6" fmla="*/ 5762840 w 6388526"/>
              <a:gd name="connsiteY6" fmla="*/ 1368858 h 3980710"/>
              <a:gd name="connsiteX7" fmla="*/ 6388526 w 6388526"/>
              <a:gd name="connsiteY7" fmla="*/ 1286568 h 3980710"/>
              <a:gd name="connsiteX0" fmla="*/ 0 w 7884817"/>
              <a:gd name="connsiteY0" fmla="*/ 3980674 h 3980710"/>
              <a:gd name="connsiteX1" fmla="*/ 1393080 w 7884817"/>
              <a:gd name="connsiteY1" fmla="*/ 2182558 h 3980710"/>
              <a:gd name="connsiteX2" fmla="*/ 2210869 w 7884817"/>
              <a:gd name="connsiteY2" fmla="*/ 0 h 3980710"/>
              <a:gd name="connsiteX3" fmla="*/ 2971940 w 7884817"/>
              <a:gd name="connsiteY3" fmla="*/ 2181582 h 3980710"/>
              <a:gd name="connsiteX4" fmla="*/ 3633611 w 7884817"/>
              <a:gd name="connsiteY4" fmla="*/ 3410452 h 3980710"/>
              <a:gd name="connsiteX5" fmla="*/ 4854810 w 7884817"/>
              <a:gd name="connsiteY5" fmla="*/ 1805510 h 3980710"/>
              <a:gd name="connsiteX6" fmla="*/ 5762840 w 7884817"/>
              <a:gd name="connsiteY6" fmla="*/ 1368858 h 3980710"/>
              <a:gd name="connsiteX7" fmla="*/ 7884817 w 7884817"/>
              <a:gd name="connsiteY7" fmla="*/ 1335059 h 3980710"/>
              <a:gd name="connsiteX0" fmla="*/ 0 w 7884817"/>
              <a:gd name="connsiteY0" fmla="*/ 3980674 h 3980710"/>
              <a:gd name="connsiteX1" fmla="*/ 1393080 w 7884817"/>
              <a:gd name="connsiteY1" fmla="*/ 2182558 h 3980710"/>
              <a:gd name="connsiteX2" fmla="*/ 2210869 w 7884817"/>
              <a:gd name="connsiteY2" fmla="*/ 0 h 3980710"/>
              <a:gd name="connsiteX3" fmla="*/ 2971940 w 7884817"/>
              <a:gd name="connsiteY3" fmla="*/ 2181582 h 3980710"/>
              <a:gd name="connsiteX4" fmla="*/ 3633611 w 7884817"/>
              <a:gd name="connsiteY4" fmla="*/ 3410452 h 3980710"/>
              <a:gd name="connsiteX5" fmla="*/ 4854810 w 7884817"/>
              <a:gd name="connsiteY5" fmla="*/ 1805510 h 3980710"/>
              <a:gd name="connsiteX6" fmla="*/ 5762840 w 7884817"/>
              <a:gd name="connsiteY6" fmla="*/ 1368858 h 3980710"/>
              <a:gd name="connsiteX7" fmla="*/ 7884817 w 7884817"/>
              <a:gd name="connsiteY7" fmla="*/ 1335059 h 3980710"/>
              <a:gd name="connsiteX0" fmla="*/ 0 w 7884817"/>
              <a:gd name="connsiteY0" fmla="*/ 3980674 h 3980710"/>
              <a:gd name="connsiteX1" fmla="*/ 1393080 w 7884817"/>
              <a:gd name="connsiteY1" fmla="*/ 2182558 h 3980710"/>
              <a:gd name="connsiteX2" fmla="*/ 2210869 w 7884817"/>
              <a:gd name="connsiteY2" fmla="*/ 0 h 3980710"/>
              <a:gd name="connsiteX3" fmla="*/ 2971940 w 7884817"/>
              <a:gd name="connsiteY3" fmla="*/ 2181582 h 3980710"/>
              <a:gd name="connsiteX4" fmla="*/ 3633611 w 7884817"/>
              <a:gd name="connsiteY4" fmla="*/ 3410452 h 3980710"/>
              <a:gd name="connsiteX5" fmla="*/ 4854810 w 7884817"/>
              <a:gd name="connsiteY5" fmla="*/ 1805510 h 3980710"/>
              <a:gd name="connsiteX6" fmla="*/ 5762840 w 7884817"/>
              <a:gd name="connsiteY6" fmla="*/ 1368858 h 3980710"/>
              <a:gd name="connsiteX7" fmla="*/ 7884817 w 7884817"/>
              <a:gd name="connsiteY7" fmla="*/ 1335059 h 3980710"/>
              <a:gd name="connsiteX0" fmla="*/ 0 w 7884817"/>
              <a:gd name="connsiteY0" fmla="*/ 3980674 h 3980710"/>
              <a:gd name="connsiteX1" fmla="*/ 1393080 w 7884817"/>
              <a:gd name="connsiteY1" fmla="*/ 2182558 h 3980710"/>
              <a:gd name="connsiteX2" fmla="*/ 2210869 w 7884817"/>
              <a:gd name="connsiteY2" fmla="*/ 0 h 3980710"/>
              <a:gd name="connsiteX3" fmla="*/ 2971940 w 7884817"/>
              <a:gd name="connsiteY3" fmla="*/ 2181582 h 3980710"/>
              <a:gd name="connsiteX4" fmla="*/ 3633611 w 7884817"/>
              <a:gd name="connsiteY4" fmla="*/ 3410452 h 3980710"/>
              <a:gd name="connsiteX5" fmla="*/ 4854810 w 7884817"/>
              <a:gd name="connsiteY5" fmla="*/ 1805510 h 3980710"/>
              <a:gd name="connsiteX6" fmla="*/ 5762840 w 7884817"/>
              <a:gd name="connsiteY6" fmla="*/ 1368858 h 3980710"/>
              <a:gd name="connsiteX7" fmla="*/ 7884817 w 7884817"/>
              <a:gd name="connsiteY7" fmla="*/ 1335059 h 3980710"/>
              <a:gd name="connsiteX0" fmla="*/ 0 w 7884817"/>
              <a:gd name="connsiteY0" fmla="*/ 3980674 h 3980710"/>
              <a:gd name="connsiteX1" fmla="*/ 1393080 w 7884817"/>
              <a:gd name="connsiteY1" fmla="*/ 2182558 h 3980710"/>
              <a:gd name="connsiteX2" fmla="*/ 2210869 w 7884817"/>
              <a:gd name="connsiteY2" fmla="*/ 0 h 3980710"/>
              <a:gd name="connsiteX3" fmla="*/ 2971940 w 7884817"/>
              <a:gd name="connsiteY3" fmla="*/ 2181582 h 3980710"/>
              <a:gd name="connsiteX4" fmla="*/ 3633611 w 7884817"/>
              <a:gd name="connsiteY4" fmla="*/ 3410452 h 3980710"/>
              <a:gd name="connsiteX5" fmla="*/ 4854810 w 7884817"/>
              <a:gd name="connsiteY5" fmla="*/ 1805510 h 3980710"/>
              <a:gd name="connsiteX6" fmla="*/ 5762840 w 7884817"/>
              <a:gd name="connsiteY6" fmla="*/ 1368858 h 3980710"/>
              <a:gd name="connsiteX7" fmla="*/ 7884817 w 7884817"/>
              <a:gd name="connsiteY7" fmla="*/ 1335059 h 3980710"/>
              <a:gd name="connsiteX0" fmla="*/ 0 w 7945777"/>
              <a:gd name="connsiteY0" fmla="*/ 3980674 h 3980710"/>
              <a:gd name="connsiteX1" fmla="*/ 1393080 w 7945777"/>
              <a:gd name="connsiteY1" fmla="*/ 2182558 h 3980710"/>
              <a:gd name="connsiteX2" fmla="*/ 2210869 w 7945777"/>
              <a:gd name="connsiteY2" fmla="*/ 0 h 3980710"/>
              <a:gd name="connsiteX3" fmla="*/ 2971940 w 7945777"/>
              <a:gd name="connsiteY3" fmla="*/ 2181582 h 3980710"/>
              <a:gd name="connsiteX4" fmla="*/ 3633611 w 7945777"/>
              <a:gd name="connsiteY4" fmla="*/ 3410452 h 3980710"/>
              <a:gd name="connsiteX5" fmla="*/ 4854810 w 7945777"/>
              <a:gd name="connsiteY5" fmla="*/ 1805510 h 3980710"/>
              <a:gd name="connsiteX6" fmla="*/ 5762840 w 7945777"/>
              <a:gd name="connsiteY6" fmla="*/ 1368858 h 3980710"/>
              <a:gd name="connsiteX7" fmla="*/ 7945777 w 7945777"/>
              <a:gd name="connsiteY7" fmla="*/ 1327439 h 3980710"/>
              <a:gd name="connsiteX0" fmla="*/ 0 w 7945777"/>
              <a:gd name="connsiteY0" fmla="*/ 3980674 h 3980710"/>
              <a:gd name="connsiteX1" fmla="*/ 1393080 w 7945777"/>
              <a:gd name="connsiteY1" fmla="*/ 2182558 h 3980710"/>
              <a:gd name="connsiteX2" fmla="*/ 2210869 w 7945777"/>
              <a:gd name="connsiteY2" fmla="*/ 0 h 3980710"/>
              <a:gd name="connsiteX3" fmla="*/ 2971940 w 7945777"/>
              <a:gd name="connsiteY3" fmla="*/ 2181582 h 3980710"/>
              <a:gd name="connsiteX4" fmla="*/ 3633611 w 7945777"/>
              <a:gd name="connsiteY4" fmla="*/ 3410452 h 3980710"/>
              <a:gd name="connsiteX5" fmla="*/ 4854810 w 7945777"/>
              <a:gd name="connsiteY5" fmla="*/ 1805510 h 3980710"/>
              <a:gd name="connsiteX6" fmla="*/ 5762840 w 7945777"/>
              <a:gd name="connsiteY6" fmla="*/ 1368858 h 3980710"/>
              <a:gd name="connsiteX7" fmla="*/ 7945777 w 7945777"/>
              <a:gd name="connsiteY7" fmla="*/ 1327439 h 3980710"/>
              <a:gd name="connsiteX0" fmla="*/ 0 w 7945777"/>
              <a:gd name="connsiteY0" fmla="*/ 3980674 h 3980710"/>
              <a:gd name="connsiteX1" fmla="*/ 1393080 w 7945777"/>
              <a:gd name="connsiteY1" fmla="*/ 2182558 h 3980710"/>
              <a:gd name="connsiteX2" fmla="*/ 2210869 w 7945777"/>
              <a:gd name="connsiteY2" fmla="*/ 0 h 3980710"/>
              <a:gd name="connsiteX3" fmla="*/ 2971940 w 7945777"/>
              <a:gd name="connsiteY3" fmla="*/ 2181582 h 3980710"/>
              <a:gd name="connsiteX4" fmla="*/ 3633611 w 7945777"/>
              <a:gd name="connsiteY4" fmla="*/ 3410452 h 3980710"/>
              <a:gd name="connsiteX5" fmla="*/ 4854810 w 7945777"/>
              <a:gd name="connsiteY5" fmla="*/ 1805510 h 3980710"/>
              <a:gd name="connsiteX6" fmla="*/ 5762840 w 7945777"/>
              <a:gd name="connsiteY6" fmla="*/ 1368858 h 3980710"/>
              <a:gd name="connsiteX7" fmla="*/ 7945777 w 7945777"/>
              <a:gd name="connsiteY7" fmla="*/ 1327439 h 39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945777" h="3980710">
                <a:moveTo>
                  <a:pt x="0" y="3980674"/>
                </a:moveTo>
                <a:cubicBezTo>
                  <a:pt x="1126467" y="3986722"/>
                  <a:pt x="1107159" y="3230237"/>
                  <a:pt x="1393080" y="2182558"/>
                </a:cubicBezTo>
                <a:cubicBezTo>
                  <a:pt x="1491743" y="1821035"/>
                  <a:pt x="1884687" y="22007"/>
                  <a:pt x="2210869" y="0"/>
                </a:cubicBezTo>
                <a:cubicBezTo>
                  <a:pt x="2544071" y="503"/>
                  <a:pt x="2447797" y="287986"/>
                  <a:pt x="2971940" y="2181582"/>
                </a:cubicBezTo>
                <a:cubicBezTo>
                  <a:pt x="3189033" y="2786324"/>
                  <a:pt x="3319800" y="3473131"/>
                  <a:pt x="3633611" y="3410452"/>
                </a:cubicBezTo>
                <a:cubicBezTo>
                  <a:pt x="3947422" y="3347773"/>
                  <a:pt x="4499939" y="2145775"/>
                  <a:pt x="4854810" y="1805510"/>
                </a:cubicBezTo>
                <a:cubicBezTo>
                  <a:pt x="5209681" y="1465245"/>
                  <a:pt x="5513272" y="1422045"/>
                  <a:pt x="5762840" y="1368858"/>
                </a:cubicBezTo>
                <a:cubicBezTo>
                  <a:pt x="6299140" y="1309985"/>
                  <a:pt x="7558665" y="1298467"/>
                  <a:pt x="7945777" y="1327439"/>
                </a:cubicBezTo>
              </a:path>
            </a:pathLst>
          </a:custGeom>
          <a:noFill/>
          <a:ln w="317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6CA40FBD-C8AF-AA0D-0DAB-CB126A4A5584}"/>
              </a:ext>
            </a:extLst>
          </p:cNvPr>
          <p:cNvCxnSpPr/>
          <p:nvPr/>
        </p:nvCxnSpPr>
        <p:spPr>
          <a:xfrm flipV="1">
            <a:off x="463550" y="222768"/>
            <a:ext cx="0" cy="41248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F1A9F17C-88F8-0ED1-7DF2-D17CD3C257CE}"/>
              </a:ext>
            </a:extLst>
          </p:cNvPr>
          <p:cNvCxnSpPr>
            <a:cxnSpLocks/>
          </p:cNvCxnSpPr>
          <p:nvPr/>
        </p:nvCxnSpPr>
        <p:spPr>
          <a:xfrm flipV="1">
            <a:off x="463550" y="4347644"/>
            <a:ext cx="86400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feld 13">
            <a:extLst>
              <a:ext uri="{FF2B5EF4-FFF2-40B4-BE49-F238E27FC236}">
                <a16:creationId xmlns:a16="http://schemas.microsoft.com/office/drawing/2014/main" id="{C42BCD4D-DEF7-AE82-4F73-2B3ABB0E2892}"/>
              </a:ext>
            </a:extLst>
          </p:cNvPr>
          <p:cNvSpPr txBox="1"/>
          <p:nvPr/>
        </p:nvSpPr>
        <p:spPr>
          <a:xfrm>
            <a:off x="457475" y="4404796"/>
            <a:ext cx="1472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Technology trigger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CF73BA15-D58D-1E25-57D5-0972ED7A01F1}"/>
              </a:ext>
            </a:extLst>
          </p:cNvPr>
          <p:cNvSpPr txBox="1"/>
          <p:nvPr/>
        </p:nvSpPr>
        <p:spPr>
          <a:xfrm>
            <a:off x="1958149" y="4404796"/>
            <a:ext cx="178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Peak of inflated expectations</a:t>
            </a:r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BA217A09-56FD-28BC-3418-D0398549928A}"/>
              </a:ext>
            </a:extLst>
          </p:cNvPr>
          <p:cNvSpPr txBox="1"/>
          <p:nvPr/>
        </p:nvSpPr>
        <p:spPr>
          <a:xfrm>
            <a:off x="3602799" y="4404796"/>
            <a:ext cx="178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Trough of disillusionment</a:t>
            </a:r>
          </a:p>
        </p:txBody>
      </p:sp>
      <p:sp>
        <p:nvSpPr>
          <p:cNvPr id="17" name="Textfeld 16">
            <a:extLst>
              <a:ext uri="{FF2B5EF4-FFF2-40B4-BE49-F238E27FC236}">
                <a16:creationId xmlns:a16="http://schemas.microsoft.com/office/drawing/2014/main" id="{3600C8E9-F3C0-BFD1-E443-010216E59585}"/>
              </a:ext>
            </a:extLst>
          </p:cNvPr>
          <p:cNvSpPr txBox="1"/>
          <p:nvPr/>
        </p:nvSpPr>
        <p:spPr>
          <a:xfrm>
            <a:off x="5647499" y="4404796"/>
            <a:ext cx="178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Slope of enlightenment</a:t>
            </a:r>
          </a:p>
        </p:txBody>
      </p:sp>
      <p:sp>
        <p:nvSpPr>
          <p:cNvPr id="18" name="Textfeld 17">
            <a:extLst>
              <a:ext uri="{FF2B5EF4-FFF2-40B4-BE49-F238E27FC236}">
                <a16:creationId xmlns:a16="http://schemas.microsoft.com/office/drawing/2014/main" id="{110682FE-FBFD-3580-1FE4-658FE377654A}"/>
              </a:ext>
            </a:extLst>
          </p:cNvPr>
          <p:cNvSpPr txBox="1"/>
          <p:nvPr/>
        </p:nvSpPr>
        <p:spPr>
          <a:xfrm>
            <a:off x="7317549" y="4404796"/>
            <a:ext cx="17819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Plateau of productivity</a:t>
            </a:r>
          </a:p>
        </p:txBody>
      </p:sp>
      <p:sp>
        <p:nvSpPr>
          <p:cNvPr id="19" name="Textfeld 18">
            <a:extLst>
              <a:ext uri="{FF2B5EF4-FFF2-40B4-BE49-F238E27FC236}">
                <a16:creationId xmlns:a16="http://schemas.microsoft.com/office/drawing/2014/main" id="{D45BB56E-30D4-479A-70F0-B984F020F42D}"/>
              </a:ext>
            </a:extLst>
          </p:cNvPr>
          <p:cNvSpPr txBox="1"/>
          <p:nvPr/>
        </p:nvSpPr>
        <p:spPr>
          <a:xfrm rot="16200000">
            <a:off x="-757375" y="2055405"/>
            <a:ext cx="19600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noProof="1"/>
              <a:t>Value / Results</a:t>
            </a:r>
          </a:p>
        </p:txBody>
      </p:sp>
      <p:sp>
        <p:nvSpPr>
          <p:cNvPr id="20" name="Ellipse 19">
            <a:extLst>
              <a:ext uri="{FF2B5EF4-FFF2-40B4-BE49-F238E27FC236}">
                <a16:creationId xmlns:a16="http://schemas.microsoft.com/office/drawing/2014/main" id="{5E1BD65D-9549-1CAE-198B-B96E6F52611A}"/>
              </a:ext>
            </a:extLst>
          </p:cNvPr>
          <p:cNvSpPr/>
          <p:nvPr/>
        </p:nvSpPr>
        <p:spPr>
          <a:xfrm>
            <a:off x="2314151" y="1537295"/>
            <a:ext cx="108000" cy="108000"/>
          </a:xfrm>
          <a:prstGeom prst="ellipse">
            <a:avLst/>
          </a:prstGeom>
          <a:solidFill>
            <a:srgbClr val="FBFBF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1" name="Ellipse 20">
            <a:extLst>
              <a:ext uri="{FF2B5EF4-FFF2-40B4-BE49-F238E27FC236}">
                <a16:creationId xmlns:a16="http://schemas.microsoft.com/office/drawing/2014/main" id="{70601014-8CA3-71D0-0340-BA9101D78285}"/>
              </a:ext>
            </a:extLst>
          </p:cNvPr>
          <p:cNvSpPr/>
          <p:nvPr/>
        </p:nvSpPr>
        <p:spPr>
          <a:xfrm>
            <a:off x="3245340" y="412661"/>
            <a:ext cx="108000" cy="108000"/>
          </a:xfrm>
          <a:prstGeom prst="ellipse">
            <a:avLst/>
          </a:prstGeom>
          <a:solidFill>
            <a:srgbClr val="FBFBF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2" name="Ellipse 21">
            <a:extLst>
              <a:ext uri="{FF2B5EF4-FFF2-40B4-BE49-F238E27FC236}">
                <a16:creationId xmlns:a16="http://schemas.microsoft.com/office/drawing/2014/main" id="{FC34ED6C-DC3E-006F-C669-E1E920A5EE45}"/>
              </a:ext>
            </a:extLst>
          </p:cNvPr>
          <p:cNvSpPr/>
          <p:nvPr/>
        </p:nvSpPr>
        <p:spPr>
          <a:xfrm>
            <a:off x="5094550" y="2557546"/>
            <a:ext cx="108000" cy="108000"/>
          </a:xfrm>
          <a:prstGeom prst="ellipse">
            <a:avLst/>
          </a:prstGeom>
          <a:solidFill>
            <a:srgbClr val="FBFBF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1077C077-1018-BC63-EBB3-86DE15EF9F14}"/>
              </a:ext>
            </a:extLst>
          </p:cNvPr>
          <p:cNvSpPr txBox="1"/>
          <p:nvPr/>
        </p:nvSpPr>
        <p:spPr>
          <a:xfrm>
            <a:off x="3321422" y="312774"/>
            <a:ext cx="1472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Generative AI</a:t>
            </a: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B7375C37-3A9C-5682-FE10-8360FAC767A4}"/>
              </a:ext>
            </a:extLst>
          </p:cNvPr>
          <p:cNvSpPr txBox="1"/>
          <p:nvPr/>
        </p:nvSpPr>
        <p:spPr>
          <a:xfrm>
            <a:off x="5253004" y="2464619"/>
            <a:ext cx="178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Autonomous vehicles</a:t>
            </a:r>
          </a:p>
        </p:txBody>
      </p:sp>
      <p:sp>
        <p:nvSpPr>
          <p:cNvPr id="26" name="Ellipse 25">
            <a:extLst>
              <a:ext uri="{FF2B5EF4-FFF2-40B4-BE49-F238E27FC236}">
                <a16:creationId xmlns:a16="http://schemas.microsoft.com/office/drawing/2014/main" id="{4C8F007C-EE7F-E424-5B73-6EDC78A2083B}"/>
              </a:ext>
            </a:extLst>
          </p:cNvPr>
          <p:cNvSpPr/>
          <p:nvPr/>
        </p:nvSpPr>
        <p:spPr>
          <a:xfrm>
            <a:off x="7116331" y="1365016"/>
            <a:ext cx="108000" cy="108000"/>
          </a:xfrm>
          <a:prstGeom prst="ellipse">
            <a:avLst/>
          </a:prstGeom>
          <a:solidFill>
            <a:srgbClr val="FBFBF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Textfeld 26">
            <a:extLst>
              <a:ext uri="{FF2B5EF4-FFF2-40B4-BE49-F238E27FC236}">
                <a16:creationId xmlns:a16="http://schemas.microsoft.com/office/drawing/2014/main" id="{F92EA10B-40A4-BA07-7F21-6831E70E4A29}"/>
              </a:ext>
            </a:extLst>
          </p:cNvPr>
          <p:cNvSpPr txBox="1"/>
          <p:nvPr/>
        </p:nvSpPr>
        <p:spPr>
          <a:xfrm>
            <a:off x="7188472" y="1091555"/>
            <a:ext cx="178190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noProof="1"/>
              <a:t>Computer vision</a:t>
            </a:r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F2F2A1C4-16D1-273D-4956-723B302FBB90}"/>
              </a:ext>
            </a:extLst>
          </p:cNvPr>
          <p:cNvSpPr txBox="1"/>
          <p:nvPr/>
        </p:nvSpPr>
        <p:spPr>
          <a:xfrm>
            <a:off x="836701" y="1345966"/>
            <a:ext cx="1472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noProof="1"/>
              <a:t>Artificial General Intelligence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6C2C55EE-6607-38F3-BCC1-0911E8BA5D14}"/>
              </a:ext>
            </a:extLst>
          </p:cNvPr>
          <p:cNvSpPr/>
          <p:nvPr/>
        </p:nvSpPr>
        <p:spPr>
          <a:xfrm>
            <a:off x="1955489" y="2905117"/>
            <a:ext cx="108000" cy="108000"/>
          </a:xfrm>
          <a:prstGeom prst="ellipse">
            <a:avLst/>
          </a:prstGeom>
          <a:solidFill>
            <a:srgbClr val="FBFBFB"/>
          </a:solidFill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0" name="Textfeld 29">
            <a:extLst>
              <a:ext uri="{FF2B5EF4-FFF2-40B4-BE49-F238E27FC236}">
                <a16:creationId xmlns:a16="http://schemas.microsoft.com/office/drawing/2014/main" id="{0FEACC92-3F80-5BA2-07C1-64670DC15589}"/>
              </a:ext>
            </a:extLst>
          </p:cNvPr>
          <p:cNvSpPr txBox="1"/>
          <p:nvPr/>
        </p:nvSpPr>
        <p:spPr>
          <a:xfrm>
            <a:off x="682031" y="2812850"/>
            <a:ext cx="121706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e-DE" sz="1400" noProof="1"/>
              <a:t>Agentic AI</a:t>
            </a:r>
          </a:p>
        </p:txBody>
      </p:sp>
    </p:spTree>
    <p:extLst>
      <p:ext uri="{BB962C8B-B14F-4D97-AF65-F5344CB8AC3E}">
        <p14:creationId xmlns:p14="http://schemas.microsoft.com/office/powerpoint/2010/main" val="25048199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29</Words>
  <Application>Microsoft Office PowerPoint</Application>
  <PresentationFormat>Benutzerdefiniert</PresentationFormat>
  <Paragraphs>11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Gerit Wagner</dc:creator>
  <cp:lastModifiedBy>Gerit Wagner</cp:lastModifiedBy>
  <cp:revision>6</cp:revision>
  <dcterms:created xsi:type="dcterms:W3CDTF">2025-06-29T19:14:45Z</dcterms:created>
  <dcterms:modified xsi:type="dcterms:W3CDTF">2025-06-29T19:23:13Z</dcterms:modified>
</cp:coreProperties>
</file>