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11981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9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10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530264"/>
            <a:ext cx="458986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701796"/>
            <a:ext cx="458986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0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9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72505"/>
            <a:ext cx="1319585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72505"/>
            <a:ext cx="3882256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1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4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807773"/>
            <a:ext cx="52783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168309"/>
            <a:ext cx="52783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54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862523"/>
            <a:ext cx="2600921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862523"/>
            <a:ext cx="2600921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2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72505"/>
            <a:ext cx="5278339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794272"/>
            <a:ext cx="25889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183532"/>
            <a:ext cx="258896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794272"/>
            <a:ext cx="26017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183532"/>
            <a:ext cx="260171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5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09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3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466513"/>
            <a:ext cx="3098155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15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466513"/>
            <a:ext cx="3098155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3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72505"/>
            <a:ext cx="52783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862523"/>
            <a:ext cx="52783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97F0-B18F-4449-AD94-BB4829F7E354}" type="datetimeFigureOut">
              <a:rPr lang="en-CA" smtClean="0"/>
              <a:t>2023-07-11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003082"/>
            <a:ext cx="206543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D58D-304C-4AD9-B639-BDE567509266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68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2DD6B62-2B4E-E0AE-8093-7E0F9D0EDB2B}"/>
              </a:ext>
            </a:extLst>
          </p:cNvPr>
          <p:cNvSpPr/>
          <p:nvPr/>
        </p:nvSpPr>
        <p:spPr>
          <a:xfrm rot="16200000">
            <a:off x="516944" y="1990388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975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CE4CDD5-E49E-E35C-E8B1-C5E4FA9CCD5B}"/>
              </a:ext>
            </a:extLst>
          </p:cNvPr>
          <p:cNvSpPr/>
          <p:nvPr/>
        </p:nvSpPr>
        <p:spPr>
          <a:xfrm rot="19394815">
            <a:off x="3615135" y="2339038"/>
            <a:ext cx="1022990" cy="5814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950" dirty="0" err="1"/>
              <a:t>main</a:t>
            </a:r>
            <a:endParaRPr lang="de-DE" sz="195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142E98B-CC2C-14F9-53D5-C685BE9DF682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861530" y="2162681"/>
            <a:ext cx="65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9D3B464F-C474-EEA4-CD45-6DDC0F09AD8E}"/>
              </a:ext>
            </a:extLst>
          </p:cNvPr>
          <p:cNvSpPr/>
          <p:nvPr/>
        </p:nvSpPr>
        <p:spPr>
          <a:xfrm rot="16200000">
            <a:off x="1518396" y="1990388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95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32F544A-61DE-A5A5-3DC4-691A2AE47E8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1862982" y="2162681"/>
            <a:ext cx="667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C5DB30D8-8EDD-266A-EF1B-A41D23E78EED}"/>
              </a:ext>
            </a:extLst>
          </p:cNvPr>
          <p:cNvSpPr/>
          <p:nvPr/>
        </p:nvSpPr>
        <p:spPr>
          <a:xfrm rot="16200000">
            <a:off x="2530617" y="1990389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95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465524-ACEE-5588-C783-AEE9AD438C9E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75203" y="2162682"/>
            <a:ext cx="646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7986824-2D74-157D-47D3-5B26C7922219}"/>
              </a:ext>
            </a:extLst>
          </p:cNvPr>
          <p:cNvSpPr/>
          <p:nvPr/>
        </p:nvSpPr>
        <p:spPr>
          <a:xfrm rot="16200000">
            <a:off x="3521301" y="1990389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95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17941E3-F01B-9DC8-59B8-3A8D5357A431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 flipV="1">
            <a:off x="3865887" y="2162681"/>
            <a:ext cx="656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68FB746E-5928-96E1-2D14-1EB3A2C63133}"/>
              </a:ext>
            </a:extLst>
          </p:cNvPr>
          <p:cNvSpPr/>
          <p:nvPr/>
        </p:nvSpPr>
        <p:spPr>
          <a:xfrm rot="16200000">
            <a:off x="4522753" y="1990388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95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1848D30-66F9-E388-077B-C82AD40371DA}"/>
              </a:ext>
            </a:extLst>
          </p:cNvPr>
          <p:cNvCxnSpPr>
            <a:cxnSpLocks/>
            <a:stCxn id="10" idx="6"/>
            <a:endCxn id="20" idx="0"/>
          </p:cNvCxnSpPr>
          <p:nvPr/>
        </p:nvCxnSpPr>
        <p:spPr>
          <a:xfrm flipV="1">
            <a:off x="1690689" y="1132210"/>
            <a:ext cx="832748" cy="85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B8E4A4B-9E62-EDBC-303A-CE409B5931CD}"/>
              </a:ext>
            </a:extLst>
          </p:cNvPr>
          <p:cNvSpPr/>
          <p:nvPr/>
        </p:nvSpPr>
        <p:spPr>
          <a:xfrm rot="16200000">
            <a:off x="2523437" y="959917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95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09AEAE7-1E2B-7E11-2445-0E1044F091BD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2868023" y="1132210"/>
            <a:ext cx="66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C9ABBCBF-F06B-A046-C001-325ED6ACF7CC}"/>
              </a:ext>
            </a:extLst>
          </p:cNvPr>
          <p:cNvSpPr/>
          <p:nvPr/>
        </p:nvSpPr>
        <p:spPr>
          <a:xfrm rot="16200000">
            <a:off x="3532069" y="959917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95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0975254B-B1FD-41DA-841B-535EC40EF90A}"/>
              </a:ext>
            </a:extLst>
          </p:cNvPr>
          <p:cNvSpPr/>
          <p:nvPr/>
        </p:nvSpPr>
        <p:spPr>
          <a:xfrm rot="19387324" flipH="1">
            <a:off x="4775522" y="426020"/>
            <a:ext cx="1022990" cy="5814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950" dirty="0" err="1"/>
              <a:t>dev</a:t>
            </a:r>
            <a:endParaRPr lang="de-DE" sz="195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E40856B-F5C2-BB6F-5869-E8F69E575A77}"/>
              </a:ext>
            </a:extLst>
          </p:cNvPr>
          <p:cNvCxnSpPr>
            <a:cxnSpLocks/>
            <a:stCxn id="20" idx="4"/>
            <a:endCxn id="14" idx="6"/>
          </p:cNvCxnSpPr>
          <p:nvPr/>
        </p:nvCxnSpPr>
        <p:spPr>
          <a:xfrm>
            <a:off x="2868023" y="1132210"/>
            <a:ext cx="825571" cy="85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11EEB02-68DF-3E54-2BAE-B0C89724FB3D}"/>
              </a:ext>
            </a:extLst>
          </p:cNvPr>
          <p:cNvCxnSpPr>
            <a:cxnSpLocks/>
            <a:endCxn id="26" idx="0"/>
          </p:cNvCxnSpPr>
          <p:nvPr/>
        </p:nvCxnSpPr>
        <p:spPr>
          <a:xfrm flipV="1">
            <a:off x="3889599" y="1132209"/>
            <a:ext cx="664046" cy="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FD893D2F-0919-4EB5-87A5-834F2C244E7A}"/>
              </a:ext>
            </a:extLst>
          </p:cNvPr>
          <p:cNvSpPr/>
          <p:nvPr/>
        </p:nvSpPr>
        <p:spPr>
          <a:xfrm rot="16200000">
            <a:off x="4553645" y="959916"/>
            <a:ext cx="344586" cy="344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95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D1397E9-0C48-9FA8-6E40-30FCC85822F7}"/>
              </a:ext>
            </a:extLst>
          </p:cNvPr>
          <p:cNvCxnSpPr>
            <a:cxnSpLocks/>
            <a:stCxn id="22" idx="4"/>
            <a:endCxn id="16" idx="6"/>
          </p:cNvCxnSpPr>
          <p:nvPr/>
        </p:nvCxnSpPr>
        <p:spPr>
          <a:xfrm>
            <a:off x="3876655" y="1132210"/>
            <a:ext cx="818391" cy="85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1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5</cp:revision>
  <dcterms:created xsi:type="dcterms:W3CDTF">2023-07-11T09:25:20Z</dcterms:created>
  <dcterms:modified xsi:type="dcterms:W3CDTF">2023-07-11T12:48:02Z</dcterms:modified>
</cp:coreProperties>
</file>