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395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47957"/>
            <a:ext cx="9144000" cy="1378397"/>
          </a:xfrm>
        </p:spPr>
        <p:txBody>
          <a:bodyPr anchor="b"/>
          <a:lstStyle>
            <a:lvl1pPr algn="ctr">
              <a:defRPr sz="346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79510"/>
            <a:ext cx="9144000" cy="955896"/>
          </a:xfrm>
        </p:spPr>
        <p:txBody>
          <a:bodyPr/>
          <a:lstStyle>
            <a:lvl1pPr marL="0" indent="0" algn="ctr">
              <a:buNone/>
              <a:defRPr sz="1386"/>
            </a:lvl1pPr>
            <a:lvl2pPr marL="263942" indent="0" algn="ctr">
              <a:buNone/>
              <a:defRPr sz="1155"/>
            </a:lvl2pPr>
            <a:lvl3pPr marL="527883" indent="0" algn="ctr">
              <a:buNone/>
              <a:defRPr sz="1039"/>
            </a:lvl3pPr>
            <a:lvl4pPr marL="791825" indent="0" algn="ctr">
              <a:buNone/>
              <a:defRPr sz="924"/>
            </a:lvl4pPr>
            <a:lvl5pPr marL="1055766" indent="0" algn="ctr">
              <a:buNone/>
              <a:defRPr sz="924"/>
            </a:lvl5pPr>
            <a:lvl6pPr marL="1319708" indent="0" algn="ctr">
              <a:buNone/>
              <a:defRPr sz="924"/>
            </a:lvl6pPr>
            <a:lvl7pPr marL="1583649" indent="0" algn="ctr">
              <a:buNone/>
              <a:defRPr sz="924"/>
            </a:lvl7pPr>
            <a:lvl8pPr marL="1847591" indent="0" algn="ctr">
              <a:buNone/>
              <a:defRPr sz="924"/>
            </a:lvl8pPr>
            <a:lvl9pPr marL="2111532" indent="0" algn="ctr">
              <a:buNone/>
              <a:defRPr sz="92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B8FD-241B-4F10-B0E4-020E9DFBBEE6}" type="datetimeFigureOut">
              <a:rPr lang="en-CA" smtClean="0"/>
              <a:t>2024-06-24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7137-98A8-4D5C-A54C-FBF8B014E36D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770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B8FD-241B-4F10-B0E4-020E9DFBBEE6}" type="datetimeFigureOut">
              <a:rPr lang="en-CA" smtClean="0"/>
              <a:t>2024-06-24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7137-98A8-4D5C-A54C-FBF8B014E36D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681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10792"/>
            <a:ext cx="2628900" cy="335526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10792"/>
            <a:ext cx="7734300" cy="335526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B8FD-241B-4F10-B0E4-020E9DFBBEE6}" type="datetimeFigureOut">
              <a:rPr lang="en-CA" smtClean="0"/>
              <a:t>2024-06-24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7137-98A8-4D5C-A54C-FBF8B014E36D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303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B8FD-241B-4F10-B0E4-020E9DFBBEE6}" type="datetimeFigureOut">
              <a:rPr lang="en-CA" smtClean="0"/>
              <a:t>2024-06-24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7137-98A8-4D5C-A54C-FBF8B014E36D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243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87058"/>
            <a:ext cx="10515600" cy="1646927"/>
          </a:xfrm>
        </p:spPr>
        <p:txBody>
          <a:bodyPr anchor="b"/>
          <a:lstStyle>
            <a:lvl1pPr>
              <a:defRPr sz="346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649565"/>
            <a:ext cx="10515600" cy="866080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>
                    <a:tint val="75000"/>
                  </a:schemeClr>
                </a:solidFill>
              </a:defRPr>
            </a:lvl1pPr>
            <a:lvl2pPr marL="26394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7883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3pPr>
            <a:lvl4pPr marL="79182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5766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1970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364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759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15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B8FD-241B-4F10-B0E4-020E9DFBBEE6}" type="datetimeFigureOut">
              <a:rPr lang="en-CA" smtClean="0"/>
              <a:t>2024-06-24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7137-98A8-4D5C-A54C-FBF8B014E36D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356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53960"/>
            <a:ext cx="5181600" cy="25120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53960"/>
            <a:ext cx="5181600" cy="25120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B8FD-241B-4F10-B0E4-020E9DFBBEE6}" type="datetimeFigureOut">
              <a:rPr lang="en-CA" smtClean="0"/>
              <a:t>2024-06-24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7137-98A8-4D5C-A54C-FBF8B014E36D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8852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10792"/>
            <a:ext cx="10515600" cy="7652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970560"/>
            <a:ext cx="5157787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446217"/>
            <a:ext cx="5157787" cy="212716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70560"/>
            <a:ext cx="5183188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446217"/>
            <a:ext cx="5183188" cy="212716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B8FD-241B-4F10-B0E4-020E9DFBBEE6}" type="datetimeFigureOut">
              <a:rPr lang="en-CA" smtClean="0"/>
              <a:t>2024-06-24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7137-98A8-4D5C-A54C-FBF8B014E36D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614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B8FD-241B-4F10-B0E4-020E9DFBBEE6}" type="datetimeFigureOut">
              <a:rPr lang="en-CA" smtClean="0"/>
              <a:t>2024-06-24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7137-98A8-4D5C-A54C-FBF8B014E36D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3796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B8FD-241B-4F10-B0E4-020E9DFBBEE6}" type="datetimeFigureOut">
              <a:rPr lang="en-CA" smtClean="0"/>
              <a:t>2024-06-24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7137-98A8-4D5C-A54C-FBF8B014E36D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03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63948"/>
            <a:ext cx="3932237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70055"/>
            <a:ext cx="6172200" cy="2813616"/>
          </a:xfrm>
        </p:spPr>
        <p:txBody>
          <a:bodyPr/>
          <a:lstStyle>
            <a:lvl1pPr>
              <a:defRPr sz="1847"/>
            </a:lvl1pPr>
            <a:lvl2pPr>
              <a:defRPr sz="1616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187768"/>
            <a:ext cx="3932237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B8FD-241B-4F10-B0E4-020E9DFBBEE6}" type="datetimeFigureOut">
              <a:rPr lang="en-CA" smtClean="0"/>
              <a:t>2024-06-24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7137-98A8-4D5C-A54C-FBF8B014E36D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827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63948"/>
            <a:ext cx="3932237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70055"/>
            <a:ext cx="6172200" cy="2813616"/>
          </a:xfrm>
        </p:spPr>
        <p:txBody>
          <a:bodyPr anchor="t"/>
          <a:lstStyle>
            <a:lvl1pPr marL="0" indent="0">
              <a:buNone/>
              <a:defRPr sz="1847"/>
            </a:lvl1pPr>
            <a:lvl2pPr marL="263942" indent="0">
              <a:buNone/>
              <a:defRPr sz="1616"/>
            </a:lvl2pPr>
            <a:lvl3pPr marL="527883" indent="0">
              <a:buNone/>
              <a:defRPr sz="1386"/>
            </a:lvl3pPr>
            <a:lvl4pPr marL="791825" indent="0">
              <a:buNone/>
              <a:defRPr sz="1155"/>
            </a:lvl4pPr>
            <a:lvl5pPr marL="1055766" indent="0">
              <a:buNone/>
              <a:defRPr sz="1155"/>
            </a:lvl5pPr>
            <a:lvl6pPr marL="1319708" indent="0">
              <a:buNone/>
              <a:defRPr sz="1155"/>
            </a:lvl6pPr>
            <a:lvl7pPr marL="1583649" indent="0">
              <a:buNone/>
              <a:defRPr sz="1155"/>
            </a:lvl7pPr>
            <a:lvl8pPr marL="1847591" indent="0">
              <a:buNone/>
              <a:defRPr sz="1155"/>
            </a:lvl8pPr>
            <a:lvl9pPr marL="2111532" indent="0">
              <a:buNone/>
              <a:defRPr sz="115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187768"/>
            <a:ext cx="3932237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0B8FD-241B-4F10-B0E4-020E9DFBBEE6}" type="datetimeFigureOut">
              <a:rPr lang="en-CA" smtClean="0"/>
              <a:t>2024-06-24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97137-98A8-4D5C-A54C-FBF8B014E36D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3240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0792"/>
            <a:ext cx="10515600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53960"/>
            <a:ext cx="10515600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669615"/>
            <a:ext cx="274320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0B8FD-241B-4F10-B0E4-020E9DFBBEE6}" type="datetimeFigureOut">
              <a:rPr lang="en-CA" smtClean="0"/>
              <a:t>2024-06-24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669615"/>
            <a:ext cx="411480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669615"/>
            <a:ext cx="2743200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97137-98A8-4D5C-A54C-FBF8B014E36D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8069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27883" rtl="0" eaLnBrk="1" latinLnBrk="0" hangingPunct="1">
        <a:lnSpc>
          <a:spcPct val="90000"/>
        </a:lnSpc>
        <a:spcBef>
          <a:spcPct val="0"/>
        </a:spcBef>
        <a:buNone/>
        <a:defRPr sz="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971" indent="-131971" algn="l" defTabSz="527883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39591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59854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3795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187737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451679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715620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97956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243503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1pPr>
      <a:lvl2pPr marL="26394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527883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3pPr>
      <a:lvl4pPr marL="791825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055766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319708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583649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847591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11153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4EB1794F-AD24-E51A-55A9-8EACF0B8CE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667508"/>
              </p:ext>
            </p:extLst>
          </p:nvPr>
        </p:nvGraphicFramePr>
        <p:xfrm>
          <a:off x="2326641" y="993629"/>
          <a:ext cx="8127999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82747602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495679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842360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Digital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Productivity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6634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Online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Labor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Effectiveness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646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Virtual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Efficiency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663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Remote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Profession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756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Augmented reality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Occupation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75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778801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1ECE82C5-B8CF-EF93-7E7B-731EA77DA5CD}"/>
              </a:ext>
            </a:extLst>
          </p:cNvPr>
          <p:cNvSpPr txBox="1"/>
          <p:nvPr/>
        </p:nvSpPr>
        <p:spPr>
          <a:xfrm>
            <a:off x="5782106" y="259308"/>
            <a:ext cx="12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Concepts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17B108D-6CF4-05B4-A0D6-70C742EDA8DF}"/>
              </a:ext>
            </a:extLst>
          </p:cNvPr>
          <p:cNvSpPr txBox="1"/>
          <p:nvPr/>
        </p:nvSpPr>
        <p:spPr>
          <a:xfrm>
            <a:off x="759053" y="1921482"/>
            <a:ext cx="1217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Synonyms</a:t>
            </a:r>
            <a:endParaRPr lang="en-CA" b="1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97E1F02-0296-D945-ED7E-7E296FBEBEBD}"/>
              </a:ext>
            </a:extLst>
          </p:cNvPr>
          <p:cNvCxnSpPr/>
          <p:nvPr/>
        </p:nvCxnSpPr>
        <p:spPr>
          <a:xfrm>
            <a:off x="3921760" y="751483"/>
            <a:ext cx="503936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3593A687-FA1F-5201-2CFE-3A1048E7746A}"/>
              </a:ext>
            </a:extLst>
          </p:cNvPr>
          <p:cNvCxnSpPr>
            <a:cxnSpLocks/>
          </p:cNvCxnSpPr>
          <p:nvPr/>
        </p:nvCxnSpPr>
        <p:spPr>
          <a:xfrm>
            <a:off x="2072639" y="1209822"/>
            <a:ext cx="0" cy="17926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3074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21</Words>
  <Application>Microsoft Office PowerPoint</Application>
  <PresentationFormat>Benutzerdefiniert</PresentationFormat>
  <Paragraphs>20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Gerit Wagner</dc:creator>
  <cp:lastModifiedBy>Gerit Wagner</cp:lastModifiedBy>
  <cp:revision>1</cp:revision>
  <dcterms:created xsi:type="dcterms:W3CDTF">2024-06-24T09:04:31Z</dcterms:created>
  <dcterms:modified xsi:type="dcterms:W3CDTF">2024-06-24T09:05:11Z</dcterms:modified>
</cp:coreProperties>
</file>