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327E-7167-4A28-9CA0-9F39E0745C4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3983-C603-4435-BBE4-7D7E20678E1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1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327E-7167-4A28-9CA0-9F39E0745C4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3983-C603-4435-BBE4-7D7E20678E1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89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327E-7167-4A28-9CA0-9F39E0745C4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3983-C603-4435-BBE4-7D7E20678E1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37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327E-7167-4A28-9CA0-9F39E0745C4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3983-C603-4435-BBE4-7D7E20678E1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327E-7167-4A28-9CA0-9F39E0745C4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3983-C603-4435-BBE4-7D7E20678E1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37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327E-7167-4A28-9CA0-9F39E0745C4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3983-C603-4435-BBE4-7D7E20678E1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89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327E-7167-4A28-9CA0-9F39E0745C4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3983-C603-4435-BBE4-7D7E20678E1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93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327E-7167-4A28-9CA0-9F39E0745C4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3983-C603-4435-BBE4-7D7E20678E1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97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327E-7167-4A28-9CA0-9F39E0745C4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3983-C603-4435-BBE4-7D7E20678E1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0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327E-7167-4A28-9CA0-9F39E0745C4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3983-C603-4435-BBE4-7D7E20678E1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05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327E-7167-4A28-9CA0-9F39E0745C4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3983-C603-4435-BBE4-7D7E20678E1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1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327E-7167-4A28-9CA0-9F39E0745C4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3983-C603-4435-BBE4-7D7E20678E1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3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8637B28-8171-1D8B-5D06-9D3D64F67408}"/>
              </a:ext>
            </a:extLst>
          </p:cNvPr>
          <p:cNvSpPr/>
          <p:nvPr/>
        </p:nvSpPr>
        <p:spPr>
          <a:xfrm>
            <a:off x="4898626" y="339239"/>
            <a:ext cx="2607691" cy="1190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noProof="1"/>
              <a:t>Digital Literacy</a:t>
            </a:r>
            <a:r>
              <a:rPr lang="de-DE" noProof="1"/>
              <a:t> Competencies and Abilities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5A637E-D0EE-021D-3B9A-33B08CFF3F5A}"/>
              </a:ext>
            </a:extLst>
          </p:cNvPr>
          <p:cNvSpPr/>
          <p:nvPr/>
        </p:nvSpPr>
        <p:spPr>
          <a:xfrm>
            <a:off x="3985133" y="2204928"/>
            <a:ext cx="1959196" cy="610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noProof="1"/>
              <a:t>Technical</a:t>
            </a:r>
            <a:endParaRPr lang="de-DE" sz="1600" noProof="1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950780A-A7F2-4D76-8F42-EF0EBEF87637}"/>
              </a:ext>
            </a:extLst>
          </p:cNvPr>
          <p:cNvSpPr/>
          <p:nvPr/>
        </p:nvSpPr>
        <p:spPr>
          <a:xfrm>
            <a:off x="3919027" y="4622553"/>
            <a:ext cx="1959196" cy="610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noProof="1"/>
              <a:t>Managerial</a:t>
            </a:r>
            <a:endParaRPr lang="de-DE" sz="1600" noProof="1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BE3CDB-817A-D7D2-F4C4-EC7C242F3231}"/>
              </a:ext>
            </a:extLst>
          </p:cNvPr>
          <p:cNvSpPr/>
          <p:nvPr/>
        </p:nvSpPr>
        <p:spPr>
          <a:xfrm>
            <a:off x="6526718" y="4622553"/>
            <a:ext cx="1959196" cy="610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noProof="1"/>
              <a:t>Motivational</a:t>
            </a:r>
            <a:endParaRPr lang="de-DE" sz="1600" noProof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8C5CC89-551B-797D-66B0-AF570EB72DBF}"/>
              </a:ext>
            </a:extLst>
          </p:cNvPr>
          <p:cNvSpPr/>
          <p:nvPr/>
        </p:nvSpPr>
        <p:spPr>
          <a:xfrm>
            <a:off x="188968" y="1587972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Generic knowledge about technologies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0140815-48A6-8FA9-9919-CBC0B801340D}"/>
              </a:ext>
            </a:extLst>
          </p:cNvPr>
          <p:cNvSpPr/>
          <p:nvPr/>
        </p:nvSpPr>
        <p:spPr>
          <a:xfrm>
            <a:off x="188967" y="2115909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Innovation and creativity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ED5BB2-0F75-3066-01F1-B5B0CEF48628}"/>
              </a:ext>
            </a:extLst>
          </p:cNvPr>
          <p:cNvSpPr/>
          <p:nvPr/>
        </p:nvSpPr>
        <p:spPr>
          <a:xfrm>
            <a:off x="188967" y="2643846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Adaptability and flexibility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3D853AC-3554-800E-DEC8-31B08C2E7C53}"/>
              </a:ext>
            </a:extLst>
          </p:cNvPr>
          <p:cNvSpPr/>
          <p:nvPr/>
        </p:nvSpPr>
        <p:spPr>
          <a:xfrm>
            <a:off x="188966" y="3171782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IT knowledge and abilities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7DC47A-FCEC-0E16-6DE0-52DCEF975AA0}"/>
              </a:ext>
            </a:extLst>
          </p:cNvPr>
          <p:cNvSpPr/>
          <p:nvPr/>
        </p:nvSpPr>
        <p:spPr>
          <a:xfrm>
            <a:off x="188966" y="4027159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Strategic scanning and intelligence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72EE792-A2A8-5DE0-A7A8-3AB8377E102D}"/>
              </a:ext>
            </a:extLst>
          </p:cNvPr>
          <p:cNvSpPr/>
          <p:nvPr/>
        </p:nvSpPr>
        <p:spPr>
          <a:xfrm>
            <a:off x="182917" y="4557286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Innovation and creativity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3497393-F06D-882F-523C-39EE42A2F55D}"/>
              </a:ext>
            </a:extLst>
          </p:cNvPr>
          <p:cNvSpPr/>
          <p:nvPr/>
        </p:nvSpPr>
        <p:spPr>
          <a:xfrm>
            <a:off x="182916" y="5087413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Adaptability and flexibility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9480A9E-6FC8-FE56-2216-ED6E56D0EC90}"/>
              </a:ext>
            </a:extLst>
          </p:cNvPr>
          <p:cNvSpPr/>
          <p:nvPr/>
        </p:nvSpPr>
        <p:spPr>
          <a:xfrm>
            <a:off x="182916" y="5617539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Active digital innovation skills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2D83282-86D6-5E6B-28A1-1DC0132E7532}"/>
              </a:ext>
            </a:extLst>
          </p:cNvPr>
          <p:cNvSpPr/>
          <p:nvPr/>
        </p:nvSpPr>
        <p:spPr>
          <a:xfrm>
            <a:off x="6460615" y="2204928"/>
            <a:ext cx="1959196" cy="610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noProof="1"/>
              <a:t>Social</a:t>
            </a:r>
            <a:endParaRPr lang="de-DE" sz="1600" noProof="1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B768C08-0660-0B2E-C4BA-C9808AE2EB59}"/>
              </a:ext>
            </a:extLst>
          </p:cNvPr>
          <p:cNvCxnSpPr>
            <a:stCxn id="10" idx="3"/>
            <a:endCxn id="6" idx="2"/>
          </p:cNvCxnSpPr>
          <p:nvPr/>
        </p:nvCxnSpPr>
        <p:spPr>
          <a:xfrm>
            <a:off x="3267217" y="1734023"/>
            <a:ext cx="717917" cy="776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D04BAD8-5BB5-6D15-EA8D-ABA167E827B8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>
            <a:off x="3267215" y="2261959"/>
            <a:ext cx="717918" cy="248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CE39BBC-0305-E940-31F2-86C5923E816E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3267215" y="2510384"/>
            <a:ext cx="717918" cy="279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12A4DF4-6788-2D05-3E1B-90EDE4A948D4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3267215" y="2510384"/>
            <a:ext cx="717919" cy="807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8B94B9F-0899-47EC-24AB-915AA4A46484}"/>
              </a:ext>
            </a:extLst>
          </p:cNvPr>
          <p:cNvCxnSpPr>
            <a:cxnSpLocks/>
            <a:stCxn id="17" idx="3"/>
            <a:endCxn id="7" idx="2"/>
          </p:cNvCxnSpPr>
          <p:nvPr/>
        </p:nvCxnSpPr>
        <p:spPr>
          <a:xfrm flipV="1">
            <a:off x="3261165" y="4928009"/>
            <a:ext cx="657863" cy="835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6BD9ACA-7C2F-AD40-0473-D0821C032F95}"/>
              </a:ext>
            </a:extLst>
          </p:cNvPr>
          <p:cNvCxnSpPr>
            <a:cxnSpLocks/>
            <a:stCxn id="16" idx="3"/>
            <a:endCxn id="7" idx="2"/>
          </p:cNvCxnSpPr>
          <p:nvPr/>
        </p:nvCxnSpPr>
        <p:spPr>
          <a:xfrm flipV="1">
            <a:off x="3261165" y="4928009"/>
            <a:ext cx="657863" cy="305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F15B736-04DA-4669-2D9F-3905F6B90F44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>
          <a:xfrm>
            <a:off x="3261165" y="4703336"/>
            <a:ext cx="657862" cy="224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17EB05-9C83-929E-D996-AF088CC5C36F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>
            <a:off x="3267215" y="4173210"/>
            <a:ext cx="651813" cy="75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9078BF9A-DBF8-0819-3A1C-64FF0CE544C3}"/>
              </a:ext>
            </a:extLst>
          </p:cNvPr>
          <p:cNvSpPr/>
          <p:nvPr/>
        </p:nvSpPr>
        <p:spPr>
          <a:xfrm>
            <a:off x="8930047" y="1591744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Communication skills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9D1A669-EB37-491E-1C3D-994F75C61BCB}"/>
              </a:ext>
            </a:extLst>
          </p:cNvPr>
          <p:cNvSpPr/>
          <p:nvPr/>
        </p:nvSpPr>
        <p:spPr>
          <a:xfrm>
            <a:off x="8936099" y="2089703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Ability to be compromising/cooperative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ACDB146-8AE4-95C3-77BC-9B3163D84465}"/>
              </a:ext>
            </a:extLst>
          </p:cNvPr>
          <p:cNvSpPr/>
          <p:nvPr/>
        </p:nvSpPr>
        <p:spPr>
          <a:xfrm>
            <a:off x="8936098" y="2587662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/>
              <a:t>Ability to work in a team</a:t>
            </a:r>
            <a:endParaRPr lang="en-CA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F00E4E3-CA8E-AE99-97FE-9FFFE99D6454}"/>
              </a:ext>
            </a:extLst>
          </p:cNvPr>
          <p:cNvSpPr/>
          <p:nvPr/>
        </p:nvSpPr>
        <p:spPr>
          <a:xfrm>
            <a:off x="8930046" y="3085620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Agility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6446783-C32B-97AB-F985-4355112C837D}"/>
              </a:ext>
            </a:extLst>
          </p:cNvPr>
          <p:cNvSpPr/>
          <p:nvPr/>
        </p:nvSpPr>
        <p:spPr>
          <a:xfrm>
            <a:off x="8930045" y="3875852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Leadership skills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160CCCB-CAB6-0193-6585-5A678ABE5D1D}"/>
              </a:ext>
            </a:extLst>
          </p:cNvPr>
          <p:cNvSpPr/>
          <p:nvPr/>
        </p:nvSpPr>
        <p:spPr>
          <a:xfrm>
            <a:off x="8930049" y="4456414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Innovative practice and success driven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00BFB4-775B-5A46-460E-BDB0B60BB136}"/>
              </a:ext>
            </a:extLst>
          </p:cNvPr>
          <p:cNvSpPr/>
          <p:nvPr/>
        </p:nvSpPr>
        <p:spPr>
          <a:xfrm>
            <a:off x="8930048" y="5036976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Visionary, strategic, goal attainment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410B99C-DEBA-9222-0E79-41CCCA40A289}"/>
              </a:ext>
            </a:extLst>
          </p:cNvPr>
          <p:cNvSpPr/>
          <p:nvPr/>
        </p:nvSpPr>
        <p:spPr>
          <a:xfrm>
            <a:off x="8930048" y="5617539"/>
            <a:ext cx="3078249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/>
              <a:t>Psychological readiness for change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5E42FC48-6A7C-A2A8-AE5E-2437310343E9}"/>
              </a:ext>
            </a:extLst>
          </p:cNvPr>
          <p:cNvCxnSpPr>
            <a:cxnSpLocks/>
            <a:stCxn id="21" idx="6"/>
            <a:endCxn id="45" idx="1"/>
          </p:cNvCxnSpPr>
          <p:nvPr/>
        </p:nvCxnSpPr>
        <p:spPr>
          <a:xfrm flipV="1">
            <a:off x="8419812" y="1737795"/>
            <a:ext cx="510235" cy="77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E6153402-2C3E-047E-1853-D651267136A7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 flipV="1">
            <a:off x="8419812" y="2235753"/>
            <a:ext cx="516287" cy="274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2FEE691-7B1C-85AD-593A-D04AB083CD8B}"/>
              </a:ext>
            </a:extLst>
          </p:cNvPr>
          <p:cNvCxnSpPr>
            <a:cxnSpLocks/>
            <a:stCxn id="21" idx="6"/>
            <a:endCxn id="47" idx="1"/>
          </p:cNvCxnSpPr>
          <p:nvPr/>
        </p:nvCxnSpPr>
        <p:spPr>
          <a:xfrm>
            <a:off x="8419811" y="2510384"/>
            <a:ext cx="516286" cy="223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11A1CFA-05ED-526D-2ACA-0722E6AC6244}"/>
              </a:ext>
            </a:extLst>
          </p:cNvPr>
          <p:cNvCxnSpPr>
            <a:cxnSpLocks/>
            <a:stCxn id="21" idx="6"/>
            <a:endCxn id="48" idx="1"/>
          </p:cNvCxnSpPr>
          <p:nvPr/>
        </p:nvCxnSpPr>
        <p:spPr>
          <a:xfrm>
            <a:off x="8419811" y="2510384"/>
            <a:ext cx="510234" cy="721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7ED5B64-43FB-B7CB-6053-02C972E778AC}"/>
              </a:ext>
            </a:extLst>
          </p:cNvPr>
          <p:cNvCxnSpPr>
            <a:cxnSpLocks/>
            <a:stCxn id="9" idx="6"/>
            <a:endCxn id="52" idx="1"/>
          </p:cNvCxnSpPr>
          <p:nvPr/>
        </p:nvCxnSpPr>
        <p:spPr>
          <a:xfrm>
            <a:off x="8485915" y="4928009"/>
            <a:ext cx="444133" cy="835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7377ECAB-5CE5-3D3A-DEBC-BC173F7E2113}"/>
              </a:ext>
            </a:extLst>
          </p:cNvPr>
          <p:cNvCxnSpPr>
            <a:cxnSpLocks/>
            <a:stCxn id="9" idx="6"/>
            <a:endCxn id="51" idx="1"/>
          </p:cNvCxnSpPr>
          <p:nvPr/>
        </p:nvCxnSpPr>
        <p:spPr>
          <a:xfrm>
            <a:off x="8485915" y="4928008"/>
            <a:ext cx="444133" cy="255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E76359DF-A51A-1AD1-396D-FD60CEF833C1}"/>
              </a:ext>
            </a:extLst>
          </p:cNvPr>
          <p:cNvCxnSpPr>
            <a:cxnSpLocks/>
            <a:stCxn id="9" idx="6"/>
            <a:endCxn id="50" idx="1"/>
          </p:cNvCxnSpPr>
          <p:nvPr/>
        </p:nvCxnSpPr>
        <p:spPr>
          <a:xfrm flipV="1">
            <a:off x="8485914" y="4602464"/>
            <a:ext cx="444134" cy="325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64D0799-BBD4-2F50-ADD7-703232AFB8E1}"/>
              </a:ext>
            </a:extLst>
          </p:cNvPr>
          <p:cNvCxnSpPr>
            <a:cxnSpLocks/>
            <a:stCxn id="9" idx="6"/>
            <a:endCxn id="49" idx="1"/>
          </p:cNvCxnSpPr>
          <p:nvPr/>
        </p:nvCxnSpPr>
        <p:spPr>
          <a:xfrm flipV="1">
            <a:off x="8485914" y="4021902"/>
            <a:ext cx="444130" cy="906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6D7ED42D-CF9F-5186-9AA5-0F18DCCA0065}"/>
              </a:ext>
            </a:extLst>
          </p:cNvPr>
          <p:cNvCxnSpPr>
            <a:endCxn id="6" idx="6"/>
          </p:cNvCxnSpPr>
          <p:nvPr/>
        </p:nvCxnSpPr>
        <p:spPr>
          <a:xfrm rot="5400000">
            <a:off x="5520955" y="1951777"/>
            <a:ext cx="981983" cy="13523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0351D2A8-0507-3304-C04A-5D083F84A029}"/>
              </a:ext>
            </a:extLst>
          </p:cNvPr>
          <p:cNvCxnSpPr>
            <a:cxnSpLocks/>
            <a:endCxn id="21" idx="2"/>
          </p:cNvCxnSpPr>
          <p:nvPr/>
        </p:nvCxnSpPr>
        <p:spPr>
          <a:xfrm rot="16200000" flipH="1">
            <a:off x="5902007" y="1951775"/>
            <a:ext cx="981984" cy="13523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FBA1CC62-6961-B9F2-02F2-AF3DD45C8950}"/>
              </a:ext>
            </a:extLst>
          </p:cNvPr>
          <p:cNvCxnSpPr>
            <a:cxnSpLocks/>
            <a:endCxn id="7" idx="6"/>
          </p:cNvCxnSpPr>
          <p:nvPr/>
        </p:nvCxnSpPr>
        <p:spPr>
          <a:xfrm rot="5400000">
            <a:off x="4312896" y="3093727"/>
            <a:ext cx="3399610" cy="2689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60B0C18D-5AB1-6ABC-9C6A-030CE18EFD1B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H="1">
            <a:off x="4681030" y="3082320"/>
            <a:ext cx="3408336" cy="2830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8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69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Gerit Wagner</dc:creator>
  <cp:lastModifiedBy>Gerit Wagner</cp:lastModifiedBy>
  <cp:revision>3</cp:revision>
  <dcterms:created xsi:type="dcterms:W3CDTF">2025-05-04T18:15:28Z</dcterms:created>
  <dcterms:modified xsi:type="dcterms:W3CDTF">2025-05-05T04:04:49Z</dcterms:modified>
</cp:coreProperties>
</file>