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1920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1289"/>
            <a:ext cx="914400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2522"/>
            <a:ext cx="914400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2BE2-AE03-42A7-8860-CE1FB8F4F5DF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CF02-8469-4308-9AF1-347B0D083F9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20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2BE2-AE03-42A7-8860-CE1FB8F4F5DF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CF02-8469-4308-9AF1-347B0D083F9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66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53319"/>
            <a:ext cx="2628900" cy="24404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3319"/>
            <a:ext cx="7734300" cy="24404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2BE2-AE03-42A7-8860-CE1FB8F4F5DF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CF02-8469-4308-9AF1-347B0D083F9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425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2BE2-AE03-42A7-8860-CE1FB8F4F5DF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CF02-8469-4308-9AF1-347B0D083F9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392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17932"/>
            <a:ext cx="10515600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927150"/>
            <a:ext cx="10515600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2BE2-AE03-42A7-8860-CE1FB8F4F5DF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CF02-8469-4308-9AF1-347B0D083F9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12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6593"/>
            <a:ext cx="5181600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66593"/>
            <a:ext cx="5181600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2BE2-AE03-42A7-8860-CE1FB8F4F5DF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CF02-8469-4308-9AF1-347B0D083F9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53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319"/>
            <a:ext cx="10515600" cy="5566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05933"/>
            <a:ext cx="515778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51899"/>
            <a:ext cx="5157787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05933"/>
            <a:ext cx="518318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051899"/>
            <a:ext cx="5183188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2BE2-AE03-42A7-8860-CE1FB8F4F5DF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CF02-8469-4308-9AF1-347B0D083F9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31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2BE2-AE03-42A7-8860-CE1FB8F4F5DF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CF02-8469-4308-9AF1-347B0D083F9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3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2BE2-AE03-42A7-8860-CE1FB8F4F5DF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CF02-8469-4308-9AF1-347B0D083F9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582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1982"/>
            <a:ext cx="393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14627"/>
            <a:ext cx="6172200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3918"/>
            <a:ext cx="393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2BE2-AE03-42A7-8860-CE1FB8F4F5DF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CF02-8469-4308-9AF1-347B0D083F9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33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91982"/>
            <a:ext cx="3932237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14627"/>
            <a:ext cx="6172200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863918"/>
            <a:ext cx="3932237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2BE2-AE03-42A7-8860-CE1FB8F4F5DF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ECF02-8469-4308-9AF1-347B0D083F9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93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3319"/>
            <a:ext cx="10515600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6593"/>
            <a:ext cx="10515600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69079"/>
            <a:ext cx="27432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92BE2-AE03-42A7-8860-CE1FB8F4F5DF}" type="datetimeFigureOut">
              <a:rPr lang="en-CA" smtClean="0"/>
              <a:t>2024-04-29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69079"/>
            <a:ext cx="41148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69079"/>
            <a:ext cx="2743200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ECF02-8469-4308-9AF1-347B0D083F99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69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B8708A9-4B2D-88E6-3222-A5C050F6321B}"/>
              </a:ext>
            </a:extLst>
          </p:cNvPr>
          <p:cNvSpPr/>
          <p:nvPr/>
        </p:nvSpPr>
        <p:spPr>
          <a:xfrm>
            <a:off x="1034476" y="273356"/>
            <a:ext cx="2976881" cy="1797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Individual characteristics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de-DE" dirty="0"/>
              <a:t>IT </a:t>
            </a:r>
            <a:r>
              <a:rPr lang="en-US" dirty="0"/>
              <a:t>self-efficacy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dirty="0"/>
              <a:t>Cognitive style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F578447-1DF4-F63D-E316-E0053C5F3989}"/>
              </a:ext>
            </a:extLst>
          </p:cNvPr>
          <p:cNvSpPr/>
          <p:nvPr/>
        </p:nvSpPr>
        <p:spPr>
          <a:xfrm>
            <a:off x="4681916" y="273356"/>
            <a:ext cx="2976881" cy="1797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Personal information management effectiveness (PIME)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576D529-DDBB-302A-EE97-5149436B89D3}"/>
              </a:ext>
            </a:extLst>
          </p:cNvPr>
          <p:cNvSpPr/>
          <p:nvPr/>
        </p:nvSpPr>
        <p:spPr>
          <a:xfrm>
            <a:off x="8329356" y="273356"/>
            <a:ext cx="2976881" cy="17973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Job performance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D7C7281-28D9-C601-A226-C3798093D89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011357" y="1172008"/>
            <a:ext cx="67055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C998E7A-8330-A734-3C57-E3D6572DD57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658797" y="1172008"/>
            <a:ext cx="67055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1E4620E-2AD1-9F4F-613C-AF05EF0D16EF}"/>
              </a:ext>
            </a:extLst>
          </p:cNvPr>
          <p:cNvSpPr txBox="1"/>
          <p:nvPr/>
        </p:nvSpPr>
        <p:spPr>
          <a:xfrm>
            <a:off x="2374265" y="2359888"/>
            <a:ext cx="7443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Figure: Conceptual framework of PIME</a:t>
            </a:r>
          </a:p>
        </p:txBody>
      </p:sp>
    </p:spTree>
    <p:extLst>
      <p:ext uri="{BB962C8B-B14F-4D97-AF65-F5344CB8AC3E}">
        <p14:creationId xmlns:p14="http://schemas.microsoft.com/office/powerpoint/2010/main" val="4293359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21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Gerit Wagner</dc:creator>
  <cp:lastModifiedBy>Gerit Wagner</cp:lastModifiedBy>
  <cp:revision>3</cp:revision>
  <dcterms:created xsi:type="dcterms:W3CDTF">2024-04-29T11:07:29Z</dcterms:created>
  <dcterms:modified xsi:type="dcterms:W3CDTF">2024-04-29T11:08:52Z</dcterms:modified>
</cp:coreProperties>
</file>