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429DE-250A-450C-9250-4C87C713ABD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478532A7-9DF6-4FC0-B69B-BE4083EC1720}">
      <dgm:prSet phldrT="[Text]" custT="1"/>
      <dgm:spPr/>
      <dgm:t>
        <a:bodyPr/>
        <a:lstStyle/>
        <a:p>
          <a:r>
            <a:rPr lang="de-DE" sz="1400" dirty="0"/>
            <a:t>Mapping and classifying</a:t>
          </a:r>
        </a:p>
      </dgm:t>
    </dgm:pt>
    <dgm:pt modelId="{59DED6CB-3E4B-4488-BC2B-11A8C18202F7}" type="parTrans" cxnId="{30CBE67A-18F3-4A46-9655-F342545C9DD5}">
      <dgm:prSet/>
      <dgm:spPr/>
      <dgm:t>
        <a:bodyPr/>
        <a:lstStyle/>
        <a:p>
          <a:endParaRPr lang="de-DE"/>
        </a:p>
      </dgm:t>
    </dgm:pt>
    <dgm:pt modelId="{936C891C-6D3F-4651-BD6C-EF75DF3B26B5}" type="sibTrans" cxnId="{30CBE67A-18F3-4A46-9655-F342545C9DD5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2E949458-5FEB-4364-9B5B-B4873C044BF2}">
      <dgm:prSet phldrT="[Text]" custT="1"/>
      <dgm:spPr/>
      <dgm:t>
        <a:bodyPr/>
        <a:lstStyle/>
        <a:p>
          <a:r>
            <a:rPr lang="de-DE" sz="1400" dirty="0"/>
            <a:t>Critical assessment</a:t>
          </a:r>
        </a:p>
      </dgm:t>
    </dgm:pt>
    <dgm:pt modelId="{0A268899-CD15-4FC6-A88E-736DB33A4A68}" type="parTrans" cxnId="{0169DDE6-DCB1-48AA-A275-8877129433B2}">
      <dgm:prSet/>
      <dgm:spPr/>
      <dgm:t>
        <a:bodyPr/>
        <a:lstStyle/>
        <a:p>
          <a:endParaRPr lang="de-DE"/>
        </a:p>
      </dgm:t>
    </dgm:pt>
    <dgm:pt modelId="{5D95EEF7-203C-4D5E-BED7-31D70424DE0C}" type="sibTrans" cxnId="{0169DDE6-DCB1-48AA-A275-8877129433B2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9B1D3FBD-18F5-4599-A613-DB508F358774}">
      <dgm:prSet phldrT="[Text]" custT="1"/>
      <dgm:spPr/>
      <dgm:t>
        <a:bodyPr/>
        <a:lstStyle/>
        <a:p>
          <a:r>
            <a:rPr lang="de-DE" sz="1400" dirty="0"/>
            <a:t>Argument development</a:t>
          </a:r>
        </a:p>
      </dgm:t>
    </dgm:pt>
    <dgm:pt modelId="{B114F4F4-E19F-417B-A41C-F0C1F517221B}" type="parTrans" cxnId="{9B3F0089-B8C1-4F0D-AA99-F799B165B9E4}">
      <dgm:prSet/>
      <dgm:spPr/>
      <dgm:t>
        <a:bodyPr/>
        <a:lstStyle/>
        <a:p>
          <a:endParaRPr lang="de-DE"/>
        </a:p>
      </dgm:t>
    </dgm:pt>
    <dgm:pt modelId="{EEB5D3B8-A917-4202-B656-399005A6EF09}" type="sibTrans" cxnId="{9B3F0089-B8C1-4F0D-AA99-F799B165B9E4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E080C58C-2FF8-410A-9132-7A5227B6FF4D}">
      <dgm:prSet phldrT="[Text]" custT="1"/>
      <dgm:spPr/>
      <dgm:t>
        <a:bodyPr/>
        <a:lstStyle/>
        <a:p>
          <a:r>
            <a:rPr lang="de-DE" sz="1400" dirty="0"/>
            <a:t>Research problem/quesitons</a:t>
          </a:r>
        </a:p>
      </dgm:t>
    </dgm:pt>
    <dgm:pt modelId="{F7A78424-8AD6-4A29-A280-5B35037FE3F4}" type="parTrans" cxnId="{2B6DAB14-F250-4A24-8296-AFD6892661E9}">
      <dgm:prSet/>
      <dgm:spPr/>
      <dgm:t>
        <a:bodyPr/>
        <a:lstStyle/>
        <a:p>
          <a:endParaRPr lang="de-DE"/>
        </a:p>
      </dgm:t>
    </dgm:pt>
    <dgm:pt modelId="{E1256D4E-FE22-425F-9232-30A74B490D2B}" type="sibTrans" cxnId="{2B6DAB14-F250-4A24-8296-AFD6892661E9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7C443B02-733D-4059-A4AF-52CB2880AA85}">
      <dgm:prSet phldrT="[Text]"/>
      <dgm:spPr>
        <a:noFill/>
        <a:ln>
          <a:noFill/>
        </a:ln>
      </dgm:spPr>
      <dgm:t>
        <a:bodyPr/>
        <a:lstStyle/>
        <a:p>
          <a:endParaRPr lang="de-DE" dirty="0"/>
        </a:p>
      </dgm:t>
    </dgm:pt>
    <dgm:pt modelId="{7070CFB5-E1ED-4C61-B573-1224C68F37D1}" type="parTrans" cxnId="{8D872780-D192-4EE7-81EB-8A3191DAF790}">
      <dgm:prSet/>
      <dgm:spPr/>
      <dgm:t>
        <a:bodyPr/>
        <a:lstStyle/>
        <a:p>
          <a:endParaRPr lang="de-DE"/>
        </a:p>
      </dgm:t>
    </dgm:pt>
    <dgm:pt modelId="{F9AEEAFF-CED8-4EC0-A353-BF0F5BBDB5D7}" type="sibTrans" cxnId="{8D872780-D192-4EE7-81EB-8A3191DAF790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6ED64D6C-70F9-4650-BD57-323AD3D30AF5}" type="pres">
      <dgm:prSet presAssocID="{39E429DE-250A-450C-9250-4C87C713ABDD}" presName="cycle" presStyleCnt="0">
        <dgm:presLayoutVars>
          <dgm:dir/>
          <dgm:resizeHandles val="exact"/>
        </dgm:presLayoutVars>
      </dgm:prSet>
      <dgm:spPr/>
    </dgm:pt>
    <dgm:pt modelId="{873C8DA2-C725-4976-8D41-C61B5E1F54A1}" type="pres">
      <dgm:prSet presAssocID="{478532A7-9DF6-4FC0-B69B-BE4083EC1720}" presName="node" presStyleLbl="node1" presStyleIdx="0" presStyleCnt="5" custScaleX="62140" custScaleY="52383" custRadScaleRad="103559" custRadScaleInc="230298">
        <dgm:presLayoutVars>
          <dgm:bulletEnabled val="1"/>
        </dgm:presLayoutVars>
      </dgm:prSet>
      <dgm:spPr/>
    </dgm:pt>
    <dgm:pt modelId="{6F1C06DE-5118-4EC7-80F4-9BA9B2220F46}" type="pres">
      <dgm:prSet presAssocID="{478532A7-9DF6-4FC0-B69B-BE4083EC1720}" presName="spNode" presStyleCnt="0"/>
      <dgm:spPr/>
    </dgm:pt>
    <dgm:pt modelId="{BAAADC2A-49BF-45B3-A3B4-E97CA8872B94}" type="pres">
      <dgm:prSet presAssocID="{936C891C-6D3F-4651-BD6C-EF75DF3B26B5}" presName="sibTrans" presStyleLbl="sibTrans1D1" presStyleIdx="0" presStyleCnt="5"/>
      <dgm:spPr/>
    </dgm:pt>
    <dgm:pt modelId="{78433FE5-88D0-406C-88FF-1AE3752397AF}" type="pres">
      <dgm:prSet presAssocID="{2E949458-5FEB-4364-9B5B-B4873C044BF2}" presName="node" presStyleLbl="node1" presStyleIdx="1" presStyleCnt="5" custScaleX="65716" custScaleY="46789" custRadScaleRad="98803" custRadScaleInc="87891">
        <dgm:presLayoutVars>
          <dgm:bulletEnabled val="1"/>
        </dgm:presLayoutVars>
      </dgm:prSet>
      <dgm:spPr/>
    </dgm:pt>
    <dgm:pt modelId="{FF9F1C64-F7F6-4690-9A32-B48A0A0D1E54}" type="pres">
      <dgm:prSet presAssocID="{2E949458-5FEB-4364-9B5B-B4873C044BF2}" presName="spNode" presStyleCnt="0"/>
      <dgm:spPr/>
    </dgm:pt>
    <dgm:pt modelId="{7E10822F-22CC-4827-8D0F-ACFD840B9202}" type="pres">
      <dgm:prSet presAssocID="{5D95EEF7-203C-4D5E-BED7-31D70424DE0C}" presName="sibTrans" presStyleLbl="sibTrans1D1" presStyleIdx="1" presStyleCnt="5"/>
      <dgm:spPr/>
    </dgm:pt>
    <dgm:pt modelId="{20C18F82-8547-4490-A437-F02D2FF6BEA7}" type="pres">
      <dgm:prSet presAssocID="{9B1D3FBD-18F5-4599-A613-DB508F358774}" presName="node" presStyleLbl="node1" presStyleIdx="2" presStyleCnt="5" custScaleX="67549" custScaleY="64786" custRadScaleRad="85525" custRadScaleInc="-28403">
        <dgm:presLayoutVars>
          <dgm:bulletEnabled val="1"/>
        </dgm:presLayoutVars>
      </dgm:prSet>
      <dgm:spPr/>
    </dgm:pt>
    <dgm:pt modelId="{7926EB86-E39D-448C-8FDC-DB2B311E1720}" type="pres">
      <dgm:prSet presAssocID="{9B1D3FBD-18F5-4599-A613-DB508F358774}" presName="spNode" presStyleCnt="0"/>
      <dgm:spPr/>
    </dgm:pt>
    <dgm:pt modelId="{E2173B78-BEC2-47A8-A4E7-071E2A0D88DE}" type="pres">
      <dgm:prSet presAssocID="{EEB5D3B8-A917-4202-B656-399005A6EF09}" presName="sibTrans" presStyleLbl="sibTrans1D1" presStyleIdx="2" presStyleCnt="5"/>
      <dgm:spPr/>
    </dgm:pt>
    <dgm:pt modelId="{AC43D929-BBA2-4EE3-B1AB-13AD3DC218A7}" type="pres">
      <dgm:prSet presAssocID="{E080C58C-2FF8-410A-9132-7A5227B6FF4D}" presName="node" presStyleLbl="node1" presStyleIdx="3" presStyleCnt="5" custScaleX="84163" custScaleY="70555" custRadScaleRad="77909" custRadScaleInc="82532">
        <dgm:presLayoutVars>
          <dgm:bulletEnabled val="1"/>
        </dgm:presLayoutVars>
      </dgm:prSet>
      <dgm:spPr/>
    </dgm:pt>
    <dgm:pt modelId="{1FFD2371-1E45-4527-87F5-D867BF1E3A71}" type="pres">
      <dgm:prSet presAssocID="{E080C58C-2FF8-410A-9132-7A5227B6FF4D}" presName="spNode" presStyleCnt="0"/>
      <dgm:spPr/>
    </dgm:pt>
    <dgm:pt modelId="{EF50EBD4-4F3A-4D33-8ECF-B9837E6F302D}" type="pres">
      <dgm:prSet presAssocID="{E1256D4E-FE22-425F-9232-30A74B490D2B}" presName="sibTrans" presStyleLbl="sibTrans1D1" presStyleIdx="3" presStyleCnt="5"/>
      <dgm:spPr/>
    </dgm:pt>
    <dgm:pt modelId="{B94EF3F2-D703-4E53-B991-ED914EA159A8}" type="pres">
      <dgm:prSet presAssocID="{7C443B02-733D-4059-A4AF-52CB2880AA85}" presName="node" presStyleLbl="node1" presStyleIdx="4" presStyleCnt="5" custScaleX="50937" custScaleY="100912" custRadScaleRad="90695" custRadScaleInc="111895">
        <dgm:presLayoutVars>
          <dgm:bulletEnabled val="1"/>
        </dgm:presLayoutVars>
      </dgm:prSet>
      <dgm:spPr/>
    </dgm:pt>
    <dgm:pt modelId="{2D7E761E-ED38-43BA-A9E9-1B61200CCA58}" type="pres">
      <dgm:prSet presAssocID="{7C443B02-733D-4059-A4AF-52CB2880AA85}" presName="spNode" presStyleCnt="0"/>
      <dgm:spPr/>
    </dgm:pt>
    <dgm:pt modelId="{16A5892D-2A66-4F91-A916-E578F80B8636}" type="pres">
      <dgm:prSet presAssocID="{F9AEEAFF-CED8-4EC0-A353-BF0F5BBDB5D7}" presName="sibTrans" presStyleLbl="sibTrans1D1" presStyleIdx="4" presStyleCnt="5"/>
      <dgm:spPr/>
    </dgm:pt>
  </dgm:ptLst>
  <dgm:cxnLst>
    <dgm:cxn modelId="{D5DD1606-CA95-40AF-86A7-6200FC82B7C8}" type="presOf" srcId="{5D95EEF7-203C-4D5E-BED7-31D70424DE0C}" destId="{7E10822F-22CC-4827-8D0F-ACFD840B9202}" srcOrd="0" destOrd="0" presId="urn:microsoft.com/office/officeart/2005/8/layout/cycle5"/>
    <dgm:cxn modelId="{2B6DAB14-F250-4A24-8296-AFD6892661E9}" srcId="{39E429DE-250A-450C-9250-4C87C713ABDD}" destId="{E080C58C-2FF8-410A-9132-7A5227B6FF4D}" srcOrd="3" destOrd="0" parTransId="{F7A78424-8AD6-4A29-A280-5B35037FE3F4}" sibTransId="{E1256D4E-FE22-425F-9232-30A74B490D2B}"/>
    <dgm:cxn modelId="{2D0DE517-6568-4ABE-9734-71F78761FD4A}" type="presOf" srcId="{936C891C-6D3F-4651-BD6C-EF75DF3B26B5}" destId="{BAAADC2A-49BF-45B3-A3B4-E97CA8872B94}" srcOrd="0" destOrd="0" presId="urn:microsoft.com/office/officeart/2005/8/layout/cycle5"/>
    <dgm:cxn modelId="{8BB06421-48DF-48C8-84A4-4576893101FA}" type="presOf" srcId="{478532A7-9DF6-4FC0-B69B-BE4083EC1720}" destId="{873C8DA2-C725-4976-8D41-C61B5E1F54A1}" srcOrd="0" destOrd="0" presId="urn:microsoft.com/office/officeart/2005/8/layout/cycle5"/>
    <dgm:cxn modelId="{D83C5122-A5E6-4DF1-8E17-3DA4702E8654}" type="presOf" srcId="{F9AEEAFF-CED8-4EC0-A353-BF0F5BBDB5D7}" destId="{16A5892D-2A66-4F91-A916-E578F80B8636}" srcOrd="0" destOrd="0" presId="urn:microsoft.com/office/officeart/2005/8/layout/cycle5"/>
    <dgm:cxn modelId="{61A1AC37-B5CE-4925-B4C7-3146A7FB332D}" type="presOf" srcId="{39E429DE-250A-450C-9250-4C87C713ABDD}" destId="{6ED64D6C-70F9-4650-BD57-323AD3D30AF5}" srcOrd="0" destOrd="0" presId="urn:microsoft.com/office/officeart/2005/8/layout/cycle5"/>
    <dgm:cxn modelId="{C3CDC348-3C15-4F42-8F8E-8E7C7089A345}" type="presOf" srcId="{2E949458-5FEB-4364-9B5B-B4873C044BF2}" destId="{78433FE5-88D0-406C-88FF-1AE3752397AF}" srcOrd="0" destOrd="0" presId="urn:microsoft.com/office/officeart/2005/8/layout/cycle5"/>
    <dgm:cxn modelId="{30CBE67A-18F3-4A46-9655-F342545C9DD5}" srcId="{39E429DE-250A-450C-9250-4C87C713ABDD}" destId="{478532A7-9DF6-4FC0-B69B-BE4083EC1720}" srcOrd="0" destOrd="0" parTransId="{59DED6CB-3E4B-4488-BC2B-11A8C18202F7}" sibTransId="{936C891C-6D3F-4651-BD6C-EF75DF3B26B5}"/>
    <dgm:cxn modelId="{CB58977F-1F4D-408D-AF45-84CBBCFC8D23}" type="presOf" srcId="{E1256D4E-FE22-425F-9232-30A74B490D2B}" destId="{EF50EBD4-4F3A-4D33-8ECF-B9837E6F302D}" srcOrd="0" destOrd="0" presId="urn:microsoft.com/office/officeart/2005/8/layout/cycle5"/>
    <dgm:cxn modelId="{8D872780-D192-4EE7-81EB-8A3191DAF790}" srcId="{39E429DE-250A-450C-9250-4C87C713ABDD}" destId="{7C443B02-733D-4059-A4AF-52CB2880AA85}" srcOrd="4" destOrd="0" parTransId="{7070CFB5-E1ED-4C61-B573-1224C68F37D1}" sibTransId="{F9AEEAFF-CED8-4EC0-A353-BF0F5BBDB5D7}"/>
    <dgm:cxn modelId="{9B3F0089-B8C1-4F0D-AA99-F799B165B9E4}" srcId="{39E429DE-250A-450C-9250-4C87C713ABDD}" destId="{9B1D3FBD-18F5-4599-A613-DB508F358774}" srcOrd="2" destOrd="0" parTransId="{B114F4F4-E19F-417B-A41C-F0C1F517221B}" sibTransId="{EEB5D3B8-A917-4202-B656-399005A6EF09}"/>
    <dgm:cxn modelId="{B84A3F9D-CEE9-4199-9EE5-C92BA51D31DC}" type="presOf" srcId="{EEB5D3B8-A917-4202-B656-399005A6EF09}" destId="{E2173B78-BEC2-47A8-A4E7-071E2A0D88DE}" srcOrd="0" destOrd="0" presId="urn:microsoft.com/office/officeart/2005/8/layout/cycle5"/>
    <dgm:cxn modelId="{C3FFD2BA-B1EC-4921-A45F-F226AEF9806B}" type="presOf" srcId="{7C443B02-733D-4059-A4AF-52CB2880AA85}" destId="{B94EF3F2-D703-4E53-B991-ED914EA159A8}" srcOrd="0" destOrd="0" presId="urn:microsoft.com/office/officeart/2005/8/layout/cycle5"/>
    <dgm:cxn modelId="{D738ECBF-2AEF-45A2-8F89-09F75970F244}" type="presOf" srcId="{9B1D3FBD-18F5-4599-A613-DB508F358774}" destId="{20C18F82-8547-4490-A437-F02D2FF6BEA7}" srcOrd="0" destOrd="0" presId="urn:microsoft.com/office/officeart/2005/8/layout/cycle5"/>
    <dgm:cxn modelId="{56CED7C8-61E1-47F8-BF55-7ADB401E428C}" type="presOf" srcId="{E080C58C-2FF8-410A-9132-7A5227B6FF4D}" destId="{AC43D929-BBA2-4EE3-B1AB-13AD3DC218A7}" srcOrd="0" destOrd="0" presId="urn:microsoft.com/office/officeart/2005/8/layout/cycle5"/>
    <dgm:cxn modelId="{0169DDE6-DCB1-48AA-A275-8877129433B2}" srcId="{39E429DE-250A-450C-9250-4C87C713ABDD}" destId="{2E949458-5FEB-4364-9B5B-B4873C044BF2}" srcOrd="1" destOrd="0" parTransId="{0A268899-CD15-4FC6-A88E-736DB33A4A68}" sibTransId="{5D95EEF7-203C-4D5E-BED7-31D70424DE0C}"/>
    <dgm:cxn modelId="{96019823-5DA9-480D-A30C-515109387FB1}" type="presParOf" srcId="{6ED64D6C-70F9-4650-BD57-323AD3D30AF5}" destId="{873C8DA2-C725-4976-8D41-C61B5E1F54A1}" srcOrd="0" destOrd="0" presId="urn:microsoft.com/office/officeart/2005/8/layout/cycle5"/>
    <dgm:cxn modelId="{44FB173B-83F6-471D-896A-38B79C77F53B}" type="presParOf" srcId="{6ED64D6C-70F9-4650-BD57-323AD3D30AF5}" destId="{6F1C06DE-5118-4EC7-80F4-9BA9B2220F46}" srcOrd="1" destOrd="0" presId="urn:microsoft.com/office/officeart/2005/8/layout/cycle5"/>
    <dgm:cxn modelId="{9B002D48-98A1-4495-8A78-8F977E72A7D3}" type="presParOf" srcId="{6ED64D6C-70F9-4650-BD57-323AD3D30AF5}" destId="{BAAADC2A-49BF-45B3-A3B4-E97CA8872B94}" srcOrd="2" destOrd="0" presId="urn:microsoft.com/office/officeart/2005/8/layout/cycle5"/>
    <dgm:cxn modelId="{D3572386-8A91-4DF9-8EDF-D3466E59C382}" type="presParOf" srcId="{6ED64D6C-70F9-4650-BD57-323AD3D30AF5}" destId="{78433FE5-88D0-406C-88FF-1AE3752397AF}" srcOrd="3" destOrd="0" presId="urn:microsoft.com/office/officeart/2005/8/layout/cycle5"/>
    <dgm:cxn modelId="{A9FC517E-F5DF-48E1-8B16-CF7D528820E2}" type="presParOf" srcId="{6ED64D6C-70F9-4650-BD57-323AD3D30AF5}" destId="{FF9F1C64-F7F6-4690-9A32-B48A0A0D1E54}" srcOrd="4" destOrd="0" presId="urn:microsoft.com/office/officeart/2005/8/layout/cycle5"/>
    <dgm:cxn modelId="{AA7F6A7F-AAC3-44D4-B177-F8AEC250ED36}" type="presParOf" srcId="{6ED64D6C-70F9-4650-BD57-323AD3D30AF5}" destId="{7E10822F-22CC-4827-8D0F-ACFD840B9202}" srcOrd="5" destOrd="0" presId="urn:microsoft.com/office/officeart/2005/8/layout/cycle5"/>
    <dgm:cxn modelId="{CAEA5387-29BD-4DB4-8D70-1FD002E0B17E}" type="presParOf" srcId="{6ED64D6C-70F9-4650-BD57-323AD3D30AF5}" destId="{20C18F82-8547-4490-A437-F02D2FF6BEA7}" srcOrd="6" destOrd="0" presId="urn:microsoft.com/office/officeart/2005/8/layout/cycle5"/>
    <dgm:cxn modelId="{1D9E4F08-F171-433B-A881-A055A719C129}" type="presParOf" srcId="{6ED64D6C-70F9-4650-BD57-323AD3D30AF5}" destId="{7926EB86-E39D-448C-8FDC-DB2B311E1720}" srcOrd="7" destOrd="0" presId="urn:microsoft.com/office/officeart/2005/8/layout/cycle5"/>
    <dgm:cxn modelId="{A0C130D2-F09B-4A36-AE36-4B54F572C6DF}" type="presParOf" srcId="{6ED64D6C-70F9-4650-BD57-323AD3D30AF5}" destId="{E2173B78-BEC2-47A8-A4E7-071E2A0D88DE}" srcOrd="8" destOrd="0" presId="urn:microsoft.com/office/officeart/2005/8/layout/cycle5"/>
    <dgm:cxn modelId="{FD4494EF-0F32-4B81-B244-CA29DEDE4379}" type="presParOf" srcId="{6ED64D6C-70F9-4650-BD57-323AD3D30AF5}" destId="{AC43D929-BBA2-4EE3-B1AB-13AD3DC218A7}" srcOrd="9" destOrd="0" presId="urn:microsoft.com/office/officeart/2005/8/layout/cycle5"/>
    <dgm:cxn modelId="{E1EA0A9E-4EE7-4EED-BCAF-6FC0F590CFBC}" type="presParOf" srcId="{6ED64D6C-70F9-4650-BD57-323AD3D30AF5}" destId="{1FFD2371-1E45-4527-87F5-D867BF1E3A71}" srcOrd="10" destOrd="0" presId="urn:microsoft.com/office/officeart/2005/8/layout/cycle5"/>
    <dgm:cxn modelId="{693070CD-4F59-4DA1-9614-FB12F165B7C1}" type="presParOf" srcId="{6ED64D6C-70F9-4650-BD57-323AD3D30AF5}" destId="{EF50EBD4-4F3A-4D33-8ECF-B9837E6F302D}" srcOrd="11" destOrd="0" presId="urn:microsoft.com/office/officeart/2005/8/layout/cycle5"/>
    <dgm:cxn modelId="{4F6A27BE-5361-4273-A8EA-EEE2EA3C85DE}" type="presParOf" srcId="{6ED64D6C-70F9-4650-BD57-323AD3D30AF5}" destId="{B94EF3F2-D703-4E53-B991-ED914EA159A8}" srcOrd="12" destOrd="0" presId="urn:microsoft.com/office/officeart/2005/8/layout/cycle5"/>
    <dgm:cxn modelId="{627F203C-920D-493D-89EE-14E40F052797}" type="presParOf" srcId="{6ED64D6C-70F9-4650-BD57-323AD3D30AF5}" destId="{2D7E761E-ED38-43BA-A9E9-1B61200CCA58}" srcOrd="13" destOrd="0" presId="urn:microsoft.com/office/officeart/2005/8/layout/cycle5"/>
    <dgm:cxn modelId="{1E7187DD-8881-44E0-A810-336D5491B51A}" type="presParOf" srcId="{6ED64D6C-70F9-4650-BD57-323AD3D30AF5}" destId="{16A5892D-2A66-4F91-A916-E578F80B8636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D20C84-D721-48D9-BEB1-809880B7E30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21F2508-A5D8-4A0A-8928-592522FE871B}">
      <dgm:prSet phldrT="[Text]" custT="1"/>
      <dgm:spPr/>
      <dgm:t>
        <a:bodyPr/>
        <a:lstStyle/>
        <a:p>
          <a:r>
            <a:rPr lang="de-DE" sz="1100" dirty="0"/>
            <a:t>Acquiring</a:t>
          </a:r>
        </a:p>
      </dgm:t>
    </dgm:pt>
    <dgm:pt modelId="{62B52D56-E67A-4AD9-A1BA-CC46F9092C4A}" type="parTrans" cxnId="{5F63A0B4-4A81-4907-925F-4E4309AE5749}">
      <dgm:prSet/>
      <dgm:spPr/>
      <dgm:t>
        <a:bodyPr/>
        <a:lstStyle/>
        <a:p>
          <a:endParaRPr lang="de-DE"/>
        </a:p>
      </dgm:t>
    </dgm:pt>
    <dgm:pt modelId="{35DBC942-AB3F-4F84-A171-77D2FD4F6FDC}" type="sibTrans" cxnId="{5F63A0B4-4A81-4907-925F-4E4309AE5749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D6CD8742-F96B-4C19-92C8-503DD45829E1}">
      <dgm:prSet phldrT="[Text]" custT="1"/>
      <dgm:spPr/>
      <dgm:t>
        <a:bodyPr/>
        <a:lstStyle/>
        <a:p>
          <a:r>
            <a:rPr lang="de-DE" sz="1100" dirty="0"/>
            <a:t>Reading</a:t>
          </a:r>
        </a:p>
      </dgm:t>
    </dgm:pt>
    <dgm:pt modelId="{410D6FDD-C47D-4325-8D94-A31940B75DE9}" type="parTrans" cxnId="{F4B7E390-F1D3-4A99-B624-16E63978F314}">
      <dgm:prSet/>
      <dgm:spPr/>
      <dgm:t>
        <a:bodyPr/>
        <a:lstStyle/>
        <a:p>
          <a:endParaRPr lang="de-DE"/>
        </a:p>
      </dgm:t>
    </dgm:pt>
    <dgm:pt modelId="{0D0189B8-CF15-42BE-BF83-50B757A8B00A}" type="sibTrans" cxnId="{F4B7E390-F1D3-4A99-B624-16E63978F314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5054CC17-06B3-4932-B1F9-84512BCF0373}">
      <dgm:prSet phldrT="[Text]" custT="1"/>
      <dgm:spPr/>
      <dgm:t>
        <a:bodyPr/>
        <a:lstStyle/>
        <a:p>
          <a:r>
            <a:rPr lang="de-DE" sz="1100" dirty="0"/>
            <a:t>Identifying</a:t>
          </a:r>
        </a:p>
      </dgm:t>
    </dgm:pt>
    <dgm:pt modelId="{9CD7613D-93EB-41CB-93DF-CF93E430C799}" type="parTrans" cxnId="{DD75B1C6-57EE-4925-B324-DC3A4C186C2D}">
      <dgm:prSet/>
      <dgm:spPr/>
      <dgm:t>
        <a:bodyPr/>
        <a:lstStyle/>
        <a:p>
          <a:endParaRPr lang="de-DE"/>
        </a:p>
      </dgm:t>
    </dgm:pt>
    <dgm:pt modelId="{9B5A5078-6417-4587-8E33-52F71E469BD1}" type="sibTrans" cxnId="{DD75B1C6-57EE-4925-B324-DC3A4C186C2D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5653F940-5C2E-4D07-B005-4E182FF0BA89}">
      <dgm:prSet phldrT="[Text]" custT="1"/>
      <dgm:spPr/>
      <dgm:t>
        <a:bodyPr/>
        <a:lstStyle/>
        <a:p>
          <a:r>
            <a:rPr lang="de-DE" sz="1100" dirty="0"/>
            <a:t>Refining</a:t>
          </a:r>
        </a:p>
      </dgm:t>
    </dgm:pt>
    <dgm:pt modelId="{CA44CF25-3203-4A0E-91C9-5B6E599AD6D3}" type="parTrans" cxnId="{FD29B065-06A2-4386-B260-171D82EDECBB}">
      <dgm:prSet/>
      <dgm:spPr/>
      <dgm:t>
        <a:bodyPr/>
        <a:lstStyle/>
        <a:p>
          <a:endParaRPr lang="de-DE"/>
        </a:p>
      </dgm:t>
    </dgm:pt>
    <dgm:pt modelId="{C002D8C3-27A5-417B-8A39-6013147E8482}" type="sibTrans" cxnId="{FD29B065-06A2-4386-B260-171D82EDECBB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D4959AB8-49F4-4640-9CFA-7BD5266F3D74}">
      <dgm:prSet phldrT="[Text]" custT="1"/>
      <dgm:spPr/>
      <dgm:t>
        <a:bodyPr/>
        <a:lstStyle/>
        <a:p>
          <a:r>
            <a:rPr lang="de-DE" sz="1100" dirty="0"/>
            <a:t>Searching</a:t>
          </a:r>
        </a:p>
      </dgm:t>
    </dgm:pt>
    <dgm:pt modelId="{4FE19D22-D481-4311-B69C-EAAB97643C52}" type="parTrans" cxnId="{30053D1A-AC36-4A9A-B54B-918E2DCBC890}">
      <dgm:prSet/>
      <dgm:spPr/>
      <dgm:t>
        <a:bodyPr/>
        <a:lstStyle/>
        <a:p>
          <a:endParaRPr lang="de-DE"/>
        </a:p>
      </dgm:t>
    </dgm:pt>
    <dgm:pt modelId="{5021B322-22A9-4038-A57F-92B44FA85A58}" type="sibTrans" cxnId="{30053D1A-AC36-4A9A-B54B-918E2DCBC890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31494B0A-D4AD-4249-89EB-8B4626732509}">
      <dgm:prSet phldrT="[Text]" custT="1"/>
      <dgm:spPr/>
      <dgm:t>
        <a:bodyPr/>
        <a:lstStyle/>
        <a:p>
          <a:r>
            <a:rPr lang="de-DE" sz="1100" dirty="0"/>
            <a:t>Sorting</a:t>
          </a:r>
        </a:p>
      </dgm:t>
    </dgm:pt>
    <dgm:pt modelId="{A73953F1-D81F-4698-A4A7-2B2871E54022}" type="parTrans" cxnId="{B45E45CE-A840-4843-B0E8-30F3EE5ABC0B}">
      <dgm:prSet/>
      <dgm:spPr/>
      <dgm:t>
        <a:bodyPr/>
        <a:lstStyle/>
        <a:p>
          <a:endParaRPr lang="de-DE"/>
        </a:p>
      </dgm:t>
    </dgm:pt>
    <dgm:pt modelId="{34442E70-1A67-42BC-B7A5-403A16F076ED}" type="sibTrans" cxnId="{B45E45CE-A840-4843-B0E8-30F3EE5ABC0B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8B8433E7-FFB0-4063-9648-1C753DA7F7B2}">
      <dgm:prSet phldrT="[Text]" custT="1"/>
      <dgm:spPr/>
      <dgm:t>
        <a:bodyPr/>
        <a:lstStyle/>
        <a:p>
          <a:r>
            <a:rPr lang="de-DE" sz="1100" dirty="0"/>
            <a:t>Selecting</a:t>
          </a:r>
        </a:p>
      </dgm:t>
    </dgm:pt>
    <dgm:pt modelId="{1D66ED33-58BC-4818-917A-7B08D1D0D3C2}" type="parTrans" cxnId="{DA4E6527-E8DE-4D46-8094-76C2AC7F082E}">
      <dgm:prSet/>
      <dgm:spPr/>
      <dgm:t>
        <a:bodyPr/>
        <a:lstStyle/>
        <a:p>
          <a:endParaRPr lang="de-DE"/>
        </a:p>
      </dgm:t>
    </dgm:pt>
    <dgm:pt modelId="{80D69798-6BB5-43F6-A812-B6094BCFC69E}" type="sibTrans" cxnId="{DA4E6527-E8DE-4D46-8094-76C2AC7F082E}">
      <dgm:prSet/>
      <dgm:spPr>
        <a:ln w="25400">
          <a:solidFill>
            <a:schemeClr val="accent1"/>
          </a:solidFill>
        </a:ln>
      </dgm:spPr>
      <dgm:t>
        <a:bodyPr/>
        <a:lstStyle/>
        <a:p>
          <a:endParaRPr lang="de-DE"/>
        </a:p>
      </dgm:t>
    </dgm:pt>
    <dgm:pt modelId="{F7BFCE55-D024-41EE-BC88-CC9C66DC636A}" type="pres">
      <dgm:prSet presAssocID="{DED20C84-D721-48D9-BEB1-809880B7E30D}" presName="cycle" presStyleCnt="0">
        <dgm:presLayoutVars>
          <dgm:dir/>
          <dgm:resizeHandles val="exact"/>
        </dgm:presLayoutVars>
      </dgm:prSet>
      <dgm:spPr/>
    </dgm:pt>
    <dgm:pt modelId="{257E6984-53EB-43A6-B16F-1694088DD195}" type="pres">
      <dgm:prSet presAssocID="{C21F2508-A5D8-4A0A-8928-592522FE871B}" presName="node" presStyleLbl="node1" presStyleIdx="0" presStyleCnt="7">
        <dgm:presLayoutVars>
          <dgm:bulletEnabled val="1"/>
        </dgm:presLayoutVars>
      </dgm:prSet>
      <dgm:spPr/>
    </dgm:pt>
    <dgm:pt modelId="{1A391240-2F72-4240-B1A8-431D2C8612BA}" type="pres">
      <dgm:prSet presAssocID="{C21F2508-A5D8-4A0A-8928-592522FE871B}" presName="spNode" presStyleCnt="0"/>
      <dgm:spPr/>
    </dgm:pt>
    <dgm:pt modelId="{30510A08-8A92-435C-A991-B54DF303B418}" type="pres">
      <dgm:prSet presAssocID="{35DBC942-AB3F-4F84-A171-77D2FD4F6FDC}" presName="sibTrans" presStyleLbl="sibTrans1D1" presStyleIdx="0" presStyleCnt="7"/>
      <dgm:spPr/>
    </dgm:pt>
    <dgm:pt modelId="{6DF831F9-F167-4D42-BAD6-49C636C0376B}" type="pres">
      <dgm:prSet presAssocID="{D6CD8742-F96B-4C19-92C8-503DD45829E1}" presName="node" presStyleLbl="node1" presStyleIdx="1" presStyleCnt="7">
        <dgm:presLayoutVars>
          <dgm:bulletEnabled val="1"/>
        </dgm:presLayoutVars>
      </dgm:prSet>
      <dgm:spPr/>
    </dgm:pt>
    <dgm:pt modelId="{BD63EE71-306C-4B68-AC8F-2D672461F734}" type="pres">
      <dgm:prSet presAssocID="{D6CD8742-F96B-4C19-92C8-503DD45829E1}" presName="spNode" presStyleCnt="0"/>
      <dgm:spPr/>
    </dgm:pt>
    <dgm:pt modelId="{4198A7B2-8EC9-4C2E-B111-38275EC0FF72}" type="pres">
      <dgm:prSet presAssocID="{0D0189B8-CF15-42BE-BF83-50B757A8B00A}" presName="sibTrans" presStyleLbl="sibTrans1D1" presStyleIdx="1" presStyleCnt="7"/>
      <dgm:spPr/>
    </dgm:pt>
    <dgm:pt modelId="{B3C7FCC1-F119-4132-A893-200095361E39}" type="pres">
      <dgm:prSet presAssocID="{5054CC17-06B3-4932-B1F9-84512BCF0373}" presName="node" presStyleLbl="node1" presStyleIdx="2" presStyleCnt="7" custScaleX="115847" custScaleY="94242">
        <dgm:presLayoutVars>
          <dgm:bulletEnabled val="1"/>
        </dgm:presLayoutVars>
      </dgm:prSet>
      <dgm:spPr/>
    </dgm:pt>
    <dgm:pt modelId="{0D34E1AF-21BB-4AB8-9906-7ED1BE81702C}" type="pres">
      <dgm:prSet presAssocID="{5054CC17-06B3-4932-B1F9-84512BCF0373}" presName="spNode" presStyleCnt="0"/>
      <dgm:spPr/>
    </dgm:pt>
    <dgm:pt modelId="{3A3C267C-AE9C-47B9-A443-0497AF738AF5}" type="pres">
      <dgm:prSet presAssocID="{9B5A5078-6417-4587-8E33-52F71E469BD1}" presName="sibTrans" presStyleLbl="sibTrans1D1" presStyleIdx="2" presStyleCnt="7"/>
      <dgm:spPr/>
    </dgm:pt>
    <dgm:pt modelId="{FDD0D71F-AB85-4E57-9233-21272061C2D3}" type="pres">
      <dgm:prSet presAssocID="{5653F940-5C2E-4D07-B005-4E182FF0BA89}" presName="node" presStyleLbl="node1" presStyleIdx="3" presStyleCnt="7">
        <dgm:presLayoutVars>
          <dgm:bulletEnabled val="1"/>
        </dgm:presLayoutVars>
      </dgm:prSet>
      <dgm:spPr/>
    </dgm:pt>
    <dgm:pt modelId="{8EA62AD5-0613-4500-8E40-399A40656D6C}" type="pres">
      <dgm:prSet presAssocID="{5653F940-5C2E-4D07-B005-4E182FF0BA89}" presName="spNode" presStyleCnt="0"/>
      <dgm:spPr/>
    </dgm:pt>
    <dgm:pt modelId="{4F2D4D75-6221-41B2-967C-2597B635F4BB}" type="pres">
      <dgm:prSet presAssocID="{C002D8C3-27A5-417B-8A39-6013147E8482}" presName="sibTrans" presStyleLbl="sibTrans1D1" presStyleIdx="3" presStyleCnt="7"/>
      <dgm:spPr/>
    </dgm:pt>
    <dgm:pt modelId="{0E3096E1-5AFD-4F0F-A2CD-6CA2C2F37FA8}" type="pres">
      <dgm:prSet presAssocID="{D4959AB8-49F4-4640-9CFA-7BD5266F3D74}" presName="node" presStyleLbl="node1" presStyleIdx="4" presStyleCnt="7" custScaleX="117006">
        <dgm:presLayoutVars>
          <dgm:bulletEnabled val="1"/>
        </dgm:presLayoutVars>
      </dgm:prSet>
      <dgm:spPr/>
    </dgm:pt>
    <dgm:pt modelId="{49225A99-888C-49EF-B524-5705F1882EAA}" type="pres">
      <dgm:prSet presAssocID="{D4959AB8-49F4-4640-9CFA-7BD5266F3D74}" presName="spNode" presStyleCnt="0"/>
      <dgm:spPr/>
    </dgm:pt>
    <dgm:pt modelId="{2816C374-1249-4293-8009-4B9B4C16EA90}" type="pres">
      <dgm:prSet presAssocID="{5021B322-22A9-4038-A57F-92B44FA85A58}" presName="sibTrans" presStyleLbl="sibTrans1D1" presStyleIdx="4" presStyleCnt="7"/>
      <dgm:spPr/>
    </dgm:pt>
    <dgm:pt modelId="{16788C58-ABAF-484D-88EC-ACC0799BE997}" type="pres">
      <dgm:prSet presAssocID="{31494B0A-D4AD-4249-89EB-8B4626732509}" presName="node" presStyleLbl="node1" presStyleIdx="5" presStyleCnt="7">
        <dgm:presLayoutVars>
          <dgm:bulletEnabled val="1"/>
        </dgm:presLayoutVars>
      </dgm:prSet>
      <dgm:spPr/>
    </dgm:pt>
    <dgm:pt modelId="{B72F0B3B-026A-436A-A578-85CAC99BB30A}" type="pres">
      <dgm:prSet presAssocID="{31494B0A-D4AD-4249-89EB-8B4626732509}" presName="spNode" presStyleCnt="0"/>
      <dgm:spPr/>
    </dgm:pt>
    <dgm:pt modelId="{D19F79BD-8349-47F1-914A-9AFF24E9E935}" type="pres">
      <dgm:prSet presAssocID="{34442E70-1A67-42BC-B7A5-403A16F076ED}" presName="sibTrans" presStyleLbl="sibTrans1D1" presStyleIdx="5" presStyleCnt="7"/>
      <dgm:spPr/>
    </dgm:pt>
    <dgm:pt modelId="{8A837138-24E8-4569-950C-5FD13ED75D3A}" type="pres">
      <dgm:prSet presAssocID="{8B8433E7-FFB0-4063-9648-1C753DA7F7B2}" presName="node" presStyleLbl="node1" presStyleIdx="6" presStyleCnt="7">
        <dgm:presLayoutVars>
          <dgm:bulletEnabled val="1"/>
        </dgm:presLayoutVars>
      </dgm:prSet>
      <dgm:spPr/>
    </dgm:pt>
    <dgm:pt modelId="{2E42A260-7040-4CE0-AB93-7D6C7551A613}" type="pres">
      <dgm:prSet presAssocID="{8B8433E7-FFB0-4063-9648-1C753DA7F7B2}" presName="spNode" presStyleCnt="0"/>
      <dgm:spPr/>
    </dgm:pt>
    <dgm:pt modelId="{7E316933-2206-41EA-8CBF-6F79A5F19F6E}" type="pres">
      <dgm:prSet presAssocID="{80D69798-6BB5-43F6-A812-B6094BCFC69E}" presName="sibTrans" presStyleLbl="sibTrans1D1" presStyleIdx="6" presStyleCnt="7"/>
      <dgm:spPr/>
    </dgm:pt>
  </dgm:ptLst>
  <dgm:cxnLst>
    <dgm:cxn modelId="{92F3A30A-7247-43BD-AB50-CD3DFDBD3B8A}" type="presOf" srcId="{C002D8C3-27A5-417B-8A39-6013147E8482}" destId="{4F2D4D75-6221-41B2-967C-2597B635F4BB}" srcOrd="0" destOrd="0" presId="urn:microsoft.com/office/officeart/2005/8/layout/cycle5"/>
    <dgm:cxn modelId="{927D8B0C-FAB3-4037-A64C-E4685B61139C}" type="presOf" srcId="{5021B322-22A9-4038-A57F-92B44FA85A58}" destId="{2816C374-1249-4293-8009-4B9B4C16EA90}" srcOrd="0" destOrd="0" presId="urn:microsoft.com/office/officeart/2005/8/layout/cycle5"/>
    <dgm:cxn modelId="{C3109413-72B8-4BBB-9ED7-C58FEB66FDF4}" type="presOf" srcId="{0D0189B8-CF15-42BE-BF83-50B757A8B00A}" destId="{4198A7B2-8EC9-4C2E-B111-38275EC0FF72}" srcOrd="0" destOrd="0" presId="urn:microsoft.com/office/officeart/2005/8/layout/cycle5"/>
    <dgm:cxn modelId="{30053D1A-AC36-4A9A-B54B-918E2DCBC890}" srcId="{DED20C84-D721-48D9-BEB1-809880B7E30D}" destId="{D4959AB8-49F4-4640-9CFA-7BD5266F3D74}" srcOrd="4" destOrd="0" parTransId="{4FE19D22-D481-4311-B69C-EAAB97643C52}" sibTransId="{5021B322-22A9-4038-A57F-92B44FA85A58}"/>
    <dgm:cxn modelId="{A88D3422-8543-432D-A364-170EA7DF3C26}" type="presOf" srcId="{C21F2508-A5D8-4A0A-8928-592522FE871B}" destId="{257E6984-53EB-43A6-B16F-1694088DD195}" srcOrd="0" destOrd="0" presId="urn:microsoft.com/office/officeart/2005/8/layout/cycle5"/>
    <dgm:cxn modelId="{C2010824-22D0-4E8B-A8EB-DA7DC853D622}" type="presOf" srcId="{D6CD8742-F96B-4C19-92C8-503DD45829E1}" destId="{6DF831F9-F167-4D42-BAD6-49C636C0376B}" srcOrd="0" destOrd="0" presId="urn:microsoft.com/office/officeart/2005/8/layout/cycle5"/>
    <dgm:cxn modelId="{DA4E6527-E8DE-4D46-8094-76C2AC7F082E}" srcId="{DED20C84-D721-48D9-BEB1-809880B7E30D}" destId="{8B8433E7-FFB0-4063-9648-1C753DA7F7B2}" srcOrd="6" destOrd="0" parTransId="{1D66ED33-58BC-4818-917A-7B08D1D0D3C2}" sibTransId="{80D69798-6BB5-43F6-A812-B6094BCFC69E}"/>
    <dgm:cxn modelId="{0EF4063F-7251-462A-AF9B-4B6C049FC6B8}" type="presOf" srcId="{31494B0A-D4AD-4249-89EB-8B4626732509}" destId="{16788C58-ABAF-484D-88EC-ACC0799BE997}" srcOrd="0" destOrd="0" presId="urn:microsoft.com/office/officeart/2005/8/layout/cycle5"/>
    <dgm:cxn modelId="{FD29B065-06A2-4386-B260-171D82EDECBB}" srcId="{DED20C84-D721-48D9-BEB1-809880B7E30D}" destId="{5653F940-5C2E-4D07-B005-4E182FF0BA89}" srcOrd="3" destOrd="0" parTransId="{CA44CF25-3203-4A0E-91C9-5B6E599AD6D3}" sibTransId="{C002D8C3-27A5-417B-8A39-6013147E8482}"/>
    <dgm:cxn modelId="{29C6056C-D8F2-4B1D-B5D7-F47991D8B9C3}" type="presOf" srcId="{35DBC942-AB3F-4F84-A171-77D2FD4F6FDC}" destId="{30510A08-8A92-435C-A991-B54DF303B418}" srcOrd="0" destOrd="0" presId="urn:microsoft.com/office/officeart/2005/8/layout/cycle5"/>
    <dgm:cxn modelId="{EBE2A276-0271-4FFB-8994-1ED24970E1DA}" type="presOf" srcId="{5054CC17-06B3-4932-B1F9-84512BCF0373}" destId="{B3C7FCC1-F119-4132-A893-200095361E39}" srcOrd="0" destOrd="0" presId="urn:microsoft.com/office/officeart/2005/8/layout/cycle5"/>
    <dgm:cxn modelId="{ADB63B85-F94D-4117-9C83-0A0BFA519F97}" type="presOf" srcId="{9B5A5078-6417-4587-8E33-52F71E469BD1}" destId="{3A3C267C-AE9C-47B9-A443-0497AF738AF5}" srcOrd="0" destOrd="0" presId="urn:microsoft.com/office/officeart/2005/8/layout/cycle5"/>
    <dgm:cxn modelId="{5B71CE8A-6657-4CFE-A2F3-0CE3C205BDC3}" type="presOf" srcId="{D4959AB8-49F4-4640-9CFA-7BD5266F3D74}" destId="{0E3096E1-5AFD-4F0F-A2CD-6CA2C2F37FA8}" srcOrd="0" destOrd="0" presId="urn:microsoft.com/office/officeart/2005/8/layout/cycle5"/>
    <dgm:cxn modelId="{F4B7E390-F1D3-4A99-B624-16E63978F314}" srcId="{DED20C84-D721-48D9-BEB1-809880B7E30D}" destId="{D6CD8742-F96B-4C19-92C8-503DD45829E1}" srcOrd="1" destOrd="0" parTransId="{410D6FDD-C47D-4325-8D94-A31940B75DE9}" sibTransId="{0D0189B8-CF15-42BE-BF83-50B757A8B00A}"/>
    <dgm:cxn modelId="{D605C4AC-9A46-461A-9EB7-B1EF8285B6F9}" type="presOf" srcId="{DED20C84-D721-48D9-BEB1-809880B7E30D}" destId="{F7BFCE55-D024-41EE-BC88-CC9C66DC636A}" srcOrd="0" destOrd="0" presId="urn:microsoft.com/office/officeart/2005/8/layout/cycle5"/>
    <dgm:cxn modelId="{5F63A0B4-4A81-4907-925F-4E4309AE5749}" srcId="{DED20C84-D721-48D9-BEB1-809880B7E30D}" destId="{C21F2508-A5D8-4A0A-8928-592522FE871B}" srcOrd="0" destOrd="0" parTransId="{62B52D56-E67A-4AD9-A1BA-CC46F9092C4A}" sibTransId="{35DBC942-AB3F-4F84-A171-77D2FD4F6FDC}"/>
    <dgm:cxn modelId="{DD75B1C6-57EE-4925-B324-DC3A4C186C2D}" srcId="{DED20C84-D721-48D9-BEB1-809880B7E30D}" destId="{5054CC17-06B3-4932-B1F9-84512BCF0373}" srcOrd="2" destOrd="0" parTransId="{9CD7613D-93EB-41CB-93DF-CF93E430C799}" sibTransId="{9B5A5078-6417-4587-8E33-52F71E469BD1}"/>
    <dgm:cxn modelId="{89D885C9-70BD-4D6F-9064-7D1F2EA5013C}" type="presOf" srcId="{80D69798-6BB5-43F6-A812-B6094BCFC69E}" destId="{7E316933-2206-41EA-8CBF-6F79A5F19F6E}" srcOrd="0" destOrd="0" presId="urn:microsoft.com/office/officeart/2005/8/layout/cycle5"/>
    <dgm:cxn modelId="{B45E45CE-A840-4843-B0E8-30F3EE5ABC0B}" srcId="{DED20C84-D721-48D9-BEB1-809880B7E30D}" destId="{31494B0A-D4AD-4249-89EB-8B4626732509}" srcOrd="5" destOrd="0" parTransId="{A73953F1-D81F-4698-A4A7-2B2871E54022}" sibTransId="{34442E70-1A67-42BC-B7A5-403A16F076ED}"/>
    <dgm:cxn modelId="{6BE254D4-5475-43A3-B95A-99891D355F53}" type="presOf" srcId="{8B8433E7-FFB0-4063-9648-1C753DA7F7B2}" destId="{8A837138-24E8-4569-950C-5FD13ED75D3A}" srcOrd="0" destOrd="0" presId="urn:microsoft.com/office/officeart/2005/8/layout/cycle5"/>
    <dgm:cxn modelId="{8A93FCD6-78F0-4306-BF36-8A30DD727514}" type="presOf" srcId="{5653F940-5C2E-4D07-B005-4E182FF0BA89}" destId="{FDD0D71F-AB85-4E57-9233-21272061C2D3}" srcOrd="0" destOrd="0" presId="urn:microsoft.com/office/officeart/2005/8/layout/cycle5"/>
    <dgm:cxn modelId="{73B50ED7-2483-4C97-95FF-D0C004FB8CC8}" type="presOf" srcId="{34442E70-1A67-42BC-B7A5-403A16F076ED}" destId="{D19F79BD-8349-47F1-914A-9AFF24E9E935}" srcOrd="0" destOrd="0" presId="urn:microsoft.com/office/officeart/2005/8/layout/cycle5"/>
    <dgm:cxn modelId="{FB102918-F1F0-4436-827C-014DD421B49E}" type="presParOf" srcId="{F7BFCE55-D024-41EE-BC88-CC9C66DC636A}" destId="{257E6984-53EB-43A6-B16F-1694088DD195}" srcOrd="0" destOrd="0" presId="urn:microsoft.com/office/officeart/2005/8/layout/cycle5"/>
    <dgm:cxn modelId="{D2632B4A-87D7-4DE4-9719-DDA6D1256E60}" type="presParOf" srcId="{F7BFCE55-D024-41EE-BC88-CC9C66DC636A}" destId="{1A391240-2F72-4240-B1A8-431D2C8612BA}" srcOrd="1" destOrd="0" presId="urn:microsoft.com/office/officeart/2005/8/layout/cycle5"/>
    <dgm:cxn modelId="{68A521D3-5E93-4542-8571-FE4E450E23FE}" type="presParOf" srcId="{F7BFCE55-D024-41EE-BC88-CC9C66DC636A}" destId="{30510A08-8A92-435C-A991-B54DF303B418}" srcOrd="2" destOrd="0" presId="urn:microsoft.com/office/officeart/2005/8/layout/cycle5"/>
    <dgm:cxn modelId="{38FD3631-1781-4E97-8642-1C8242ED5F62}" type="presParOf" srcId="{F7BFCE55-D024-41EE-BC88-CC9C66DC636A}" destId="{6DF831F9-F167-4D42-BAD6-49C636C0376B}" srcOrd="3" destOrd="0" presId="urn:microsoft.com/office/officeart/2005/8/layout/cycle5"/>
    <dgm:cxn modelId="{2E4C187E-4C9D-423E-B7CF-08D9C3915689}" type="presParOf" srcId="{F7BFCE55-D024-41EE-BC88-CC9C66DC636A}" destId="{BD63EE71-306C-4B68-AC8F-2D672461F734}" srcOrd="4" destOrd="0" presId="urn:microsoft.com/office/officeart/2005/8/layout/cycle5"/>
    <dgm:cxn modelId="{7E3CE734-DA54-48B4-8D72-92BCB35DC269}" type="presParOf" srcId="{F7BFCE55-D024-41EE-BC88-CC9C66DC636A}" destId="{4198A7B2-8EC9-4C2E-B111-38275EC0FF72}" srcOrd="5" destOrd="0" presId="urn:microsoft.com/office/officeart/2005/8/layout/cycle5"/>
    <dgm:cxn modelId="{E6E83605-CE68-4CFA-B82A-A011DAAEC45A}" type="presParOf" srcId="{F7BFCE55-D024-41EE-BC88-CC9C66DC636A}" destId="{B3C7FCC1-F119-4132-A893-200095361E39}" srcOrd="6" destOrd="0" presId="urn:microsoft.com/office/officeart/2005/8/layout/cycle5"/>
    <dgm:cxn modelId="{B018F3DC-9067-48F6-800E-3012E64B7C17}" type="presParOf" srcId="{F7BFCE55-D024-41EE-BC88-CC9C66DC636A}" destId="{0D34E1AF-21BB-4AB8-9906-7ED1BE81702C}" srcOrd="7" destOrd="0" presId="urn:microsoft.com/office/officeart/2005/8/layout/cycle5"/>
    <dgm:cxn modelId="{62DAC211-3CA7-47F4-A38A-FC2C65237FE0}" type="presParOf" srcId="{F7BFCE55-D024-41EE-BC88-CC9C66DC636A}" destId="{3A3C267C-AE9C-47B9-A443-0497AF738AF5}" srcOrd="8" destOrd="0" presId="urn:microsoft.com/office/officeart/2005/8/layout/cycle5"/>
    <dgm:cxn modelId="{FC14A2B1-E057-44B6-ACB6-DED536493C7A}" type="presParOf" srcId="{F7BFCE55-D024-41EE-BC88-CC9C66DC636A}" destId="{FDD0D71F-AB85-4E57-9233-21272061C2D3}" srcOrd="9" destOrd="0" presId="urn:microsoft.com/office/officeart/2005/8/layout/cycle5"/>
    <dgm:cxn modelId="{CDBC9EF5-EF20-4C15-8AD9-6588C22184C4}" type="presParOf" srcId="{F7BFCE55-D024-41EE-BC88-CC9C66DC636A}" destId="{8EA62AD5-0613-4500-8E40-399A40656D6C}" srcOrd="10" destOrd="0" presId="urn:microsoft.com/office/officeart/2005/8/layout/cycle5"/>
    <dgm:cxn modelId="{58BD0179-35C1-4A9B-B2F6-4F477D8AFAF1}" type="presParOf" srcId="{F7BFCE55-D024-41EE-BC88-CC9C66DC636A}" destId="{4F2D4D75-6221-41B2-967C-2597B635F4BB}" srcOrd="11" destOrd="0" presId="urn:microsoft.com/office/officeart/2005/8/layout/cycle5"/>
    <dgm:cxn modelId="{E8A9F50F-ED6C-4FED-8448-BB3DC4620D2C}" type="presParOf" srcId="{F7BFCE55-D024-41EE-BC88-CC9C66DC636A}" destId="{0E3096E1-5AFD-4F0F-A2CD-6CA2C2F37FA8}" srcOrd="12" destOrd="0" presId="urn:microsoft.com/office/officeart/2005/8/layout/cycle5"/>
    <dgm:cxn modelId="{C7A9EFF6-EEF2-445D-A09A-AC43F151268D}" type="presParOf" srcId="{F7BFCE55-D024-41EE-BC88-CC9C66DC636A}" destId="{49225A99-888C-49EF-B524-5705F1882EAA}" srcOrd="13" destOrd="0" presId="urn:microsoft.com/office/officeart/2005/8/layout/cycle5"/>
    <dgm:cxn modelId="{8FD6DFA8-0079-410D-A948-7D2C544835F1}" type="presParOf" srcId="{F7BFCE55-D024-41EE-BC88-CC9C66DC636A}" destId="{2816C374-1249-4293-8009-4B9B4C16EA90}" srcOrd="14" destOrd="0" presId="urn:microsoft.com/office/officeart/2005/8/layout/cycle5"/>
    <dgm:cxn modelId="{9102921F-440B-4E60-9082-8BC7A896F5F7}" type="presParOf" srcId="{F7BFCE55-D024-41EE-BC88-CC9C66DC636A}" destId="{16788C58-ABAF-484D-88EC-ACC0799BE997}" srcOrd="15" destOrd="0" presId="urn:microsoft.com/office/officeart/2005/8/layout/cycle5"/>
    <dgm:cxn modelId="{95FDFA18-28CA-4896-ABFC-53A0F7256A91}" type="presParOf" srcId="{F7BFCE55-D024-41EE-BC88-CC9C66DC636A}" destId="{B72F0B3B-026A-436A-A578-85CAC99BB30A}" srcOrd="16" destOrd="0" presId="urn:microsoft.com/office/officeart/2005/8/layout/cycle5"/>
    <dgm:cxn modelId="{7E45FC9B-2D2D-48B7-B05B-D7D6190DD992}" type="presParOf" srcId="{F7BFCE55-D024-41EE-BC88-CC9C66DC636A}" destId="{D19F79BD-8349-47F1-914A-9AFF24E9E935}" srcOrd="17" destOrd="0" presId="urn:microsoft.com/office/officeart/2005/8/layout/cycle5"/>
    <dgm:cxn modelId="{37678BB5-31A7-4CD4-A3DF-5517CD343B02}" type="presParOf" srcId="{F7BFCE55-D024-41EE-BC88-CC9C66DC636A}" destId="{8A837138-24E8-4569-950C-5FD13ED75D3A}" srcOrd="18" destOrd="0" presId="urn:microsoft.com/office/officeart/2005/8/layout/cycle5"/>
    <dgm:cxn modelId="{B26137EC-C103-47A4-ABCF-0FF05DE2415F}" type="presParOf" srcId="{F7BFCE55-D024-41EE-BC88-CC9C66DC636A}" destId="{2E42A260-7040-4CE0-AB93-7D6C7551A613}" srcOrd="19" destOrd="0" presId="urn:microsoft.com/office/officeart/2005/8/layout/cycle5"/>
    <dgm:cxn modelId="{8ED8D87F-B07B-4874-B72A-9A6CF03629F7}" type="presParOf" srcId="{F7BFCE55-D024-41EE-BC88-CC9C66DC636A}" destId="{7E316933-2206-41EA-8CBF-6F79A5F19F6E}" srcOrd="20" destOrd="0" presId="urn:microsoft.com/office/officeart/2005/8/layout/cycle5"/>
  </dgm:cxnLst>
  <dgm:bg>
    <a:solidFill>
      <a:schemeClr val="bg2"/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C8DA2-C725-4976-8D41-C61B5E1F54A1}">
      <dsp:nvSpPr>
        <dsp:cNvPr id="0" name=""/>
        <dsp:cNvSpPr/>
      </dsp:nvSpPr>
      <dsp:spPr>
        <a:xfrm>
          <a:off x="6634141" y="1308420"/>
          <a:ext cx="1331601" cy="7296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Mapping and classifying</a:t>
          </a:r>
        </a:p>
      </dsp:txBody>
      <dsp:txXfrm>
        <a:off x="6669759" y="1344038"/>
        <a:ext cx="1260365" cy="658400"/>
      </dsp:txXfrm>
    </dsp:sp>
    <dsp:sp modelId="{BAAADC2A-49BF-45B3-A3B4-E97CA8872B94}">
      <dsp:nvSpPr>
        <dsp:cNvPr id="0" name=""/>
        <dsp:cNvSpPr/>
      </dsp:nvSpPr>
      <dsp:spPr>
        <a:xfrm>
          <a:off x="2112400" y="197900"/>
          <a:ext cx="5567355" cy="5567355"/>
        </a:xfrm>
        <a:custGeom>
          <a:avLst/>
          <a:gdLst/>
          <a:ahLst/>
          <a:cxnLst/>
          <a:rect l="0" t="0" r="0" b="0"/>
          <a:pathLst>
            <a:path>
              <a:moveTo>
                <a:pt x="5469506" y="2052113"/>
              </a:moveTo>
              <a:arcTo wR="2783677" hR="2783677" stAng="20685807" swAng="833007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33FE5-88D0-406C-88FF-1AE3752397AF}">
      <dsp:nvSpPr>
        <dsp:cNvPr id="0" name=""/>
        <dsp:cNvSpPr/>
      </dsp:nvSpPr>
      <dsp:spPr>
        <a:xfrm>
          <a:off x="6972956" y="3138088"/>
          <a:ext cx="1408232" cy="6517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Critical assessment</a:t>
          </a:r>
        </a:p>
      </dsp:txBody>
      <dsp:txXfrm>
        <a:off x="7004770" y="3169902"/>
        <a:ext cx="1344604" cy="588090"/>
      </dsp:txXfrm>
    </dsp:sp>
    <dsp:sp modelId="{7E10822F-22CC-4827-8D0F-ACFD840B9202}">
      <dsp:nvSpPr>
        <dsp:cNvPr id="0" name=""/>
        <dsp:cNvSpPr/>
      </dsp:nvSpPr>
      <dsp:spPr>
        <a:xfrm>
          <a:off x="2437425" y="-371695"/>
          <a:ext cx="5567355" cy="5567355"/>
        </a:xfrm>
        <a:custGeom>
          <a:avLst/>
          <a:gdLst/>
          <a:ahLst/>
          <a:cxnLst/>
          <a:rect l="0" t="0" r="0" b="0"/>
          <a:pathLst>
            <a:path>
              <a:moveTo>
                <a:pt x="5087659" y="4345897"/>
              </a:moveTo>
              <a:arcTo wR="2783677" hR="2783677" stAng="2048359" swAng="813593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C18F82-8547-4490-A437-F02D2FF6BEA7}">
      <dsp:nvSpPr>
        <dsp:cNvPr id="0" name=""/>
        <dsp:cNvSpPr/>
      </dsp:nvSpPr>
      <dsp:spPr>
        <a:xfrm>
          <a:off x="5825051" y="4610656"/>
          <a:ext cx="1447511" cy="90239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Argument development</a:t>
          </a:r>
        </a:p>
      </dsp:txBody>
      <dsp:txXfrm>
        <a:off x="5869102" y="4654707"/>
        <a:ext cx="1359409" cy="814295"/>
      </dsp:txXfrm>
    </dsp:sp>
    <dsp:sp modelId="{E2173B78-BEC2-47A8-A4E7-071E2A0D88DE}">
      <dsp:nvSpPr>
        <dsp:cNvPr id="0" name=""/>
        <dsp:cNvSpPr/>
      </dsp:nvSpPr>
      <dsp:spPr>
        <a:xfrm>
          <a:off x="2474810" y="8519"/>
          <a:ext cx="5567355" cy="5567355"/>
        </a:xfrm>
        <a:custGeom>
          <a:avLst/>
          <a:gdLst/>
          <a:ahLst/>
          <a:cxnLst/>
          <a:rect l="0" t="0" r="0" b="0"/>
          <a:pathLst>
            <a:path>
              <a:moveTo>
                <a:pt x="2915794" y="5564218"/>
              </a:moveTo>
              <a:arcTo wR="2783677" hR="2783677" stAng="5236779" swAng="1793461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43D929-BBA2-4EE3-B1AB-13AD3DC218A7}">
      <dsp:nvSpPr>
        <dsp:cNvPr id="0" name=""/>
        <dsp:cNvSpPr/>
      </dsp:nvSpPr>
      <dsp:spPr>
        <a:xfrm>
          <a:off x="2235074" y="4042900"/>
          <a:ext cx="1803533" cy="982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 dirty="0"/>
            <a:t>Research problem/quesitons</a:t>
          </a:r>
        </a:p>
      </dsp:txBody>
      <dsp:txXfrm>
        <a:off x="2283048" y="4090874"/>
        <a:ext cx="1707585" cy="886804"/>
      </dsp:txXfrm>
    </dsp:sp>
    <dsp:sp modelId="{EF50EBD4-4F3A-4D33-8ECF-B9837E6F302D}">
      <dsp:nvSpPr>
        <dsp:cNvPr id="0" name=""/>
        <dsp:cNvSpPr/>
      </dsp:nvSpPr>
      <dsp:spPr>
        <a:xfrm>
          <a:off x="2591607" y="10089"/>
          <a:ext cx="5567355" cy="5567355"/>
        </a:xfrm>
        <a:custGeom>
          <a:avLst/>
          <a:gdLst/>
          <a:ahLst/>
          <a:cxnLst/>
          <a:rect l="0" t="0" r="0" b="0"/>
          <a:pathLst>
            <a:path>
              <a:moveTo>
                <a:pt x="154291" y="3697564"/>
              </a:moveTo>
              <a:arcTo wR="2783677" hR="2783677" stAng="9650056" swAng="1391598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4EF3F2-D703-4E53-B991-ED914EA159A8}">
      <dsp:nvSpPr>
        <dsp:cNvPr id="0" name=""/>
        <dsp:cNvSpPr/>
      </dsp:nvSpPr>
      <dsp:spPr>
        <a:xfrm>
          <a:off x="2595237" y="832038"/>
          <a:ext cx="1091532" cy="1405592"/>
        </a:xfrm>
        <a:prstGeom prst="roundRect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4790" tIns="224790" rIns="224790" bIns="224790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900" kern="1200" dirty="0"/>
        </a:p>
      </dsp:txBody>
      <dsp:txXfrm>
        <a:off x="2648521" y="885322"/>
        <a:ext cx="984964" cy="1299024"/>
      </dsp:txXfrm>
    </dsp:sp>
    <dsp:sp modelId="{16A5892D-2A66-4F91-A916-E578F80B8636}">
      <dsp:nvSpPr>
        <dsp:cNvPr id="0" name=""/>
        <dsp:cNvSpPr/>
      </dsp:nvSpPr>
      <dsp:spPr>
        <a:xfrm>
          <a:off x="2431848" y="661227"/>
          <a:ext cx="5567355" cy="5567355"/>
        </a:xfrm>
        <a:custGeom>
          <a:avLst/>
          <a:gdLst/>
          <a:ahLst/>
          <a:cxnLst/>
          <a:rect l="0" t="0" r="0" b="0"/>
          <a:pathLst>
            <a:path>
              <a:moveTo>
                <a:pt x="1847611" y="162105"/>
              </a:moveTo>
              <a:arcTo wR="2783677" hR="2783677" stAng="15021014" swAng="2751485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E6984-53EB-43A6-B16F-1694088DD195}">
      <dsp:nvSpPr>
        <dsp:cNvPr id="0" name=""/>
        <dsp:cNvSpPr/>
      </dsp:nvSpPr>
      <dsp:spPr>
        <a:xfrm>
          <a:off x="1600262" y="1599"/>
          <a:ext cx="706248" cy="459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Acquiring</a:t>
          </a:r>
        </a:p>
      </dsp:txBody>
      <dsp:txXfrm>
        <a:off x="1622672" y="24009"/>
        <a:ext cx="661428" cy="414241"/>
      </dsp:txXfrm>
    </dsp:sp>
    <dsp:sp modelId="{30510A08-8A92-435C-A991-B54DF303B418}">
      <dsp:nvSpPr>
        <dsp:cNvPr id="0" name=""/>
        <dsp:cNvSpPr/>
      </dsp:nvSpPr>
      <dsp:spPr>
        <a:xfrm>
          <a:off x="643535" y="231130"/>
          <a:ext cx="2619703" cy="2619703"/>
        </a:xfrm>
        <a:custGeom>
          <a:avLst/>
          <a:gdLst/>
          <a:ahLst/>
          <a:cxnLst/>
          <a:rect l="0" t="0" r="0" b="0"/>
          <a:pathLst>
            <a:path>
              <a:moveTo>
                <a:pt x="1755388" y="78101"/>
              </a:moveTo>
              <a:arcTo wR="1309851" hR="1309851" stAng="17393136" swAng="771619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F831F9-F167-4D42-BAD6-49C636C0376B}">
      <dsp:nvSpPr>
        <dsp:cNvPr id="0" name=""/>
        <dsp:cNvSpPr/>
      </dsp:nvSpPr>
      <dsp:spPr>
        <a:xfrm>
          <a:off x="2624345" y="494772"/>
          <a:ext cx="706248" cy="459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Reading</a:t>
          </a:r>
        </a:p>
      </dsp:txBody>
      <dsp:txXfrm>
        <a:off x="2646755" y="517182"/>
        <a:ext cx="661428" cy="414241"/>
      </dsp:txXfrm>
    </dsp:sp>
    <dsp:sp modelId="{4198A7B2-8EC9-4C2E-B111-38275EC0FF72}">
      <dsp:nvSpPr>
        <dsp:cNvPr id="0" name=""/>
        <dsp:cNvSpPr/>
      </dsp:nvSpPr>
      <dsp:spPr>
        <a:xfrm>
          <a:off x="643535" y="231130"/>
          <a:ext cx="2619703" cy="2619703"/>
        </a:xfrm>
        <a:custGeom>
          <a:avLst/>
          <a:gdLst/>
          <a:ahLst/>
          <a:cxnLst/>
          <a:rect l="0" t="0" r="0" b="0"/>
          <a:pathLst>
            <a:path>
              <a:moveTo>
                <a:pt x="2535020" y="846523"/>
              </a:moveTo>
              <a:arcTo wR="1309851" hR="1309851" stAng="20357078" swAng="1085290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7FCC1-F119-4132-A893-200095361E39}">
      <dsp:nvSpPr>
        <dsp:cNvPr id="0" name=""/>
        <dsp:cNvSpPr/>
      </dsp:nvSpPr>
      <dsp:spPr>
        <a:xfrm>
          <a:off x="2821313" y="1616136"/>
          <a:ext cx="818168" cy="4326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Identifying</a:t>
          </a:r>
        </a:p>
      </dsp:txBody>
      <dsp:txXfrm>
        <a:off x="2842432" y="1637255"/>
        <a:ext cx="775930" cy="390390"/>
      </dsp:txXfrm>
    </dsp:sp>
    <dsp:sp modelId="{3A3C267C-AE9C-47B9-A443-0497AF738AF5}">
      <dsp:nvSpPr>
        <dsp:cNvPr id="0" name=""/>
        <dsp:cNvSpPr/>
      </dsp:nvSpPr>
      <dsp:spPr>
        <a:xfrm>
          <a:off x="643535" y="231130"/>
          <a:ext cx="2619703" cy="2619703"/>
        </a:xfrm>
        <a:custGeom>
          <a:avLst/>
          <a:gdLst/>
          <a:ahLst/>
          <a:cxnLst/>
          <a:rect l="0" t="0" r="0" b="0"/>
          <a:pathLst>
            <a:path>
              <a:moveTo>
                <a:pt x="2471496" y="1915071"/>
              </a:moveTo>
              <a:arcTo wR="1309851" hR="1309851" stAng="1651178" swAng="858002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D0D71F-AB85-4E57-9233-21272061C2D3}">
      <dsp:nvSpPr>
        <dsp:cNvPr id="0" name=""/>
        <dsp:cNvSpPr/>
      </dsp:nvSpPr>
      <dsp:spPr>
        <a:xfrm>
          <a:off x="2168585" y="2491586"/>
          <a:ext cx="706248" cy="459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Refining</a:t>
          </a:r>
        </a:p>
      </dsp:txBody>
      <dsp:txXfrm>
        <a:off x="2190995" y="2513996"/>
        <a:ext cx="661428" cy="414241"/>
      </dsp:txXfrm>
    </dsp:sp>
    <dsp:sp modelId="{4F2D4D75-6221-41B2-967C-2597B635F4BB}">
      <dsp:nvSpPr>
        <dsp:cNvPr id="0" name=""/>
        <dsp:cNvSpPr/>
      </dsp:nvSpPr>
      <dsp:spPr>
        <a:xfrm>
          <a:off x="643535" y="231130"/>
          <a:ext cx="2619703" cy="2619703"/>
        </a:xfrm>
        <a:custGeom>
          <a:avLst/>
          <a:gdLst/>
          <a:ahLst/>
          <a:cxnLst/>
          <a:rect l="0" t="0" r="0" b="0"/>
          <a:pathLst>
            <a:path>
              <a:moveTo>
                <a:pt x="1451663" y="2612003"/>
              </a:moveTo>
              <a:arcTo wR="1309851" hR="1309851" stAng="5027080" swAng="586616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3096E1-5AFD-4F0F-A2CD-6CA2C2F37FA8}">
      <dsp:nvSpPr>
        <dsp:cNvPr id="0" name=""/>
        <dsp:cNvSpPr/>
      </dsp:nvSpPr>
      <dsp:spPr>
        <a:xfrm>
          <a:off x="971886" y="2491586"/>
          <a:ext cx="826353" cy="459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Searching</a:t>
          </a:r>
        </a:p>
      </dsp:txBody>
      <dsp:txXfrm>
        <a:off x="994296" y="2513996"/>
        <a:ext cx="781533" cy="414241"/>
      </dsp:txXfrm>
    </dsp:sp>
    <dsp:sp modelId="{2816C374-1249-4293-8009-4B9B4C16EA90}">
      <dsp:nvSpPr>
        <dsp:cNvPr id="0" name=""/>
        <dsp:cNvSpPr/>
      </dsp:nvSpPr>
      <dsp:spPr>
        <a:xfrm>
          <a:off x="643535" y="231130"/>
          <a:ext cx="2619703" cy="2619703"/>
        </a:xfrm>
        <a:custGeom>
          <a:avLst/>
          <a:gdLst/>
          <a:ahLst/>
          <a:cxnLst/>
          <a:rect l="0" t="0" r="0" b="0"/>
          <a:pathLst>
            <a:path>
              <a:moveTo>
                <a:pt x="335567" y="2185340"/>
              </a:moveTo>
              <a:arcTo wR="1309851" hR="1309851" stAng="8283434" swAng="835058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788C58-ABAF-484D-88EC-ACC0799BE997}">
      <dsp:nvSpPr>
        <dsp:cNvPr id="0" name=""/>
        <dsp:cNvSpPr/>
      </dsp:nvSpPr>
      <dsp:spPr>
        <a:xfrm>
          <a:off x="323251" y="1602920"/>
          <a:ext cx="706248" cy="459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Sorting</a:t>
          </a:r>
        </a:p>
      </dsp:txBody>
      <dsp:txXfrm>
        <a:off x="345661" y="1625330"/>
        <a:ext cx="661428" cy="414241"/>
      </dsp:txXfrm>
    </dsp:sp>
    <dsp:sp modelId="{D19F79BD-8349-47F1-914A-9AFF24E9E935}">
      <dsp:nvSpPr>
        <dsp:cNvPr id="0" name=""/>
        <dsp:cNvSpPr/>
      </dsp:nvSpPr>
      <dsp:spPr>
        <a:xfrm>
          <a:off x="643535" y="231130"/>
          <a:ext cx="2619703" cy="2619703"/>
        </a:xfrm>
        <a:custGeom>
          <a:avLst/>
          <a:gdLst/>
          <a:ahLst/>
          <a:cxnLst/>
          <a:rect l="0" t="0" r="0" b="0"/>
          <a:pathLst>
            <a:path>
              <a:moveTo>
                <a:pt x="1909" y="1239149"/>
              </a:moveTo>
              <a:arcTo wR="1309851" hR="1309851" stAng="10985650" swAng="1063988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837138-24E8-4569-950C-5FD13ED75D3A}">
      <dsp:nvSpPr>
        <dsp:cNvPr id="0" name=""/>
        <dsp:cNvSpPr/>
      </dsp:nvSpPr>
      <dsp:spPr>
        <a:xfrm>
          <a:off x="576179" y="494772"/>
          <a:ext cx="706248" cy="4590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Selecting</a:t>
          </a:r>
        </a:p>
      </dsp:txBody>
      <dsp:txXfrm>
        <a:off x="598589" y="517182"/>
        <a:ext cx="661428" cy="414241"/>
      </dsp:txXfrm>
    </dsp:sp>
    <dsp:sp modelId="{7E316933-2206-41EA-8CBF-6F79A5F19F6E}">
      <dsp:nvSpPr>
        <dsp:cNvPr id="0" name=""/>
        <dsp:cNvSpPr/>
      </dsp:nvSpPr>
      <dsp:spPr>
        <a:xfrm>
          <a:off x="643535" y="231130"/>
          <a:ext cx="2619703" cy="2619703"/>
        </a:xfrm>
        <a:custGeom>
          <a:avLst/>
          <a:gdLst/>
          <a:ahLst/>
          <a:cxnLst/>
          <a:rect l="0" t="0" r="0" b="0"/>
          <a:pathLst>
            <a:path>
              <a:moveTo>
                <a:pt x="601333" y="208164"/>
              </a:moveTo>
              <a:arcTo wR="1309851" hR="1309851" stAng="14235245" swAng="771619"/>
            </a:path>
          </a:pathLst>
        </a:custGeom>
        <a:noFill/>
        <a:ln w="2540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94E25-F417-9203-5E37-3BB5AF28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A8A8D-618B-4802-B4E8-D15E2A5A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98EAF-41FA-FE85-73DF-A293867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D21EF-9475-4174-2EB8-963208D8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E41B-3F2D-C992-CEEB-2B6B2A4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02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0484-1E03-F31E-B68A-71C44D0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B167E2-FCD3-7886-A6F0-D46F5E34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8F63E-886C-0B3E-C2DE-EB4EA3A5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3D10E-43D5-57B7-21AB-128B938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36032-AB69-CA51-2CF5-C80F612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7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46CCEE-6824-B5A9-980B-0CE6731D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80DC2B-BE7B-C41B-5EED-D0FC23D9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F28F8-6876-B06F-D265-CD98FBB3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970F4-1CE1-E725-2CED-F461AB8D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B1204-EDC3-6BB4-EB11-CA35B26D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7EED1-0D04-C2FE-857C-CCDC182C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17219-5EBF-7305-18E0-01C64E39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213B6-A4CE-ABA5-F66D-8C19A691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87978-22BE-78C4-C8C5-C7E3F1E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6FD8A-5659-7FFF-4B38-1CBAC6F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5689B-EF2A-01AB-6130-8A26928A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BEE19-CB9D-937A-3062-286AB3FD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59F42-5138-1C91-CF86-3E29354E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D33C8-9D26-822C-ECE3-2ED4A163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5F6C-031D-4C8E-AC3A-D95652BD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7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2CEC1-7057-2DF4-EDA0-7D85C9EB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527F4-06F2-17BD-5551-3D3466166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6D4801-B560-6916-81A0-E03E19BE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BCB68-C525-EEB7-89C8-A6DE8D0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67BA8-AA30-4D83-8DAA-5FAD242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6A4E5-AFA4-6235-B57D-F201638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10979-F6F4-BF47-ECC8-CB010E0D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F34F9-F32F-2AAE-9BD1-C09511CE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99B6E-D577-0CAD-CE4F-BCA54A73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128078-5119-CED2-670C-97E040BD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52D37C-3C39-6869-7DBB-E9469776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CAE057-52E2-84AA-3750-F592609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941DB5-0A64-456D-B89C-522E3326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C5C2AA-CD74-AA16-5775-866596C1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F1EDD-CA83-380E-485F-13651851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15413-93D8-4A40-3A3E-7F7179FB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882E40-A1CA-23E9-BB3D-A1DDD7E5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5B9E6F-820C-06F1-AB02-0A4F136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E8A621-DB1C-36F2-BB33-523E8628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292B-7D06-68C7-2BE9-F77B2CC0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3AE3F-8971-55AC-0C66-7B297BD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5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F2A2D-0F40-3495-BBA8-A25B161C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6350-B285-1961-7163-2099316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22CA2-0548-CC85-CF9B-F72E833C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50397-EB00-2F7F-DB6F-DDD25A1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95ED6-960F-2908-B451-35ABAA7E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088D2-D0A6-B375-BD6D-D138453A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D9DA9-49A5-F2A3-3437-E82F7D0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366781-FA3D-14D9-317B-620C2FFEE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CCB8B-8318-FF88-B276-B4D2B73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5924D-8BFC-9C25-2CA8-0E7E2BEB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B0D814-7919-B210-76BC-06CDE779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AA73-BCA5-88CA-0F14-DDBC97C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214321-BA94-1E13-854B-0974217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3F7EB-36DA-0465-9F18-AC8C25F7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66D89-EE1A-F8CB-A129-BA6BC489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7690D-99FB-2382-AE93-40B7622D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1EE901-FC6E-493F-0C71-9E29705DE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C16AB86B-80C4-ED4D-7C9D-B3B601D14F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790597"/>
              </p:ext>
            </p:extLst>
          </p:nvPr>
        </p:nvGraphicFramePr>
        <p:xfrm>
          <a:off x="1466851" y="610881"/>
          <a:ext cx="10019798" cy="6523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m 1">
            <a:extLst>
              <a:ext uri="{FF2B5EF4-FFF2-40B4-BE49-F238E27FC236}">
                <a16:creationId xmlns:a16="http://schemas.microsoft.com/office/drawing/2014/main" id="{EEBEC46A-F308-5686-DA1B-560F23D71B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144444"/>
              </p:ext>
            </p:extLst>
          </p:nvPr>
        </p:nvGraphicFramePr>
        <p:xfrm>
          <a:off x="2761916" y="200026"/>
          <a:ext cx="3962733" cy="2952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750D1EAB-E718-4711-B26E-1F0C3121A0E3}"/>
              </a:ext>
            </a:extLst>
          </p:cNvPr>
          <p:cNvSpPr txBox="1"/>
          <p:nvPr/>
        </p:nvSpPr>
        <p:spPr>
          <a:xfrm>
            <a:off x="3943182" y="1122152"/>
            <a:ext cx="1600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cap="small" dirty="0"/>
              <a:t>search </a:t>
            </a:r>
          </a:p>
          <a:p>
            <a:pPr algn="ctr"/>
            <a:r>
              <a:rPr lang="de-DE" sz="2200" b="1" cap="small" dirty="0"/>
              <a:t>and acquisition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27251E-C314-8E8E-0937-19570FBB42B0}"/>
              </a:ext>
            </a:extLst>
          </p:cNvPr>
          <p:cNvSpPr txBox="1"/>
          <p:nvPr/>
        </p:nvSpPr>
        <p:spPr>
          <a:xfrm>
            <a:off x="5910680" y="2678385"/>
            <a:ext cx="19950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200" b="1" cap="small" dirty="0"/>
              <a:t>Analysis </a:t>
            </a:r>
          </a:p>
          <a:p>
            <a:pPr algn="ctr"/>
            <a:r>
              <a:rPr lang="de-DE" sz="2200" b="1" cap="small" dirty="0"/>
              <a:t>and interpretation</a:t>
            </a:r>
          </a:p>
        </p:txBody>
      </p:sp>
      <p:sp>
        <p:nvSpPr>
          <p:cNvPr id="28" name="Bogen 27">
            <a:extLst>
              <a:ext uri="{FF2B5EF4-FFF2-40B4-BE49-F238E27FC236}">
                <a16:creationId xmlns:a16="http://schemas.microsoft.com/office/drawing/2014/main" id="{A42872AC-2634-D4D3-1C5F-90F183C3CD63}"/>
              </a:ext>
            </a:extLst>
          </p:cNvPr>
          <p:cNvSpPr/>
          <p:nvPr/>
        </p:nvSpPr>
        <p:spPr>
          <a:xfrm rot="21253711">
            <a:off x="4451145" y="918736"/>
            <a:ext cx="4204448" cy="2480994"/>
          </a:xfrm>
          <a:prstGeom prst="arc">
            <a:avLst>
              <a:gd name="adj1" fmla="val 16285368"/>
              <a:gd name="adj2" fmla="val 21260864"/>
            </a:avLst>
          </a:prstGeom>
          <a:solidFill>
            <a:schemeClr val="bg2"/>
          </a:solidFill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4" name="Verbinder: gekrümmt 33">
            <a:extLst>
              <a:ext uri="{FF2B5EF4-FFF2-40B4-BE49-F238E27FC236}">
                <a16:creationId xmlns:a16="http://schemas.microsoft.com/office/drawing/2014/main" id="{43EFDD7D-2FD8-06B0-C6F0-7023EE20609C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43382" y="2705099"/>
            <a:ext cx="2756413" cy="2541315"/>
          </a:xfrm>
          <a:prstGeom prst="curvedConnector3">
            <a:avLst>
              <a:gd name="adj1" fmla="val 3004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Bogen 13">
            <a:extLst>
              <a:ext uri="{FF2B5EF4-FFF2-40B4-BE49-F238E27FC236}">
                <a16:creationId xmlns:a16="http://schemas.microsoft.com/office/drawing/2014/main" id="{CCF3FB92-0FEC-9FAA-2C1A-CD378823F2A0}"/>
              </a:ext>
            </a:extLst>
          </p:cNvPr>
          <p:cNvSpPr/>
          <p:nvPr/>
        </p:nvSpPr>
        <p:spPr>
          <a:xfrm rot="7596845">
            <a:off x="3866382" y="-1275993"/>
            <a:ext cx="4587571" cy="5864680"/>
          </a:xfrm>
          <a:prstGeom prst="arc">
            <a:avLst>
              <a:gd name="adj1" fmla="val 15324731"/>
              <a:gd name="adj2" fmla="val 702837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Bogen 14">
            <a:extLst>
              <a:ext uri="{FF2B5EF4-FFF2-40B4-BE49-F238E27FC236}">
                <a16:creationId xmlns:a16="http://schemas.microsoft.com/office/drawing/2014/main" id="{196370AB-08A2-D692-061B-5CDB18D07F9F}"/>
              </a:ext>
            </a:extLst>
          </p:cNvPr>
          <p:cNvSpPr/>
          <p:nvPr/>
        </p:nvSpPr>
        <p:spPr>
          <a:xfrm rot="7596845">
            <a:off x="3776301" y="-2000113"/>
            <a:ext cx="3458298" cy="8015361"/>
          </a:xfrm>
          <a:prstGeom prst="arc">
            <a:avLst>
              <a:gd name="adj1" fmla="val 16268953"/>
              <a:gd name="adj2" fmla="val 702837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Bogen 15">
            <a:extLst>
              <a:ext uri="{FF2B5EF4-FFF2-40B4-BE49-F238E27FC236}">
                <a16:creationId xmlns:a16="http://schemas.microsoft.com/office/drawing/2014/main" id="{82E80E3D-6EEB-2D52-D84B-4437D87323B4}"/>
              </a:ext>
            </a:extLst>
          </p:cNvPr>
          <p:cNvSpPr/>
          <p:nvPr/>
        </p:nvSpPr>
        <p:spPr>
          <a:xfrm rot="8400310">
            <a:off x="4068583" y="-1091705"/>
            <a:ext cx="1939858" cy="7632983"/>
          </a:xfrm>
          <a:prstGeom prst="arc">
            <a:avLst>
              <a:gd name="adj1" fmla="val 16485052"/>
              <a:gd name="adj2" fmla="val 227080"/>
            </a:avLst>
          </a:prstGeom>
          <a:ln>
            <a:solidFill>
              <a:schemeClr val="accent5">
                <a:lumMod val="50000"/>
              </a:schemeClr>
            </a:solidFill>
            <a:prstDash val="sysDash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Bogen 17">
            <a:extLst>
              <a:ext uri="{FF2B5EF4-FFF2-40B4-BE49-F238E27FC236}">
                <a16:creationId xmlns:a16="http://schemas.microsoft.com/office/drawing/2014/main" id="{C6A4D975-3CA1-3142-673B-60BD222F579E}"/>
              </a:ext>
            </a:extLst>
          </p:cNvPr>
          <p:cNvSpPr/>
          <p:nvPr/>
        </p:nvSpPr>
        <p:spPr>
          <a:xfrm rot="10800000" flipH="1">
            <a:off x="2604009" y="3255013"/>
            <a:ext cx="5920866" cy="2127765"/>
          </a:xfrm>
          <a:prstGeom prst="arc">
            <a:avLst>
              <a:gd name="adj1" fmla="val 16268953"/>
              <a:gd name="adj2" fmla="val 21455735"/>
            </a:avLst>
          </a:prstGeom>
          <a:ln>
            <a:solidFill>
              <a:schemeClr val="bg1">
                <a:lumMod val="50000"/>
              </a:schemeClr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feil: nach rechts 20">
            <a:extLst>
              <a:ext uri="{FF2B5EF4-FFF2-40B4-BE49-F238E27FC236}">
                <a16:creationId xmlns:a16="http://schemas.microsoft.com/office/drawing/2014/main" id="{4F199165-B03B-21F3-0164-9219C66FB345}"/>
              </a:ext>
            </a:extLst>
          </p:cNvPr>
          <p:cNvSpPr/>
          <p:nvPr/>
        </p:nvSpPr>
        <p:spPr>
          <a:xfrm>
            <a:off x="8867775" y="5469420"/>
            <a:ext cx="885827" cy="375699"/>
          </a:xfrm>
          <a:prstGeom prst="rightArrow">
            <a:avLst>
              <a:gd name="adj1" fmla="val 50000"/>
              <a:gd name="adj2" fmla="val 126058"/>
            </a:avLst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286E873-4798-D0DA-63B3-98BCB4ABB9CF}"/>
              </a:ext>
            </a:extLst>
          </p:cNvPr>
          <p:cNvSpPr txBox="1"/>
          <p:nvPr/>
        </p:nvSpPr>
        <p:spPr>
          <a:xfrm>
            <a:off x="9770142" y="5477817"/>
            <a:ext cx="181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Literature review</a:t>
            </a:r>
          </a:p>
        </p:txBody>
      </p:sp>
      <p:sp>
        <p:nvSpPr>
          <p:cNvPr id="24" name="Bogen 23">
            <a:extLst>
              <a:ext uri="{FF2B5EF4-FFF2-40B4-BE49-F238E27FC236}">
                <a16:creationId xmlns:a16="http://schemas.microsoft.com/office/drawing/2014/main" id="{74FF9F1D-A2F8-144C-8021-614279AA2014}"/>
              </a:ext>
            </a:extLst>
          </p:cNvPr>
          <p:cNvSpPr/>
          <p:nvPr/>
        </p:nvSpPr>
        <p:spPr>
          <a:xfrm rot="10800000" flipH="1">
            <a:off x="1699924" y="2417243"/>
            <a:ext cx="2202992" cy="1330227"/>
          </a:xfrm>
          <a:prstGeom prst="arc">
            <a:avLst>
              <a:gd name="adj1" fmla="val 16285368"/>
              <a:gd name="adj2" fmla="val 21260864"/>
            </a:avLst>
          </a:prstGeom>
          <a:solidFill>
            <a:schemeClr val="bg2"/>
          </a:solidFill>
          <a:ln w="254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BDDFC45-C1FA-C9CB-2662-67F4B1A55A80}"/>
              </a:ext>
            </a:extLst>
          </p:cNvPr>
          <p:cNvSpPr txBox="1"/>
          <p:nvPr/>
        </p:nvSpPr>
        <p:spPr>
          <a:xfrm>
            <a:off x="1521340" y="3517522"/>
            <a:ext cx="1403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Initial ideas</a:t>
            </a:r>
          </a:p>
        </p:txBody>
      </p:sp>
    </p:spTree>
    <p:extLst>
      <p:ext uri="{BB962C8B-B14F-4D97-AF65-F5344CB8AC3E}">
        <p14:creationId xmlns:p14="http://schemas.microsoft.com/office/powerpoint/2010/main" val="14797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6</cp:revision>
  <dcterms:created xsi:type="dcterms:W3CDTF">2025-01-21T12:38:59Z</dcterms:created>
  <dcterms:modified xsi:type="dcterms:W3CDTF">2025-01-23T07:48:22Z</dcterms:modified>
</cp:coreProperties>
</file>