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38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294E25-F417-9203-5E37-3BB5AF28D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EA8A8D-618B-4802-B4E8-D15E2A5A9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D798EAF-41FA-FE85-73DF-A2938670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66D21EF-9475-4174-2EB8-963208D8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4E41B-3F2D-C992-CEEB-2B6B2A4C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1021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EC0484-1E03-F31E-B68A-71C44D029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0B167E2-FCD3-7886-A6F0-D46F5E340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2F8F63E-886C-0B3E-C2DE-EB4EA3A5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43D10E-43D5-57B7-21AB-128B93812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B36032-AB69-CA51-2CF5-C80F612B2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0700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46CCEE-6824-B5A9-980B-0CE6731D0C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C80DC2B-BE7B-C41B-5EED-D0FC23D95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6F28F8-6876-B06F-D265-CD98FBB37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F970F4-1CE1-E725-2CED-F461AB8D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1B1204-EDC3-6BB4-EB11-CA35B26DB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73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37EED1-0D04-C2FE-857C-CCDC182C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CC17219-5EBF-7305-18E0-01C64E391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1213B6-A4CE-ABA5-F66D-8C19A691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ED87978-22BE-78C4-C8C5-C7E3F1EE8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26FD8A-5659-7FFF-4B38-1CBAC6FC2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071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B5689B-EF2A-01AB-6130-8A26928AD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FBEE19-CB9D-937A-3062-286AB3FD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BA59F42-5138-1C91-CF86-3E29354EC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8D33C8-9D26-822C-ECE3-2ED4A163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FE5F6C-031D-4C8E-AC3A-D95652BD1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971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2CEC1-7057-2DF4-EDA0-7D85C9EB7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A527F4-06F2-17BD-5551-3D3466166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56D4801-B560-6916-81A0-E03E19BE1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07BCB68-C525-EEB7-89C8-A6DE8D08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D67BA8-AA30-4D83-8DAA-5FAD2429C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96A4E5-AFA4-6235-B57D-F2016388B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416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F10979-F6F4-BF47-ECC8-CB010E0D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3F34F9-F32F-2AAE-9BD1-C09511CEE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8399B6E-D577-0CAD-CE4F-BCA54A73A1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3128078-5119-CED2-670C-97E040BD9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C52D37C-3C39-6869-7DBB-E9469776D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CAE057-52E2-84AA-3750-F592609AF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4941DB5-0A64-456D-B89C-522E3326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C5C2AA-CD74-AA16-5775-866596C1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9755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3F1EDD-CA83-380E-485F-13651851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915413-93D8-4A40-3A3E-7F7179FB6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B882E40-A1CA-23E9-BB3D-A1DDD7E5D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75B9E6F-820C-06F1-AB02-0A4F1367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8775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E8A621-DB1C-36F2-BB33-523E8628C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A0F292B-7D06-68C7-2BE9-F77B2CC07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F93AE3F-8971-55AC-0C66-7B297BD9C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059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7F2A2D-0F40-3495-BBA8-A25B161C2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D86350-B285-1961-7163-20993167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022CA2-0548-CC85-CF9B-F72E833CB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50397-EB00-2F7F-DB6F-DDD25A10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295ED6-960F-2908-B451-35ABAA7E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6E088D2-D0A6-B375-BD6D-D138453A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D9DA9-49A5-F2A3-3437-E82F7D013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B366781-FA3D-14D9-317B-620C2FFEE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65CCB8B-8318-FF88-B276-B4D2B73CD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335924D-8BFC-9C25-2CA8-0E7E2BEBA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B0D814-7919-B210-76BC-06CDE7790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D2AA73-BCA5-88CA-0F14-DDBC97C8D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4461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214321-BA94-1E13-854B-097421767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93F7EB-36DA-0465-9F18-AC8C25F70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766D89-EE1A-F8CB-A129-BA6BC489B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FE99C-B6B2-4F84-BF3A-0009E28C1CAC}" type="datetimeFigureOut">
              <a:rPr lang="de-DE" smtClean="0"/>
              <a:t>23.01.2025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A7690D-99FB-2382-AE93-40B7622DC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61EE901-FC6E-493F-0C71-9E29705DE3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EC22B-B6B8-46DC-BBF0-5E92CA860D1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3640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F8C0D41-EA9A-8F65-DD64-C014A2C236A3}"/>
              </a:ext>
            </a:extLst>
          </p:cNvPr>
          <p:cNvSpPr/>
          <p:nvPr/>
        </p:nvSpPr>
        <p:spPr>
          <a:xfrm>
            <a:off x="2906095" y="960081"/>
            <a:ext cx="2294558" cy="145926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Paper</a:t>
            </a:r>
          </a:p>
          <a:p>
            <a:pPr marL="285750" indent="-285750" defTabSz="990600">
              <a:buFont typeface="Aptos" panose="020B0004020202020204" pitchFamily="34" charset="0"/>
              <a:buChar char="⟩"/>
            </a:pPr>
            <a:r>
              <a:rPr lang="de-DE" dirty="0"/>
              <a:t>Transparency</a:t>
            </a:r>
          </a:p>
          <a:p>
            <a:pPr marL="285750" indent="-285750" defTabSz="990600">
              <a:buFont typeface="Aptos" panose="020B0004020202020204" pitchFamily="34" charset="0"/>
              <a:buChar char="⟩"/>
            </a:pPr>
            <a:r>
              <a:rPr lang="de-DE" dirty="0"/>
              <a:t>Research agenda</a:t>
            </a:r>
          </a:p>
          <a:p>
            <a:pPr marL="285750" indent="-285750" defTabSz="990600">
              <a:buFont typeface="Aptos" panose="020B0004020202020204" pitchFamily="34" charset="0"/>
              <a:buChar char="⟩"/>
            </a:pPr>
            <a:r>
              <a:rPr lang="de-DE" i="1" dirty="0"/>
              <a:t>Topic popularity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1CDC6552-638E-C909-010C-34E166E09D91}"/>
              </a:ext>
            </a:extLst>
          </p:cNvPr>
          <p:cNvSpPr/>
          <p:nvPr/>
        </p:nvSpPr>
        <p:spPr>
          <a:xfrm>
            <a:off x="2906093" y="2878494"/>
            <a:ext cx="2294558" cy="9734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Authors</a:t>
            </a:r>
          </a:p>
          <a:p>
            <a:pPr marL="285750" indent="-285750" defTabSz="990600">
              <a:buFont typeface="Aptos" panose="020B0004020202020204" pitchFamily="34" charset="0"/>
              <a:buChar char="⟩"/>
            </a:pPr>
            <a:r>
              <a:rPr lang="de-DE" i="1" dirty="0"/>
              <a:t>h-index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DB7CAAC-6221-384F-F07E-91A44DD21465}"/>
              </a:ext>
            </a:extLst>
          </p:cNvPr>
          <p:cNvSpPr/>
          <p:nvPr/>
        </p:nvSpPr>
        <p:spPr>
          <a:xfrm>
            <a:off x="2906093" y="4311132"/>
            <a:ext cx="2294558" cy="97349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b="1" dirty="0"/>
              <a:t>Journal</a:t>
            </a:r>
          </a:p>
          <a:p>
            <a:pPr marL="285750" indent="-285750" defTabSz="990600">
              <a:buFont typeface="Aptos" panose="020B0004020202020204" pitchFamily="34" charset="0"/>
              <a:buChar char="⟩"/>
            </a:pPr>
            <a:r>
              <a:rPr lang="de-DE" dirty="0"/>
              <a:t>Impact factor</a:t>
            </a:r>
            <a:endParaRPr lang="de-DE" i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C6073139-6D4E-C4EF-48C8-47038E00CE70}"/>
              </a:ext>
            </a:extLst>
          </p:cNvPr>
          <p:cNvSpPr/>
          <p:nvPr/>
        </p:nvSpPr>
        <p:spPr>
          <a:xfrm>
            <a:off x="7388631" y="3086814"/>
            <a:ext cx="1897276" cy="556853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Scientific impact</a:t>
            </a:r>
            <a:endParaRPr lang="de-DE" i="1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704C26F2-F4B7-98C4-F648-C0FE597081AD}"/>
              </a:ext>
            </a:extLst>
          </p:cNvPr>
          <p:cNvCxnSpPr>
            <a:cxnSpLocks/>
          </p:cNvCxnSpPr>
          <p:nvPr/>
        </p:nvCxnSpPr>
        <p:spPr>
          <a:xfrm>
            <a:off x="5268028" y="3345990"/>
            <a:ext cx="2047172" cy="0"/>
          </a:xfrm>
          <a:prstGeom prst="straightConnector1">
            <a:avLst/>
          </a:prstGeom>
          <a:ln w="38100" cap="rnd">
            <a:solidFill>
              <a:schemeClr val="accent1">
                <a:alpha val="69000"/>
              </a:schemeClr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3ACB844-E838-D597-7EC8-7358BF4A4884}"/>
              </a:ext>
            </a:extLst>
          </p:cNvPr>
          <p:cNvCxnSpPr>
            <a:cxnSpLocks/>
          </p:cNvCxnSpPr>
          <p:nvPr/>
        </p:nvCxnSpPr>
        <p:spPr>
          <a:xfrm>
            <a:off x="5268028" y="1727341"/>
            <a:ext cx="2047172" cy="1487497"/>
          </a:xfrm>
          <a:prstGeom prst="straightConnector1">
            <a:avLst/>
          </a:prstGeom>
          <a:ln w="38100" cap="rnd">
            <a:solidFill>
              <a:schemeClr val="accent1">
                <a:alpha val="69000"/>
              </a:schemeClr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61195F72-0F22-E7C3-8C78-A6E986BC7E73}"/>
              </a:ext>
            </a:extLst>
          </p:cNvPr>
          <p:cNvCxnSpPr>
            <a:cxnSpLocks/>
          </p:cNvCxnSpPr>
          <p:nvPr/>
        </p:nvCxnSpPr>
        <p:spPr>
          <a:xfrm flipV="1">
            <a:off x="5268028" y="3512010"/>
            <a:ext cx="2047174" cy="1285869"/>
          </a:xfrm>
          <a:prstGeom prst="straightConnector1">
            <a:avLst/>
          </a:prstGeom>
          <a:ln w="38100" cap="rnd">
            <a:solidFill>
              <a:schemeClr val="accent1">
                <a:alpha val="69000"/>
              </a:schemeClr>
            </a:solidFill>
            <a:round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973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8</cp:revision>
  <dcterms:created xsi:type="dcterms:W3CDTF">2025-01-21T12:38:59Z</dcterms:created>
  <dcterms:modified xsi:type="dcterms:W3CDTF">2025-01-23T11:45:02Z</dcterms:modified>
</cp:coreProperties>
</file>