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4"/>
  </p:notesMasterIdLst>
  <p:sldIdLst>
    <p:sldId id="257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6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88889" autoAdjust="0"/>
  </p:normalViewPr>
  <p:slideViewPr>
    <p:cSldViewPr>
      <p:cViewPr>
        <p:scale>
          <a:sx n="150" d="100"/>
          <a:sy n="150" d="100"/>
        </p:scale>
        <p:origin x="2256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C1F19-F82A-4D98-A086-99E2CE902110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5336-A3CC-4541-84A5-BD830D58856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1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68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386C0-0B9A-F7C0-5A7C-8D55946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CCF6C-B00E-7779-0917-9B40E6B2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DF8D4-0601-D7A2-D316-3AA1EEC76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8602F-5121-C4C5-71BC-41B2B957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1F41A-98E0-AB4A-FCD2-EC573CBF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C7173-C9AA-6B1E-7873-EF0A265F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98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8DB0-8FB0-7E08-B011-AB5997AA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7C029-DAF8-90A4-C94B-3A7B5C51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CDB36-96EE-AB9A-3E3B-EA1CA4A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D1452-7512-434C-787B-EC8AAC6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880C3-3A7D-2035-F14B-89011CEA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0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73A50-EC35-79F6-C7E7-8424CA85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6FB33-C7E6-D5CA-F26F-DCDA4B5B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25440-CBAE-37FC-C786-757E7B5D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161FE-C37A-6EDC-E441-5E64367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D3B75-66DC-6BBC-56C4-407223EA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74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BE09-B363-0B12-A4F4-3291CBB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E4BD3-7018-53C5-3D5C-A6AFAD7E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647C8-4084-10C6-8A38-EA1252B3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305EA-6DF0-FA0F-A202-62E1D529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56BD7-3861-52B4-8038-8A56511E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F4E99-B06E-E073-1F9E-D696852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2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0387-A6DC-0FCD-F0E3-24BD7830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9E058-9E8A-366C-D611-99AC3950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41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E0BCEC-C599-1F92-1E36-BC30BFD3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1" y="1878806"/>
            <a:ext cx="3868737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B54160-A524-4B15-1744-F363192E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5BEA7C-78FE-0BAD-F1ED-0A5BD0D4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D8B95-8B6F-0E1F-2EAA-A8659AA2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126BC9-ED72-31B1-18D7-C9F5D935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6E2F8-69CD-05DD-DCAD-BF6F3E1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6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0DF56-5B09-EADB-1031-253F7051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9C6C7-AACE-3257-E9F8-5834C94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EB364-68CF-4418-3310-B2F72C7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E2298C-68E5-BFD1-F8E7-3E4A7A20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3F48B8-FE0D-515A-D158-2A2FC93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94DF46-CA7D-C107-F5F7-37BF87B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AB742-1EF8-F078-53E2-53D8083B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24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7310C-899C-53F9-E4D8-689F3018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1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70F29-F2AB-01D0-32DC-392EF6B3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501C5F-773D-7EC9-7C56-A2C0D6F7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1" y="1543051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F0572-4B2F-3EA6-45AC-5043E29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C6380-EAF9-0F7D-DB85-0FE335D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DEB1A-63B5-679D-10C9-BE4E2C1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2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4563-4F4A-D135-16AA-E00A9D0B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1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ADA339-455D-0852-0109-8AB30FE2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1A3BCB-C29F-1906-0834-31E075DD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1" y="1543051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A54EEE-6D24-75ED-B46B-4D9B1903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E6AA84-0243-1492-A2A7-7E22049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CD198E-E789-EB0A-B41F-CA732951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4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857250"/>
            <a:ext cx="7467600" cy="8572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943101"/>
            <a:ext cx="7467600" cy="266463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2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39457-091D-477A-E020-7FD36CC9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C17481-2858-588D-DF0C-47212027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9494E-512A-8027-808D-A05DA3DE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A0BD0-8D5E-AC37-AF9E-22A3F61E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A1E08-26A6-1136-F232-0B228808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234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821E59-D99E-07FD-2AE1-F7B6999B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0AD79E-6801-A8F7-D8E5-DE243988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7626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57B00-E17C-DCA6-91BA-4B3C105D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3AD-0C08-1DCC-FA64-F3AAA2D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FBA78-4672-9BF8-875E-49F503AA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6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857250"/>
            <a:ext cx="7467600" cy="8572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1796663"/>
            <a:ext cx="3657600" cy="281107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96663"/>
            <a:ext cx="3657600" cy="281107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8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848921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1794277"/>
            <a:ext cx="4040188" cy="479822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2274100"/>
            <a:ext cx="4040188" cy="249437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794277"/>
            <a:ext cx="4041775" cy="479822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2274100"/>
            <a:ext cx="4041775" cy="249437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97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07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3" y="753684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750082"/>
            <a:ext cx="5111750" cy="39648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3" y="1625222"/>
            <a:ext cx="3008313" cy="3089669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97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943101"/>
            <a:ext cx="7467600" cy="26646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58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857239"/>
            <a:ext cx="5486400" cy="268844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5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ub-cd-ppt-back02-5_grau.gif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7" descr="ub-cd-ppt-back02-5.gi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63960" y="0"/>
            <a:ext cx="838004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7" descr="ub-cd-ppt-back02-5.gif">
            <a:extLst>
              <a:ext uri="{FF2B5EF4-FFF2-40B4-BE49-F238E27FC236}">
                <a16:creationId xmlns:a16="http://schemas.microsoft.com/office/drawing/2014/main" id="{196275FF-C20D-A9BA-43A7-65E1DDED3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15"/>
          <a:stretch>
            <a:fillRect/>
          </a:stretch>
        </p:blipFill>
        <p:spPr bwMode="hidden">
          <a:xfrm>
            <a:off x="0" y="0"/>
            <a:ext cx="594015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7250"/>
            <a:ext cx="746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4676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4918472"/>
            <a:ext cx="1066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675">
                <a:solidFill>
                  <a:srgbClr val="00407A"/>
                </a:solidFill>
                <a:latin typeface="Arial" charset="0"/>
                <a:cs typeface="+mn-cs"/>
              </a:rPr>
              <a:t>S. </a:t>
            </a:r>
            <a:fld id="{2360F2B3-46C7-490E-BF4F-3D0D5024CC12}" type="slidenum">
              <a:rPr lang="de-DE" sz="675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675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4918472"/>
            <a:ext cx="7543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675" dirty="0">
                <a:solidFill>
                  <a:srgbClr val="00407A"/>
                </a:solidFill>
                <a:latin typeface="Arial" charset="0"/>
                <a:cs typeface="+mn-cs"/>
              </a:rPr>
              <a:t>Seminar Digital Work | Prof. Dr. Gerit Wagner | Juniorprofessur für Wirtschaftsinformatik, insbes. Digital Work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407A"/>
          </a:solidFill>
          <a:latin typeface="Arial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407A"/>
          </a:solidFill>
          <a:latin typeface="UB Scala" pitchFamily="2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407A"/>
          </a:solidFill>
          <a:latin typeface="UB Scala" pitchFamily="2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407A"/>
          </a:solidFill>
          <a:latin typeface="UB Scala" pitchFamily="2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407A"/>
          </a:solidFill>
          <a:latin typeface="UB Scala" pitchFamily="2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Arial" charset="0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Arial" charset="0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+"/>
        <a:defRPr sz="1200">
          <a:solidFill>
            <a:schemeClr val="tx1"/>
          </a:solidFill>
          <a:latin typeface="Arial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Arial" charset="0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EA3F51-90A6-E6E0-4B00-E3B15A80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3F14A-7EAC-4330-8F20-75E74CAE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BE8D1-451E-4336-F892-698A905F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72F1-FEF2-4633-9995-5759E4423898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394F1-4B82-A2B4-8E88-4D44F75A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698EA-1903-7E02-E4B0-042A6F06F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41DE81-BD27-762F-56A9-6B4874FAF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Vortragstitel</a:t>
            </a:r>
            <a:endParaRPr lang="en-CA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E6FA57F-D6EE-1929-8A39-AA69A4B48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18139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</Words>
  <Application>Microsoft Office PowerPoint</Application>
  <PresentationFormat>Bildschirmpräsentation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UB Scala</vt:lpstr>
      <vt:lpstr>Wingdings</vt:lpstr>
      <vt:lpstr>Vorlage_ohne_Titelbild_deutsch</vt:lpstr>
      <vt:lpstr>Benutzerdefiniertes Design</vt:lpstr>
      <vt:lpstr>Vortragstitel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Gerit Wagner</cp:lastModifiedBy>
  <cp:revision>194</cp:revision>
  <dcterms:created xsi:type="dcterms:W3CDTF">2013-05-16T15:49:26Z</dcterms:created>
  <dcterms:modified xsi:type="dcterms:W3CDTF">2025-07-25T13:52:32Z</dcterms:modified>
</cp:coreProperties>
</file>