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>
        <p:scale>
          <a:sx n="150" d="100"/>
          <a:sy n="150" d="100"/>
        </p:scale>
        <p:origin x="3756" y="1998"/>
      </p:cViewPr>
      <p:guideLst>
        <p:guide orient="horz" pos="1134"/>
        <p:guide pos="1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50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3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6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03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40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8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9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4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4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65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90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8C0D41-EA9A-8F65-DD64-C014A2C236A3}"/>
              </a:ext>
            </a:extLst>
          </p:cNvPr>
          <p:cNvSpPr/>
          <p:nvPr/>
        </p:nvSpPr>
        <p:spPr>
          <a:xfrm>
            <a:off x="188958" y="366499"/>
            <a:ext cx="1681405" cy="1161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Paper</a:t>
            </a:r>
          </a:p>
          <a:p>
            <a:pPr marL="160338" indent="-160338" defTabSz="555842">
              <a:buFont typeface="Aptos" panose="020B0004020202020204" pitchFamily="34" charset="0"/>
              <a:buChar char="⟩"/>
            </a:pPr>
            <a:r>
              <a:rPr lang="de-DE" sz="1400" dirty="0">
                <a:solidFill>
                  <a:schemeClr val="tx1"/>
                </a:solidFill>
              </a:rPr>
              <a:t>Transparency</a:t>
            </a:r>
          </a:p>
          <a:p>
            <a:pPr marL="160338" indent="-160338" defTabSz="555842">
              <a:buFont typeface="Aptos" panose="020B0004020202020204" pitchFamily="34" charset="0"/>
              <a:buChar char="⟩"/>
            </a:pPr>
            <a:r>
              <a:rPr lang="de-DE" sz="1400" dirty="0">
                <a:solidFill>
                  <a:schemeClr val="tx1"/>
                </a:solidFill>
              </a:rPr>
              <a:t>Research agenda</a:t>
            </a:r>
          </a:p>
          <a:p>
            <a:pPr marL="160338" indent="-160338" defTabSz="555842">
              <a:buFont typeface="Aptos" panose="020B0004020202020204" pitchFamily="34" charset="0"/>
              <a:buChar char="⟩"/>
            </a:pPr>
            <a:r>
              <a:rPr lang="de-DE" sz="1400" i="1" dirty="0">
                <a:solidFill>
                  <a:schemeClr val="tx1"/>
                </a:solidFill>
              </a:rPr>
              <a:t>Topic popularity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DC6552-638E-C909-010C-34E166E09D91}"/>
              </a:ext>
            </a:extLst>
          </p:cNvPr>
          <p:cNvSpPr/>
          <p:nvPr/>
        </p:nvSpPr>
        <p:spPr>
          <a:xfrm>
            <a:off x="188957" y="1738281"/>
            <a:ext cx="1681405" cy="645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Authors</a:t>
            </a:r>
          </a:p>
          <a:p>
            <a:pPr marL="160338" indent="-160338" defTabSz="555842">
              <a:buFont typeface="Aptos" panose="020B0004020202020204" pitchFamily="34" charset="0"/>
              <a:buChar char="⟩"/>
            </a:pPr>
            <a:r>
              <a:rPr lang="de-DE" sz="1400" i="1" dirty="0">
                <a:solidFill>
                  <a:schemeClr val="tx1"/>
                </a:solidFill>
              </a:rPr>
              <a:t>h-index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B7CAAC-6221-384F-F07E-91A44DD21465}"/>
              </a:ext>
            </a:extLst>
          </p:cNvPr>
          <p:cNvSpPr/>
          <p:nvPr/>
        </p:nvSpPr>
        <p:spPr>
          <a:xfrm>
            <a:off x="188958" y="2588461"/>
            <a:ext cx="1681404" cy="645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Journal</a:t>
            </a:r>
          </a:p>
          <a:p>
            <a:pPr marL="160338" indent="-160338" defTabSz="555842">
              <a:buFont typeface="Aptos" panose="020B0004020202020204" pitchFamily="34" charset="0"/>
              <a:buChar char="⟩"/>
            </a:pPr>
            <a:r>
              <a:rPr lang="de-DE" sz="1400" dirty="0">
                <a:solidFill>
                  <a:schemeClr val="tx1"/>
                </a:solidFill>
              </a:rPr>
              <a:t>Impact factor</a:t>
            </a:r>
            <a:endParaRPr lang="de-DE" sz="1400" i="1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073139-6D4E-C4EF-48C8-47038E00CE70}"/>
              </a:ext>
            </a:extLst>
          </p:cNvPr>
          <p:cNvSpPr/>
          <p:nvPr/>
        </p:nvSpPr>
        <p:spPr>
          <a:xfrm>
            <a:off x="2473031" y="1876410"/>
            <a:ext cx="1529208" cy="369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Scientific </a:t>
            </a:r>
            <a:r>
              <a:rPr lang="de-DE" sz="1400" dirty="0" err="1">
                <a:solidFill>
                  <a:schemeClr val="tx1"/>
                </a:solidFill>
              </a:rPr>
              <a:t>impact</a:t>
            </a:r>
            <a:endParaRPr lang="de-DE" sz="1400" i="1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04C26F2-F4B7-98C4-F648-C0FE597081AD}"/>
              </a:ext>
            </a:extLst>
          </p:cNvPr>
          <p:cNvCxnSpPr>
            <a:cxnSpLocks/>
          </p:cNvCxnSpPr>
          <p:nvPr/>
        </p:nvCxnSpPr>
        <p:spPr>
          <a:xfrm>
            <a:off x="1930913" y="2051355"/>
            <a:ext cx="504716" cy="0"/>
          </a:xfrm>
          <a:prstGeom prst="straightConnector1">
            <a:avLst/>
          </a:prstGeom>
          <a:ln w="38100" cap="rnd">
            <a:solidFill>
              <a:schemeClr val="tx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3ACB844-E838-D597-7EC8-7358BF4A4884}"/>
              </a:ext>
            </a:extLst>
          </p:cNvPr>
          <p:cNvCxnSpPr>
            <a:cxnSpLocks/>
          </p:cNvCxnSpPr>
          <p:nvPr/>
        </p:nvCxnSpPr>
        <p:spPr>
          <a:xfrm>
            <a:off x="1930913" y="1137522"/>
            <a:ext cx="596156" cy="670057"/>
          </a:xfrm>
          <a:prstGeom prst="straightConnector1">
            <a:avLst/>
          </a:prstGeom>
          <a:ln w="38100" cap="rnd">
            <a:solidFill>
              <a:schemeClr val="tx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817A3B-96FC-0FE7-5AF5-5926F0C6AC9B}"/>
              </a:ext>
            </a:extLst>
          </p:cNvPr>
          <p:cNvCxnSpPr>
            <a:cxnSpLocks/>
          </p:cNvCxnSpPr>
          <p:nvPr/>
        </p:nvCxnSpPr>
        <p:spPr>
          <a:xfrm rot="16200000">
            <a:off x="1967864" y="2278098"/>
            <a:ext cx="596156" cy="670057"/>
          </a:xfrm>
          <a:prstGeom prst="straightConnector1">
            <a:avLst/>
          </a:prstGeom>
          <a:ln w="38100" cap="rnd">
            <a:solidFill>
              <a:schemeClr val="tx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Gerit Wagner</cp:lastModifiedBy>
  <cp:revision>11</cp:revision>
  <dcterms:created xsi:type="dcterms:W3CDTF">2025-01-21T12:38:59Z</dcterms:created>
  <dcterms:modified xsi:type="dcterms:W3CDTF">2025-02-03T15:29:54Z</dcterms:modified>
</cp:coreProperties>
</file>