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31" autoAdjust="0"/>
  </p:normalViewPr>
  <p:slideViewPr>
    <p:cSldViewPr snapToGrid="0">
      <p:cViewPr varScale="1">
        <p:scale>
          <a:sx n="56" d="100"/>
          <a:sy n="56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CB02D-6A68-4C52-A52D-D5D26F4F4BEC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B6CA1-2A7A-4877-88C6-029FF95EB3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2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B6CA1-2A7A-4877-88C6-029FF95EB3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6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AAA69-D5A4-95FA-0A80-2C399B966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0995C2-D863-4917-B244-FC67576C5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524FC0-F035-FB03-5A36-62D36905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77C446-FCDC-6F9F-7ADB-57A3AA12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97750-9377-7D67-95F4-8A179D9B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DAECF-EF4D-48FE-41F2-870B7881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450A92-F65F-425D-46AB-14DD34532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C522F-CB3A-A05C-8C65-79FBED56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CCF49B-DCB8-B475-4949-A2063757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4A9675-496E-9BEC-BBD5-1118AB7D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8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4471DD-1293-7E20-2AAE-F2ADEF9BC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F1A5CC-9731-B03D-3DC6-DDB2A213C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4B7124-25BC-7092-080D-22937F4E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2A5D1-FE13-851B-9B33-DBF977DF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835899-F6E5-6226-0433-231DF2C5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0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CACF5-F9AC-2B29-7C4B-BB6F3C84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5117C2-204C-017F-675C-C676A74D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FCC70-0264-41F9-77C6-61726882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3B3710-F9E3-2E43-3034-B3B8FCB2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6DC85D-F343-9036-6B96-83458B6A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9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81BDA-5ACD-4B49-4593-E13C60D6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57CCB0-80BB-1479-EDB5-746C3EB9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BE3CF-2024-B53E-3812-B6334A21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D7E16-5B1E-314A-FA8B-670091EC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FD599-2A88-680E-0C70-BF16C250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1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31BCC-1CAB-A6FA-76ED-C1D77CC4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B77E4-DE74-3082-B029-48315B18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B033C7-F7CB-1E59-B98C-A4797A342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D0F3B4-D299-2341-32E6-1552C1A7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2C44A1-B527-2CA5-3607-CB91D354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DAE062-CC96-2FCB-A39E-DBDCBCE1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F7AD9-BB03-19F4-6472-EAD7D0AD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F0BE35-2452-4F20-ACE0-013CC498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8B3676-C3D9-840B-97CE-D95C3B171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486BB3-059F-A4F6-77D0-44FD8714F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04B62B-37BB-D880-3204-ACD517B59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F7E662C-F809-7334-0B78-3A51FA9B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98ECE1-4C4C-3765-7DBD-3967B5CB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B7378F-0C47-633D-9B5E-43D8B5F2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5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275CB-3313-CD29-68DD-8BAD4A6A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702FDA-78B2-8564-073D-12F1A346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B0A53A-F9EC-6342-1679-97E3D00C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5E9919-B3EA-3BCD-5843-BC123D2D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5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9CEB16-787E-9357-CB4F-2E5FF98A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A36BAD-3DDE-F368-7D3C-A0796E7A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3F6DE4-4C4C-9F4D-8477-2993925A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1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E8CB8-7604-F171-EE1A-F43AF6C6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C7414-23E8-A3A9-22B6-700BA62A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5C7A1E-4139-1F6B-85F8-BB865E61C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4434D8-CA67-AA2F-65AC-9099F59E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BA4E1B-B549-46EE-D9FF-2F791BB9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53CACF-4619-FAB9-F577-7F5FC656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1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CE872-6579-AFF3-A29F-646C86B0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7221A4-E2D4-CA0A-D023-C624620D2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7616BF-F8F8-393C-7B35-09F9DA35F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6C4463-DF2A-D07D-6768-A829EF67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08F68D-2EF8-F50F-9063-C2B17623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AFF778-8F0C-E6C6-FEF5-DE5E0A00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ACDDB5-08B4-42F5-64A1-21DBFBAB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AD8054-E859-219B-4715-C9B205984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0F5BE4-8891-5AC3-F44D-0CCE5E73F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43ECA-81A7-4BBF-9A94-57FD1BFF285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B4C916-F458-E5B9-DB46-01A0E491E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714619-6975-2E09-BDC5-DE251B6D2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A59BA-B570-40D8-9073-DE1957C06C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4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84AC594-32FE-40D1-BFCD-177310BD8647}"/>
              </a:ext>
            </a:extLst>
          </p:cNvPr>
          <p:cNvSpPr/>
          <p:nvPr/>
        </p:nvSpPr>
        <p:spPr>
          <a:xfrm>
            <a:off x="620486" y="370108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1</a:t>
            </a:r>
            <a:r>
              <a:rPr lang="en-US" dirty="0"/>
              <a:t> Organization &amp; Introduction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98DA9B6-78AC-CD1F-DB74-D41DA4F87069}"/>
              </a:ext>
            </a:extLst>
          </p:cNvPr>
          <p:cNvSpPr/>
          <p:nvPr/>
        </p:nvSpPr>
        <p:spPr>
          <a:xfrm>
            <a:off x="620486" y="1273623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2 </a:t>
            </a:r>
            <a:r>
              <a:rPr lang="en-US" dirty="0"/>
              <a:t>Introduction to Git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E39308-F7F0-7DB7-6ACE-FCE8DFECDA0C}"/>
              </a:ext>
            </a:extLst>
          </p:cNvPr>
          <p:cNvSpPr/>
          <p:nvPr/>
        </p:nvSpPr>
        <p:spPr>
          <a:xfrm>
            <a:off x="620486" y="2177138"/>
            <a:ext cx="4082143" cy="138248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3</a:t>
            </a:r>
            <a:r>
              <a:rPr lang="en-US" dirty="0"/>
              <a:t> Introduction to Python (I) &amp; (II)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D433AD-054C-8740-6C08-72425AC68A8D}"/>
              </a:ext>
            </a:extLst>
          </p:cNvPr>
          <p:cNvSpPr/>
          <p:nvPr/>
        </p:nvSpPr>
        <p:spPr>
          <a:xfrm>
            <a:off x="620486" y="3777341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5</a:t>
            </a:r>
            <a:r>
              <a:rPr lang="en-US" dirty="0"/>
              <a:t> Best practice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6F23C4C-9F97-38E1-76EA-6E41BA6A4CEC}"/>
              </a:ext>
            </a:extLst>
          </p:cNvPr>
          <p:cNvSpPr/>
          <p:nvPr/>
        </p:nvSpPr>
        <p:spPr>
          <a:xfrm>
            <a:off x="620486" y="4680856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6-11</a:t>
            </a:r>
            <a:r>
              <a:rPr lang="en-US" dirty="0"/>
              <a:t> Hacking sessions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7928B94-98A1-D3E8-24AA-FC76C4A372B9}"/>
              </a:ext>
            </a:extLst>
          </p:cNvPr>
          <p:cNvSpPr/>
          <p:nvPr/>
        </p:nvSpPr>
        <p:spPr>
          <a:xfrm>
            <a:off x="620486" y="5589819"/>
            <a:ext cx="4082143" cy="6858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Week 12</a:t>
            </a:r>
            <a:r>
              <a:rPr lang="en-US" dirty="0"/>
              <a:t> Code review session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FD3EA4-7931-282F-04C4-96DF3916282E}"/>
              </a:ext>
            </a:extLst>
          </p:cNvPr>
          <p:cNvSpPr txBox="1"/>
          <p:nvPr/>
        </p:nvSpPr>
        <p:spPr>
          <a:xfrm>
            <a:off x="2008414" y="-53110"/>
            <a:ext cx="130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Sessions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5B1BC77-333E-E4BC-E206-0D9ED5DA80DE}"/>
              </a:ext>
            </a:extLst>
          </p:cNvPr>
          <p:cNvCxnSpPr>
            <a:cxnSpLocks/>
          </p:cNvCxnSpPr>
          <p:nvPr/>
        </p:nvCxnSpPr>
        <p:spPr>
          <a:xfrm flipV="1">
            <a:off x="4701397" y="368302"/>
            <a:ext cx="1393371" cy="183013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EB51285-84EF-8AF4-83F2-7430E1DB7D53}"/>
              </a:ext>
            </a:extLst>
          </p:cNvPr>
          <p:cNvCxnSpPr>
            <a:cxnSpLocks/>
          </p:cNvCxnSpPr>
          <p:nvPr/>
        </p:nvCxnSpPr>
        <p:spPr>
          <a:xfrm>
            <a:off x="4702629" y="3554178"/>
            <a:ext cx="1393370" cy="272144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CFE1ADDD-6B4D-491F-262A-D7EF808339C0}"/>
              </a:ext>
            </a:extLst>
          </p:cNvPr>
          <p:cNvSpPr/>
          <p:nvPr/>
        </p:nvSpPr>
        <p:spPr>
          <a:xfrm>
            <a:off x="6096000" y="346999"/>
            <a:ext cx="5812971" cy="592861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feil: Chevron 18">
            <a:extLst>
              <a:ext uri="{FF2B5EF4-FFF2-40B4-BE49-F238E27FC236}">
                <a16:creationId xmlns:a16="http://schemas.microsoft.com/office/drawing/2014/main" id="{36D89D00-2F66-A177-E9E7-F70AF1BB8DBE}"/>
              </a:ext>
            </a:extLst>
          </p:cNvPr>
          <p:cNvSpPr/>
          <p:nvPr/>
        </p:nvSpPr>
        <p:spPr>
          <a:xfrm rot="5400000">
            <a:off x="6185070" y="964781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Pfeil: Chevron 19">
            <a:extLst>
              <a:ext uri="{FF2B5EF4-FFF2-40B4-BE49-F238E27FC236}">
                <a16:creationId xmlns:a16="http://schemas.microsoft.com/office/drawing/2014/main" id="{BFD1DDE4-E4A2-02A5-3FFD-C01AE3F2392C}"/>
              </a:ext>
            </a:extLst>
          </p:cNvPr>
          <p:cNvSpPr/>
          <p:nvPr/>
        </p:nvSpPr>
        <p:spPr>
          <a:xfrm rot="5400000">
            <a:off x="6185113" y="1817913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feil: Chevron 20">
            <a:extLst>
              <a:ext uri="{FF2B5EF4-FFF2-40B4-BE49-F238E27FC236}">
                <a16:creationId xmlns:a16="http://schemas.microsoft.com/office/drawing/2014/main" id="{CBF6F300-9600-1B66-6D05-24EB108424E1}"/>
              </a:ext>
            </a:extLst>
          </p:cNvPr>
          <p:cNvSpPr/>
          <p:nvPr/>
        </p:nvSpPr>
        <p:spPr>
          <a:xfrm rot="5400000">
            <a:off x="6185070" y="2696654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Pfeil: Chevron 21">
            <a:extLst>
              <a:ext uri="{FF2B5EF4-FFF2-40B4-BE49-F238E27FC236}">
                <a16:creationId xmlns:a16="http://schemas.microsoft.com/office/drawing/2014/main" id="{4AD8740E-8C2E-61E7-CF81-5BF77E6CB190}"/>
              </a:ext>
            </a:extLst>
          </p:cNvPr>
          <p:cNvSpPr/>
          <p:nvPr/>
        </p:nvSpPr>
        <p:spPr>
          <a:xfrm rot="5400000">
            <a:off x="6183913" y="3546714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Pfeil: Chevron 22">
            <a:extLst>
              <a:ext uri="{FF2B5EF4-FFF2-40B4-BE49-F238E27FC236}">
                <a16:creationId xmlns:a16="http://schemas.microsoft.com/office/drawing/2014/main" id="{1F547C5E-2880-5F5C-76A6-5C4AABE12A1F}"/>
              </a:ext>
            </a:extLst>
          </p:cNvPr>
          <p:cNvSpPr/>
          <p:nvPr/>
        </p:nvSpPr>
        <p:spPr>
          <a:xfrm rot="5400000">
            <a:off x="6185145" y="4445128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Pfeil: Chevron 23">
            <a:extLst>
              <a:ext uri="{FF2B5EF4-FFF2-40B4-BE49-F238E27FC236}">
                <a16:creationId xmlns:a16="http://schemas.microsoft.com/office/drawing/2014/main" id="{82576DA4-2DCB-0BB3-EAE6-DFC5E4DD3246}"/>
              </a:ext>
            </a:extLst>
          </p:cNvPr>
          <p:cNvSpPr/>
          <p:nvPr/>
        </p:nvSpPr>
        <p:spPr>
          <a:xfrm rot="5400000">
            <a:off x="6185071" y="5328386"/>
            <a:ext cx="939347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929BC69-B3D1-B6F7-9786-FB69BA874F57}"/>
              </a:ext>
            </a:extLst>
          </p:cNvPr>
          <p:cNvSpPr/>
          <p:nvPr/>
        </p:nvSpPr>
        <p:spPr>
          <a:xfrm>
            <a:off x="7237178" y="896728"/>
            <a:ext cx="4510314" cy="68576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Write and use Python code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A6A4414-4BDE-F6BA-24EF-F0359B4E4CD6}"/>
              </a:ext>
            </a:extLst>
          </p:cNvPr>
          <p:cNvSpPr/>
          <p:nvPr/>
        </p:nvSpPr>
        <p:spPr>
          <a:xfrm>
            <a:off x="7237178" y="1733416"/>
            <a:ext cx="4510314" cy="68576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Create and modify data items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1805427-DEAB-4AC4-C6BE-94166B22CA89}"/>
              </a:ext>
            </a:extLst>
          </p:cNvPr>
          <p:cNvSpPr/>
          <p:nvPr/>
        </p:nvSpPr>
        <p:spPr>
          <a:xfrm>
            <a:off x="7248068" y="2618572"/>
            <a:ext cx="4510314" cy="68576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Use external libraries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B1A4161-3371-EBA3-DA2C-1389E2FA04B1}"/>
              </a:ext>
            </a:extLst>
          </p:cNvPr>
          <p:cNvSpPr/>
          <p:nvPr/>
        </p:nvSpPr>
        <p:spPr>
          <a:xfrm>
            <a:off x="7248073" y="3465695"/>
            <a:ext cx="4510309" cy="68576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Write object-oriented code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25122B3-2048-DACD-73A8-77978526CFA8}"/>
              </a:ext>
            </a:extLst>
          </p:cNvPr>
          <p:cNvSpPr/>
          <p:nvPr/>
        </p:nvSpPr>
        <p:spPr>
          <a:xfrm>
            <a:off x="7239452" y="4349537"/>
            <a:ext cx="4518929" cy="70901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Use ColRev infrastructure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8BA5C4A-1F22-C5CA-68E8-978714B929B7}"/>
              </a:ext>
            </a:extLst>
          </p:cNvPr>
          <p:cNvSpPr/>
          <p:nvPr/>
        </p:nvSpPr>
        <p:spPr>
          <a:xfrm>
            <a:off x="7258958" y="5282748"/>
            <a:ext cx="4499423" cy="685765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Save and commit changes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70F0326-4A9B-05CF-8396-02B0495C0EDF}"/>
              </a:ext>
            </a:extLst>
          </p:cNvPr>
          <p:cNvSpPr txBox="1"/>
          <p:nvPr/>
        </p:nvSpPr>
        <p:spPr>
          <a:xfrm>
            <a:off x="6505109" y="1275394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203CEDA-7C24-9697-D230-BC08771466E0}"/>
              </a:ext>
            </a:extLst>
          </p:cNvPr>
          <p:cNvSpPr txBox="1"/>
          <p:nvPr/>
        </p:nvSpPr>
        <p:spPr>
          <a:xfrm>
            <a:off x="6455206" y="2113520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488D0D7-8159-8109-7C15-41CA96C5C4D7}"/>
              </a:ext>
            </a:extLst>
          </p:cNvPr>
          <p:cNvSpPr txBox="1"/>
          <p:nvPr/>
        </p:nvSpPr>
        <p:spPr>
          <a:xfrm>
            <a:off x="6390809" y="2979193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III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D1DE579-66E3-CA3F-2815-0122C9622EAF}"/>
              </a:ext>
            </a:extLst>
          </p:cNvPr>
          <p:cNvSpPr txBox="1"/>
          <p:nvPr/>
        </p:nvSpPr>
        <p:spPr>
          <a:xfrm>
            <a:off x="6425599" y="3831530"/>
            <a:ext cx="56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IV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62A8D2F-4853-D963-9474-BB9B6DA5476B}"/>
              </a:ext>
            </a:extLst>
          </p:cNvPr>
          <p:cNvSpPr txBox="1"/>
          <p:nvPr/>
        </p:nvSpPr>
        <p:spPr>
          <a:xfrm>
            <a:off x="6454309" y="4732096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94239DB-62E9-2109-09A8-EC04E3882BC5}"/>
              </a:ext>
            </a:extLst>
          </p:cNvPr>
          <p:cNvSpPr txBox="1"/>
          <p:nvPr/>
        </p:nvSpPr>
        <p:spPr>
          <a:xfrm>
            <a:off x="6390809" y="5598291"/>
            <a:ext cx="55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49A38E6-5113-E9F9-060C-9C30CF663E43}"/>
              </a:ext>
            </a:extLst>
          </p:cNvPr>
          <p:cNvSpPr/>
          <p:nvPr/>
        </p:nvSpPr>
        <p:spPr>
          <a:xfrm>
            <a:off x="5968068" y="3368113"/>
            <a:ext cx="6150428" cy="30172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019458-5EA8-E60E-1E69-2C6F3DEC6826}"/>
              </a:ext>
            </a:extLst>
          </p:cNvPr>
          <p:cNvSpPr txBox="1"/>
          <p:nvPr/>
        </p:nvSpPr>
        <p:spPr>
          <a:xfrm>
            <a:off x="6145567" y="425271"/>
            <a:ext cx="3115776" cy="36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</a:rPr>
              <a:t>Learning objectives: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EE0F9B8-2A59-2BFB-D348-F35719647831}"/>
              </a:ext>
            </a:extLst>
          </p:cNvPr>
          <p:cNvSpPr/>
          <p:nvPr/>
        </p:nvSpPr>
        <p:spPr>
          <a:xfrm>
            <a:off x="9043282" y="6557515"/>
            <a:ext cx="1524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F0333A7-3BBF-3B07-28A4-31F003622639}"/>
              </a:ext>
            </a:extLst>
          </p:cNvPr>
          <p:cNvSpPr txBox="1"/>
          <p:nvPr/>
        </p:nvSpPr>
        <p:spPr>
          <a:xfrm>
            <a:off x="9140818" y="6449042"/>
            <a:ext cx="350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 working in the project package</a:t>
            </a:r>
          </a:p>
        </p:txBody>
      </p:sp>
    </p:spTree>
    <p:extLst>
      <p:ext uri="{BB962C8B-B14F-4D97-AF65-F5344CB8AC3E}">
        <p14:creationId xmlns:p14="http://schemas.microsoft.com/office/powerpoint/2010/main" val="354525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774EC1E-EF70-D1B8-2FFC-E6CFD6060BB4}"/>
              </a:ext>
            </a:extLst>
          </p:cNvPr>
          <p:cNvSpPr/>
          <p:nvPr/>
        </p:nvSpPr>
        <p:spPr>
          <a:xfrm>
            <a:off x="3102431" y="521175"/>
            <a:ext cx="5812971" cy="592861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feil: Chevron 4">
            <a:extLst>
              <a:ext uri="{FF2B5EF4-FFF2-40B4-BE49-F238E27FC236}">
                <a16:creationId xmlns:a16="http://schemas.microsoft.com/office/drawing/2014/main" id="{030DEC54-FDF4-4986-0B19-642E5AD0FBDC}"/>
              </a:ext>
            </a:extLst>
          </p:cNvPr>
          <p:cNvSpPr/>
          <p:nvPr/>
        </p:nvSpPr>
        <p:spPr>
          <a:xfrm rot="5400000">
            <a:off x="3138712" y="721535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feil: Chevron 5">
            <a:extLst>
              <a:ext uri="{FF2B5EF4-FFF2-40B4-BE49-F238E27FC236}">
                <a16:creationId xmlns:a16="http://schemas.microsoft.com/office/drawing/2014/main" id="{38D21F31-E44B-8B5C-4F5A-68B43E8938D2}"/>
              </a:ext>
            </a:extLst>
          </p:cNvPr>
          <p:cNvSpPr/>
          <p:nvPr/>
        </p:nvSpPr>
        <p:spPr>
          <a:xfrm rot="5400000">
            <a:off x="3138704" y="1660882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feil: Chevron 6">
            <a:extLst>
              <a:ext uri="{FF2B5EF4-FFF2-40B4-BE49-F238E27FC236}">
                <a16:creationId xmlns:a16="http://schemas.microsoft.com/office/drawing/2014/main" id="{03304F49-A32E-B9FA-4D7D-273CA361A1DE}"/>
              </a:ext>
            </a:extLst>
          </p:cNvPr>
          <p:cNvSpPr/>
          <p:nvPr/>
        </p:nvSpPr>
        <p:spPr>
          <a:xfrm rot="5400000">
            <a:off x="3138683" y="2570847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feil: Chevron 7">
            <a:extLst>
              <a:ext uri="{FF2B5EF4-FFF2-40B4-BE49-F238E27FC236}">
                <a16:creationId xmlns:a16="http://schemas.microsoft.com/office/drawing/2014/main" id="{552FD1E3-3B6C-F9C8-30CD-830B0E8504F7}"/>
              </a:ext>
            </a:extLst>
          </p:cNvPr>
          <p:cNvSpPr/>
          <p:nvPr/>
        </p:nvSpPr>
        <p:spPr>
          <a:xfrm rot="5400000">
            <a:off x="3138662" y="3538764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feil: Chevron 8">
            <a:extLst>
              <a:ext uri="{FF2B5EF4-FFF2-40B4-BE49-F238E27FC236}">
                <a16:creationId xmlns:a16="http://schemas.microsoft.com/office/drawing/2014/main" id="{F23208BE-8A4F-8F5D-447E-9B46409DF72D}"/>
              </a:ext>
            </a:extLst>
          </p:cNvPr>
          <p:cNvSpPr/>
          <p:nvPr/>
        </p:nvSpPr>
        <p:spPr>
          <a:xfrm rot="5400000">
            <a:off x="3138736" y="4525841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feil: Chevron 9">
            <a:extLst>
              <a:ext uri="{FF2B5EF4-FFF2-40B4-BE49-F238E27FC236}">
                <a16:creationId xmlns:a16="http://schemas.microsoft.com/office/drawing/2014/main" id="{82CBBC62-86FF-376C-142D-D6D9FF0DEF5A}"/>
              </a:ext>
            </a:extLst>
          </p:cNvPr>
          <p:cNvSpPr/>
          <p:nvPr/>
        </p:nvSpPr>
        <p:spPr>
          <a:xfrm rot="5400000">
            <a:off x="3138662" y="5491395"/>
            <a:ext cx="1045029" cy="794657"/>
          </a:xfrm>
          <a:prstGeom prst="chevron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D7535C-93C1-21BA-822F-4D7656CDA4CE}"/>
              </a:ext>
            </a:extLst>
          </p:cNvPr>
          <p:cNvSpPr/>
          <p:nvPr/>
        </p:nvSpPr>
        <p:spPr>
          <a:xfrm>
            <a:off x="4243609" y="596349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write and use Python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5454F06-0D9F-A93D-6D64-8BAC66D308B8}"/>
              </a:ext>
            </a:extLst>
          </p:cNvPr>
          <p:cNvSpPr/>
          <p:nvPr/>
        </p:nvSpPr>
        <p:spPr>
          <a:xfrm>
            <a:off x="4243609" y="1558454"/>
            <a:ext cx="4510314" cy="85144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Create and modify data items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2EFCC2-2BB1-7C12-F5B5-03BF3594A616}"/>
              </a:ext>
            </a:extLst>
          </p:cNvPr>
          <p:cNvSpPr/>
          <p:nvPr/>
        </p:nvSpPr>
        <p:spPr>
          <a:xfrm>
            <a:off x="4254499" y="2480758"/>
            <a:ext cx="451031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external libraries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9CC0C6-4074-7C49-CC83-B474964701C1}"/>
              </a:ext>
            </a:extLst>
          </p:cNvPr>
          <p:cNvSpPr/>
          <p:nvPr/>
        </p:nvSpPr>
        <p:spPr>
          <a:xfrm>
            <a:off x="4254504" y="3413578"/>
            <a:ext cx="4510309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write object-oriented code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C4923C-2AB0-CE0E-6850-FFE06DA090DE}"/>
              </a:ext>
            </a:extLst>
          </p:cNvPr>
          <p:cNvSpPr/>
          <p:nvPr/>
        </p:nvSpPr>
        <p:spPr>
          <a:xfrm>
            <a:off x="4254499" y="4372426"/>
            <a:ext cx="449942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use ColRev infrastructure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8A4570-F636-5838-67CB-D12987C5D080}"/>
              </a:ext>
            </a:extLst>
          </p:cNvPr>
          <p:cNvSpPr/>
          <p:nvPr/>
        </p:nvSpPr>
        <p:spPr>
          <a:xfrm>
            <a:off x="4243609" y="5342529"/>
            <a:ext cx="4499424" cy="85145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Learn how to save and commit changes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9A62BDA-A1AE-62F2-243E-22AA260512A5}"/>
              </a:ext>
            </a:extLst>
          </p:cNvPr>
          <p:cNvSpPr txBox="1"/>
          <p:nvPr/>
        </p:nvSpPr>
        <p:spPr>
          <a:xfrm>
            <a:off x="3511540" y="974889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D6CC545-7BC2-CA11-D60C-F4339754D785}"/>
              </a:ext>
            </a:extLst>
          </p:cNvPr>
          <p:cNvSpPr txBox="1"/>
          <p:nvPr/>
        </p:nvSpPr>
        <p:spPr>
          <a:xfrm>
            <a:off x="3461637" y="1903648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9162305-7D81-48C0-D4C2-7A6237C4B1A7}"/>
              </a:ext>
            </a:extLst>
          </p:cNvPr>
          <p:cNvSpPr txBox="1"/>
          <p:nvPr/>
        </p:nvSpPr>
        <p:spPr>
          <a:xfrm>
            <a:off x="3408147" y="2805459"/>
            <a:ext cx="58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III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D2EB3E8-CD10-8C50-2D4B-B6BBBB605C1F}"/>
              </a:ext>
            </a:extLst>
          </p:cNvPr>
          <p:cNvSpPr txBox="1"/>
          <p:nvPr/>
        </p:nvSpPr>
        <p:spPr>
          <a:xfrm>
            <a:off x="3413115" y="3784612"/>
            <a:ext cx="56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IV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52F1E1-584B-7A77-AA1E-727ED7981714}"/>
              </a:ext>
            </a:extLst>
          </p:cNvPr>
          <p:cNvSpPr txBox="1"/>
          <p:nvPr/>
        </p:nvSpPr>
        <p:spPr>
          <a:xfrm>
            <a:off x="3460740" y="4787400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7DEE6E4-21E6-B91B-6DC1-5C5587A72569}"/>
              </a:ext>
            </a:extLst>
          </p:cNvPr>
          <p:cNvSpPr txBox="1"/>
          <p:nvPr/>
        </p:nvSpPr>
        <p:spPr>
          <a:xfrm>
            <a:off x="3397240" y="5726747"/>
            <a:ext cx="55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00EB969-0CD4-056D-C9DB-027E4B5B1DA3}"/>
              </a:ext>
            </a:extLst>
          </p:cNvPr>
          <p:cNvSpPr/>
          <p:nvPr/>
        </p:nvSpPr>
        <p:spPr>
          <a:xfrm>
            <a:off x="2917374" y="3365836"/>
            <a:ext cx="6150428" cy="33086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EB741-A494-94C6-5A57-D804DAC149E3}"/>
              </a:ext>
            </a:extLst>
          </p:cNvPr>
          <p:cNvSpPr/>
          <p:nvPr/>
        </p:nvSpPr>
        <p:spPr>
          <a:xfrm>
            <a:off x="9226162" y="6611945"/>
            <a:ext cx="115171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5B95F1-253A-F746-0BEA-79CEA567F7D0}"/>
              </a:ext>
            </a:extLst>
          </p:cNvPr>
          <p:cNvSpPr txBox="1"/>
          <p:nvPr/>
        </p:nvSpPr>
        <p:spPr>
          <a:xfrm>
            <a:off x="9323698" y="6525244"/>
            <a:ext cx="264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 working in the project package</a:t>
            </a:r>
          </a:p>
        </p:txBody>
      </p:sp>
    </p:spTree>
    <p:extLst>
      <p:ext uri="{BB962C8B-B14F-4D97-AF65-F5344CB8AC3E}">
        <p14:creationId xmlns:p14="http://schemas.microsoft.com/office/powerpoint/2010/main" val="257649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35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laureen thurner</dc:creator>
  <cp:lastModifiedBy>laureen thurner</cp:lastModifiedBy>
  <cp:revision>6</cp:revision>
  <dcterms:created xsi:type="dcterms:W3CDTF">2024-12-10T18:39:31Z</dcterms:created>
  <dcterms:modified xsi:type="dcterms:W3CDTF">2025-01-09T13:16:32Z</dcterms:modified>
</cp:coreProperties>
</file>