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7920038" cy="4319588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it Wagner" initials="GW" lastIdx="1" clrIdx="0">
    <p:extLst>
      <p:ext uri="{19B8F6BF-5375-455C-9EA6-DF929625EA0E}">
        <p15:presenceInfo xmlns:p15="http://schemas.microsoft.com/office/powerpoint/2012/main" userId="Gerit Wag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9B99"/>
    <a:srgbClr val="F5FE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52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0C7FD-6754-7996-FDCB-262E071B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6" y="706933"/>
            <a:ext cx="5940029" cy="15038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D2FD00-F5EF-4350-6FC5-405F9A671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6" y="2268784"/>
            <a:ext cx="5940029" cy="10429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27775-DB41-C9E9-17B9-DE207740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5361CE-A2C1-5A74-2D53-47B5D8DD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4F6B57-2A99-D541-679E-ACC0992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6521C-29E2-C61C-BF48-4799DE1C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AAE805-C13E-CEFE-7975-9B61E3A18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A852BC-3C05-AB29-31B3-35DE13EA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546A61-04B5-8B33-D157-1E0DF6AB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68EE33-9493-E77A-4A55-943818B8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B4DE97-CED5-0E95-A23F-84F47BA7A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667777" y="229978"/>
            <a:ext cx="1707758" cy="366065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A0E984-9D9F-8200-7ACD-F4C937576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4503" y="229978"/>
            <a:ext cx="5024274" cy="366065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3317CE-EF8B-6AE2-8DE9-BEF6D891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FD2203-2E34-50C9-3AFF-8EDAE958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1A271-5857-C6E3-08B8-8096C445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26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19C4B-0EDF-D2C9-C4F0-AC2C9471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BFDCA2-CD0E-06DE-74C5-352EF4D25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4A60D-9C39-2191-7951-94D79690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F1AEDD-8DD1-0C77-2AA7-1F0097C4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E8E195-20FC-EC46-1BA4-331912A1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45332-4FD3-1645-6096-1CEC63DA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78" y="1076899"/>
            <a:ext cx="6831033" cy="179682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17ED92-2233-B4CA-9797-813160C5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378" y="2890725"/>
            <a:ext cx="6831033" cy="94491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ABC46-D281-B5A4-83AD-1D70B37A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FB7300-E4E8-019C-F0E1-6501F104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63B333-20FE-82D9-3175-24F9743C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5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6C465-944D-D676-3AA3-49D83040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A3039-D76C-CA6A-BB05-EFFE8C618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503" y="1149890"/>
            <a:ext cx="3366016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0D9EAB-95C2-C95A-3B88-EF601E7EF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9519" y="1149890"/>
            <a:ext cx="3366016" cy="27407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479E88-5943-CA8C-DE37-EA6EAD37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9E8BF5-7488-2BDA-85B8-2318B29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165DB1-D376-DB8C-BBE0-3A5CD764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8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921C0D-EA50-DF4D-1773-76EDD86AD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34" y="229979"/>
            <a:ext cx="6831033" cy="834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E9A99D-BBE2-6018-DFF3-DAFF949D8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536" y="1058899"/>
            <a:ext cx="3350547" cy="518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DF3810-EAD7-E715-D5CC-FF561BBCA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5536" y="1577849"/>
            <a:ext cx="3350547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17C490-3BDD-7560-EF29-DA3BDD952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09519" y="1058899"/>
            <a:ext cx="3367048" cy="518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D4CA1A9-4D51-F782-139C-51EF8F4C4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09519" y="1577849"/>
            <a:ext cx="3367048" cy="23207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CD4660-81CF-95E9-BFDC-284E62CC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7FB3D4-75EA-5716-AE46-D953F600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DC9A2F-7AF8-D726-9B94-C10D51FF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173F3-A8B3-EBE5-2C93-5C9EC551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718C68-8C4B-D11A-B376-9B0FA3B7A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544141-A9DE-A04F-B68E-E47E6726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0C4F4F-EFD0-79FD-7B85-8F7C7976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7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B10098-8061-8CD4-01C4-D5F89D2C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8B0674-5078-9640-B5B4-AD42682B2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1E2AB9-124D-908F-D695-251BF59C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6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1BCB0-1D20-80B0-5D7B-DA7AAB52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4C603-B491-5CE3-EAF3-5732CB7C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049" y="621942"/>
            <a:ext cx="4009519" cy="30697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FCAED0-05C2-056F-7E46-D005B2773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999ABE-A9A4-7F78-CF75-FF6D2D3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EC25D4-2709-BB08-C81F-B4300A2B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BA4B0D-5EBD-F611-DE93-F44F574C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2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C61F3-7AB9-2DA5-BFDF-14622C34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35" y="287972"/>
            <a:ext cx="2554418" cy="100790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EC2B3D-9172-B682-D466-14970BCA7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67049" y="621942"/>
            <a:ext cx="4009519" cy="306970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625DFB-D6B6-D99B-58F8-A8EFD4232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5535" y="1295877"/>
            <a:ext cx="2554418" cy="24007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C84C4C-DC41-9573-0975-43959667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8CD90-1D7D-409D-9985-8EA1B360B9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779697-A778-260F-53C9-68177CB8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F28B9D-0B67-F972-5CF6-5603D7991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262FE4-31F0-DBEC-3A34-FF96E853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04" y="229979"/>
            <a:ext cx="6831033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0D38A6-C238-33B5-13AA-291367D5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504" y="1149890"/>
            <a:ext cx="6831033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9F8935-FE27-E958-86FE-A1FDFF424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4503" y="4003619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8CD90-1D7D-409D-9985-8EA1B360B9B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5481C2-92E3-3784-03EC-35D222E92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3514" y="4003619"/>
            <a:ext cx="267301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69C1DE-EC6A-D135-8CBC-F66EC6A42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93528" y="4003619"/>
            <a:ext cx="178200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DB969-10ED-4E39-AE1F-69F0FB848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1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BD31FD3E-DAA1-C97C-CA2B-FF87133068E2}"/>
              </a:ext>
            </a:extLst>
          </p:cNvPr>
          <p:cNvSpPr/>
          <p:nvPr/>
        </p:nvSpPr>
        <p:spPr>
          <a:xfrm>
            <a:off x="741805" y="659243"/>
            <a:ext cx="2592000" cy="288000"/>
          </a:xfrm>
          <a:custGeom>
            <a:avLst/>
            <a:gdLst>
              <a:gd name="connsiteX0" fmla="*/ 0 w 1357284"/>
              <a:gd name="connsiteY0" fmla="*/ 0 h 965519"/>
              <a:gd name="connsiteX1" fmla="*/ 1357284 w 1357284"/>
              <a:gd name="connsiteY1" fmla="*/ 0 h 965519"/>
              <a:gd name="connsiteX2" fmla="*/ 1357284 w 1357284"/>
              <a:gd name="connsiteY2" fmla="*/ 965519 h 965519"/>
              <a:gd name="connsiteX3" fmla="*/ 0 w 1357284"/>
              <a:gd name="connsiteY3" fmla="*/ 965519 h 965519"/>
              <a:gd name="connsiteX4" fmla="*/ 0 w 1357284"/>
              <a:gd name="connsiteY4" fmla="*/ 0 h 9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284" h="965519">
                <a:moveTo>
                  <a:pt x="0" y="0"/>
                </a:moveTo>
                <a:lnTo>
                  <a:pt x="1357284" y="0"/>
                </a:lnTo>
                <a:lnTo>
                  <a:pt x="1357284" y="965519"/>
                </a:lnTo>
                <a:lnTo>
                  <a:pt x="0" y="96551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1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Organization &amp; Introduction</a:t>
            </a:r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83DBBF9B-31B4-7A1F-8FEA-BF68CCCDF7DF}"/>
              </a:ext>
            </a:extLst>
          </p:cNvPr>
          <p:cNvSpPr/>
          <p:nvPr/>
        </p:nvSpPr>
        <p:spPr>
          <a:xfrm>
            <a:off x="741805" y="1054447"/>
            <a:ext cx="2592000" cy="288000"/>
          </a:xfrm>
          <a:custGeom>
            <a:avLst/>
            <a:gdLst>
              <a:gd name="connsiteX0" fmla="*/ 0 w 1356810"/>
              <a:gd name="connsiteY0" fmla="*/ 0 h 964804"/>
              <a:gd name="connsiteX1" fmla="*/ 1356810 w 1356810"/>
              <a:gd name="connsiteY1" fmla="*/ 0 h 964804"/>
              <a:gd name="connsiteX2" fmla="*/ 1356810 w 1356810"/>
              <a:gd name="connsiteY2" fmla="*/ 964804 h 964804"/>
              <a:gd name="connsiteX3" fmla="*/ 0 w 1356810"/>
              <a:gd name="connsiteY3" fmla="*/ 964804 h 964804"/>
              <a:gd name="connsiteX4" fmla="*/ 0 w 1356810"/>
              <a:gd name="connsiteY4" fmla="*/ 0 h 96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10" h="964804">
                <a:moveTo>
                  <a:pt x="0" y="0"/>
                </a:moveTo>
                <a:lnTo>
                  <a:pt x="1356810" y="0"/>
                </a:lnTo>
                <a:lnTo>
                  <a:pt x="1356810" y="964804"/>
                </a:lnTo>
                <a:lnTo>
                  <a:pt x="0" y="9648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Introduction to Git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4A97A2D-B144-988B-F7E2-79AD33A3F4BC}"/>
              </a:ext>
            </a:extLst>
          </p:cNvPr>
          <p:cNvSpPr/>
          <p:nvPr/>
        </p:nvSpPr>
        <p:spPr>
          <a:xfrm>
            <a:off x="741805" y="1449651"/>
            <a:ext cx="2592000" cy="288000"/>
          </a:xfrm>
          <a:custGeom>
            <a:avLst/>
            <a:gdLst>
              <a:gd name="connsiteX0" fmla="*/ 0 w 1356810"/>
              <a:gd name="connsiteY0" fmla="*/ 0 h 964804"/>
              <a:gd name="connsiteX1" fmla="*/ 1356810 w 1356810"/>
              <a:gd name="connsiteY1" fmla="*/ 0 h 964804"/>
              <a:gd name="connsiteX2" fmla="*/ 1356810 w 1356810"/>
              <a:gd name="connsiteY2" fmla="*/ 964804 h 964804"/>
              <a:gd name="connsiteX3" fmla="*/ 0 w 1356810"/>
              <a:gd name="connsiteY3" fmla="*/ 964804 h 964804"/>
              <a:gd name="connsiteX4" fmla="*/ 0 w 1356810"/>
              <a:gd name="connsiteY4" fmla="*/ 0 h 96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10" h="964804">
                <a:moveTo>
                  <a:pt x="0" y="0"/>
                </a:moveTo>
                <a:lnTo>
                  <a:pt x="1356810" y="0"/>
                </a:lnTo>
                <a:lnTo>
                  <a:pt x="1356810" y="964804"/>
                </a:lnTo>
                <a:lnTo>
                  <a:pt x="0" y="9648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Introduction to Python (I)</a:t>
            </a:r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DA25E89D-C1DF-A434-3435-97315B964FFA}"/>
              </a:ext>
            </a:extLst>
          </p:cNvPr>
          <p:cNvSpPr/>
          <p:nvPr/>
        </p:nvSpPr>
        <p:spPr>
          <a:xfrm>
            <a:off x="741805" y="2240059"/>
            <a:ext cx="2592000" cy="288000"/>
          </a:xfrm>
          <a:custGeom>
            <a:avLst/>
            <a:gdLst>
              <a:gd name="connsiteX0" fmla="*/ 0 w 1263604"/>
              <a:gd name="connsiteY0" fmla="*/ 0 h 964804"/>
              <a:gd name="connsiteX1" fmla="*/ 1263604 w 1263604"/>
              <a:gd name="connsiteY1" fmla="*/ 0 h 964804"/>
              <a:gd name="connsiteX2" fmla="*/ 1263604 w 1263604"/>
              <a:gd name="connsiteY2" fmla="*/ 964804 h 964804"/>
              <a:gd name="connsiteX3" fmla="*/ 0 w 1263604"/>
              <a:gd name="connsiteY3" fmla="*/ 964804 h 964804"/>
              <a:gd name="connsiteX4" fmla="*/ 0 w 1263604"/>
              <a:gd name="connsiteY4" fmla="*/ 0 h 96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604" h="964804">
                <a:moveTo>
                  <a:pt x="0" y="0"/>
                </a:moveTo>
                <a:lnTo>
                  <a:pt x="1263604" y="0"/>
                </a:lnTo>
                <a:lnTo>
                  <a:pt x="1263604" y="964804"/>
                </a:lnTo>
                <a:lnTo>
                  <a:pt x="0" y="9648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5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Best Practices</a:t>
            </a:r>
          </a:p>
        </p:txBody>
      </p:sp>
      <p:sp>
        <p:nvSpPr>
          <p:cNvPr id="17" name="Freihandform: Form 16">
            <a:extLst>
              <a:ext uri="{FF2B5EF4-FFF2-40B4-BE49-F238E27FC236}">
                <a16:creationId xmlns:a16="http://schemas.microsoft.com/office/drawing/2014/main" id="{85B4A8D1-488E-E518-39B3-F997B81CEC21}"/>
              </a:ext>
            </a:extLst>
          </p:cNvPr>
          <p:cNvSpPr/>
          <p:nvPr/>
        </p:nvSpPr>
        <p:spPr>
          <a:xfrm>
            <a:off x="741804" y="3582938"/>
            <a:ext cx="2592000" cy="288000"/>
          </a:xfrm>
          <a:custGeom>
            <a:avLst/>
            <a:gdLst>
              <a:gd name="connsiteX0" fmla="*/ 0 w 1263604"/>
              <a:gd name="connsiteY0" fmla="*/ 0 h 964804"/>
              <a:gd name="connsiteX1" fmla="*/ 1263604 w 1263604"/>
              <a:gd name="connsiteY1" fmla="*/ 0 h 964804"/>
              <a:gd name="connsiteX2" fmla="*/ 1263604 w 1263604"/>
              <a:gd name="connsiteY2" fmla="*/ 964804 h 964804"/>
              <a:gd name="connsiteX3" fmla="*/ 0 w 1263604"/>
              <a:gd name="connsiteY3" fmla="*/ 964804 h 964804"/>
              <a:gd name="connsiteX4" fmla="*/ 0 w 1263604"/>
              <a:gd name="connsiteY4" fmla="*/ 0 h 96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604" h="964804">
                <a:moveTo>
                  <a:pt x="0" y="0"/>
                </a:moveTo>
                <a:lnTo>
                  <a:pt x="1263604" y="0"/>
                </a:lnTo>
                <a:lnTo>
                  <a:pt x="1263604" y="964804"/>
                </a:lnTo>
                <a:lnTo>
                  <a:pt x="0" y="964804"/>
                </a:lnTo>
                <a:lnTo>
                  <a:pt x="0" y="0"/>
                </a:lnTo>
                <a:close/>
              </a:path>
            </a:pathLst>
          </a:custGeom>
          <a:solidFill>
            <a:srgbClr val="F99B99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12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Code review session</a:t>
            </a:r>
          </a:p>
        </p:txBody>
      </p:sp>
      <p:sp>
        <p:nvSpPr>
          <p:cNvPr id="3" name="Pfeil: eingekerbt nach rechts 2">
            <a:extLst>
              <a:ext uri="{FF2B5EF4-FFF2-40B4-BE49-F238E27FC236}">
                <a16:creationId xmlns:a16="http://schemas.microsoft.com/office/drawing/2014/main" id="{4CD1F886-6F7E-C62A-1E37-DE1FB3A7AB2C}"/>
              </a:ext>
            </a:extLst>
          </p:cNvPr>
          <p:cNvSpPr/>
          <p:nvPr/>
        </p:nvSpPr>
        <p:spPr>
          <a:xfrm rot="5400000">
            <a:off x="2022090" y="1728728"/>
            <a:ext cx="3875857" cy="1102663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65DD6B9-42CA-9C9A-7D79-D51B46FC98D2}"/>
              </a:ext>
            </a:extLst>
          </p:cNvPr>
          <p:cNvSpPr/>
          <p:nvPr/>
        </p:nvSpPr>
        <p:spPr>
          <a:xfrm rot="5400000">
            <a:off x="3848933" y="725042"/>
            <a:ext cx="252000" cy="252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6F80202-EE67-AC36-2BB5-4D19A448E11B}"/>
              </a:ext>
            </a:extLst>
          </p:cNvPr>
          <p:cNvSpPr/>
          <p:nvPr/>
        </p:nvSpPr>
        <p:spPr>
          <a:xfrm rot="5400000">
            <a:off x="3848933" y="1110721"/>
            <a:ext cx="252000" cy="252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7975CA2-9490-695F-4776-2139BFDC1C38}"/>
              </a:ext>
            </a:extLst>
          </p:cNvPr>
          <p:cNvSpPr/>
          <p:nvPr/>
        </p:nvSpPr>
        <p:spPr>
          <a:xfrm rot="5400000">
            <a:off x="3848933" y="1496400"/>
            <a:ext cx="252000" cy="25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8257864-D29E-7CDA-6271-378C237BC11E}"/>
              </a:ext>
            </a:extLst>
          </p:cNvPr>
          <p:cNvSpPr/>
          <p:nvPr/>
        </p:nvSpPr>
        <p:spPr>
          <a:xfrm rot="5400000">
            <a:off x="3848933" y="1882079"/>
            <a:ext cx="252000" cy="252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6B27FA7-45F3-2DB7-6D6A-32EF2B61F5A8}"/>
              </a:ext>
            </a:extLst>
          </p:cNvPr>
          <p:cNvSpPr/>
          <p:nvPr/>
        </p:nvSpPr>
        <p:spPr>
          <a:xfrm rot="5400000">
            <a:off x="3848933" y="2267758"/>
            <a:ext cx="252000" cy="252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5E6C77-078E-0752-6DB9-99A8A7DA3672}"/>
              </a:ext>
            </a:extLst>
          </p:cNvPr>
          <p:cNvSpPr/>
          <p:nvPr/>
        </p:nvSpPr>
        <p:spPr>
          <a:xfrm rot="5400000">
            <a:off x="3848933" y="3620622"/>
            <a:ext cx="252000" cy="252000"/>
          </a:xfrm>
          <a:prstGeom prst="ellipse">
            <a:avLst/>
          </a:prstGeom>
          <a:solidFill>
            <a:srgbClr val="F99B99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5D6453D-50C9-272C-8FCF-D0BE1B8A6A94}"/>
              </a:ext>
            </a:extLst>
          </p:cNvPr>
          <p:cNvSpPr/>
          <p:nvPr/>
        </p:nvSpPr>
        <p:spPr>
          <a:xfrm rot="5400000">
            <a:off x="3553990" y="2940721"/>
            <a:ext cx="841891" cy="250147"/>
          </a:xfrm>
          <a:prstGeom prst="rect">
            <a:avLst/>
          </a:prstGeom>
          <a:solidFill>
            <a:srgbClr val="F5FE8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BF516CB-7CA5-FB04-D5D4-6CA95A15042A}"/>
              </a:ext>
            </a:extLst>
          </p:cNvPr>
          <p:cNvSpPr txBox="1"/>
          <p:nvPr/>
        </p:nvSpPr>
        <p:spPr>
          <a:xfrm>
            <a:off x="741804" y="2644849"/>
            <a:ext cx="2592000" cy="842400"/>
          </a:xfrm>
          <a:prstGeom prst="rect">
            <a:avLst/>
          </a:prstGeom>
          <a:solidFill>
            <a:srgbClr val="F5FE86"/>
          </a:solidFill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Weeks 6-11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Hacking sessions</a:t>
            </a:r>
          </a:p>
        </p:txBody>
      </p:sp>
      <p:sp>
        <p:nvSpPr>
          <p:cNvPr id="20" name="Freihandform: Form 19">
            <a:extLst>
              <a:ext uri="{FF2B5EF4-FFF2-40B4-BE49-F238E27FC236}">
                <a16:creationId xmlns:a16="http://schemas.microsoft.com/office/drawing/2014/main" id="{0DD2D370-118A-7EAF-05B7-2E4D8B5CF4C0}"/>
              </a:ext>
            </a:extLst>
          </p:cNvPr>
          <p:cNvSpPr/>
          <p:nvPr/>
        </p:nvSpPr>
        <p:spPr>
          <a:xfrm>
            <a:off x="741805" y="1844855"/>
            <a:ext cx="2592000" cy="288000"/>
          </a:xfrm>
          <a:custGeom>
            <a:avLst/>
            <a:gdLst>
              <a:gd name="connsiteX0" fmla="*/ 0 w 1356810"/>
              <a:gd name="connsiteY0" fmla="*/ 0 h 964804"/>
              <a:gd name="connsiteX1" fmla="*/ 1356810 w 1356810"/>
              <a:gd name="connsiteY1" fmla="*/ 0 h 964804"/>
              <a:gd name="connsiteX2" fmla="*/ 1356810 w 1356810"/>
              <a:gd name="connsiteY2" fmla="*/ 964804 h 964804"/>
              <a:gd name="connsiteX3" fmla="*/ 0 w 1356810"/>
              <a:gd name="connsiteY3" fmla="*/ 964804 h 964804"/>
              <a:gd name="connsiteX4" fmla="*/ 0 w 1356810"/>
              <a:gd name="connsiteY4" fmla="*/ 0 h 96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10" h="964804">
                <a:moveTo>
                  <a:pt x="0" y="0"/>
                </a:moveTo>
                <a:lnTo>
                  <a:pt x="1356810" y="0"/>
                </a:lnTo>
                <a:lnTo>
                  <a:pt x="1356810" y="964804"/>
                </a:lnTo>
                <a:lnTo>
                  <a:pt x="0" y="9648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Week 3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Introduction to Python (II)</a:t>
            </a:r>
          </a:p>
        </p:txBody>
      </p:sp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4C3C89FD-6921-7F67-8122-2224BC4BB917}"/>
              </a:ext>
            </a:extLst>
          </p:cNvPr>
          <p:cNvSpPr/>
          <p:nvPr/>
        </p:nvSpPr>
        <p:spPr>
          <a:xfrm>
            <a:off x="4589614" y="1061226"/>
            <a:ext cx="2592000" cy="288000"/>
          </a:xfrm>
          <a:custGeom>
            <a:avLst/>
            <a:gdLst>
              <a:gd name="connsiteX0" fmla="*/ 0 w 1356810"/>
              <a:gd name="connsiteY0" fmla="*/ 0 h 964804"/>
              <a:gd name="connsiteX1" fmla="*/ 1356810 w 1356810"/>
              <a:gd name="connsiteY1" fmla="*/ 0 h 964804"/>
              <a:gd name="connsiteX2" fmla="*/ 1356810 w 1356810"/>
              <a:gd name="connsiteY2" fmla="*/ 964804 h 964804"/>
              <a:gd name="connsiteX3" fmla="*/ 0 w 1356810"/>
              <a:gd name="connsiteY3" fmla="*/ 964804 h 964804"/>
              <a:gd name="connsiteX4" fmla="*/ 0 w 1356810"/>
              <a:gd name="connsiteY4" fmla="*/ 0 h 96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10" h="964804">
                <a:moveTo>
                  <a:pt x="0" y="0"/>
                </a:moveTo>
                <a:lnTo>
                  <a:pt x="1356810" y="0"/>
                </a:lnTo>
                <a:lnTo>
                  <a:pt x="1356810" y="964804"/>
                </a:lnTo>
                <a:lnTo>
                  <a:pt x="0" y="9648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Coordinate with the group</a:t>
            </a: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9B00BF0E-384C-71B8-9F21-701CD1204ECC}"/>
              </a:ext>
            </a:extLst>
          </p:cNvPr>
          <p:cNvSpPr/>
          <p:nvPr/>
        </p:nvSpPr>
        <p:spPr>
          <a:xfrm>
            <a:off x="4589614" y="1449654"/>
            <a:ext cx="2592000" cy="287998"/>
          </a:xfrm>
          <a:custGeom>
            <a:avLst/>
            <a:gdLst>
              <a:gd name="connsiteX0" fmla="*/ 0 w 1356810"/>
              <a:gd name="connsiteY0" fmla="*/ 0 h 964804"/>
              <a:gd name="connsiteX1" fmla="*/ 1356810 w 1356810"/>
              <a:gd name="connsiteY1" fmla="*/ 0 h 964804"/>
              <a:gd name="connsiteX2" fmla="*/ 1356810 w 1356810"/>
              <a:gd name="connsiteY2" fmla="*/ 964804 h 964804"/>
              <a:gd name="connsiteX3" fmla="*/ 0 w 1356810"/>
              <a:gd name="connsiteY3" fmla="*/ 964804 h 964804"/>
              <a:gd name="connsiteX4" fmla="*/ 0 w 1356810"/>
              <a:gd name="connsiteY4" fmla="*/ 0 h 96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10" h="964804">
                <a:moveTo>
                  <a:pt x="0" y="0"/>
                </a:moveTo>
                <a:lnTo>
                  <a:pt x="1356810" y="0"/>
                </a:lnTo>
                <a:lnTo>
                  <a:pt x="1356810" y="964804"/>
                </a:lnTo>
                <a:lnTo>
                  <a:pt x="0" y="9648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t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Read related code and make plans</a:t>
            </a:r>
          </a:p>
        </p:txBody>
      </p:sp>
      <p:sp>
        <p:nvSpPr>
          <p:cNvPr id="23" name="Freihandform: Form 22">
            <a:extLst>
              <a:ext uri="{FF2B5EF4-FFF2-40B4-BE49-F238E27FC236}">
                <a16:creationId xmlns:a16="http://schemas.microsoft.com/office/drawing/2014/main" id="{F3F1B54C-6245-76A9-BAAE-A1EC30C619F4}"/>
              </a:ext>
            </a:extLst>
          </p:cNvPr>
          <p:cNvSpPr/>
          <p:nvPr/>
        </p:nvSpPr>
        <p:spPr>
          <a:xfrm>
            <a:off x="4589614" y="666022"/>
            <a:ext cx="2592000" cy="288000"/>
          </a:xfrm>
          <a:custGeom>
            <a:avLst/>
            <a:gdLst>
              <a:gd name="connsiteX0" fmla="*/ 0 w 1357284"/>
              <a:gd name="connsiteY0" fmla="*/ 0 h 965519"/>
              <a:gd name="connsiteX1" fmla="*/ 1357284 w 1357284"/>
              <a:gd name="connsiteY1" fmla="*/ 0 h 965519"/>
              <a:gd name="connsiteX2" fmla="*/ 1357284 w 1357284"/>
              <a:gd name="connsiteY2" fmla="*/ 965519 h 965519"/>
              <a:gd name="connsiteX3" fmla="*/ 0 w 1357284"/>
              <a:gd name="connsiteY3" fmla="*/ 965519 h 965519"/>
              <a:gd name="connsiteX4" fmla="*/ 0 w 1357284"/>
              <a:gd name="connsiteY4" fmla="*/ 0 h 96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7284" h="965519">
                <a:moveTo>
                  <a:pt x="0" y="0"/>
                </a:moveTo>
                <a:lnTo>
                  <a:pt x="1357284" y="0"/>
                </a:lnTo>
                <a:lnTo>
                  <a:pt x="1357284" y="965519"/>
                </a:lnTo>
                <a:lnTo>
                  <a:pt x="0" y="965519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an issue and comment</a:t>
            </a: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D08C4241-2ED4-4BD5-92D3-544EC40600ED}"/>
              </a:ext>
            </a:extLst>
          </p:cNvPr>
          <p:cNvSpPr/>
          <p:nvPr/>
        </p:nvSpPr>
        <p:spPr>
          <a:xfrm>
            <a:off x="4586228" y="1844855"/>
            <a:ext cx="2592000" cy="1656000"/>
          </a:xfrm>
          <a:custGeom>
            <a:avLst/>
            <a:gdLst>
              <a:gd name="connsiteX0" fmla="*/ 0 w 1356810"/>
              <a:gd name="connsiteY0" fmla="*/ 0 h 964804"/>
              <a:gd name="connsiteX1" fmla="*/ 1356810 w 1356810"/>
              <a:gd name="connsiteY1" fmla="*/ 0 h 964804"/>
              <a:gd name="connsiteX2" fmla="*/ 1356810 w 1356810"/>
              <a:gd name="connsiteY2" fmla="*/ 964804 h 964804"/>
              <a:gd name="connsiteX3" fmla="*/ 0 w 1356810"/>
              <a:gd name="connsiteY3" fmla="*/ 964804 h 964804"/>
              <a:gd name="connsiteX4" fmla="*/ 0 w 1356810"/>
              <a:gd name="connsiteY4" fmla="*/ 0 h 96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6810" h="964804">
                <a:moveTo>
                  <a:pt x="0" y="0"/>
                </a:moveTo>
                <a:lnTo>
                  <a:pt x="1356810" y="0"/>
                </a:lnTo>
                <a:lnTo>
                  <a:pt x="1356810" y="964804"/>
                </a:lnTo>
                <a:lnTo>
                  <a:pt x="0" y="964804"/>
                </a:lnTo>
                <a:lnTo>
                  <a:pt x="0" y="0"/>
                </a:lnTo>
                <a:close/>
              </a:path>
            </a:pathLst>
          </a:custGeom>
          <a:solidFill>
            <a:srgbClr val="F5FE86"/>
          </a:solidFill>
        </p:spPr>
        <p:txBody>
          <a:bodyPr wrap="square" rtlCol="0" anchor="t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Development phase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1D6DF7F-B8F1-F44A-EF8E-B8BD3EEA5374}"/>
              </a:ext>
            </a:extLst>
          </p:cNvPr>
          <p:cNvSpPr txBox="1"/>
          <p:nvPr/>
        </p:nvSpPr>
        <p:spPr>
          <a:xfrm>
            <a:off x="4834478" y="2767368"/>
            <a:ext cx="20955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Week 7: Open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pull-request</a:t>
            </a: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5F9A559E-B74A-9D2E-A27C-1B8986B15205}"/>
              </a:ext>
            </a:extLst>
          </p:cNvPr>
          <p:cNvSpPr/>
          <p:nvPr/>
        </p:nvSpPr>
        <p:spPr>
          <a:xfrm>
            <a:off x="4586228" y="3582938"/>
            <a:ext cx="2592000" cy="288000"/>
          </a:xfrm>
          <a:custGeom>
            <a:avLst/>
            <a:gdLst>
              <a:gd name="connsiteX0" fmla="*/ 0 w 1263604"/>
              <a:gd name="connsiteY0" fmla="*/ 0 h 964804"/>
              <a:gd name="connsiteX1" fmla="*/ 1263604 w 1263604"/>
              <a:gd name="connsiteY1" fmla="*/ 0 h 964804"/>
              <a:gd name="connsiteX2" fmla="*/ 1263604 w 1263604"/>
              <a:gd name="connsiteY2" fmla="*/ 964804 h 964804"/>
              <a:gd name="connsiteX3" fmla="*/ 0 w 1263604"/>
              <a:gd name="connsiteY3" fmla="*/ 964804 h 964804"/>
              <a:gd name="connsiteX4" fmla="*/ 0 w 1263604"/>
              <a:gd name="connsiteY4" fmla="*/ 0 h 964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3604" h="964804">
                <a:moveTo>
                  <a:pt x="0" y="0"/>
                </a:moveTo>
                <a:lnTo>
                  <a:pt x="1263604" y="0"/>
                </a:lnTo>
                <a:lnTo>
                  <a:pt x="1263604" y="964804"/>
                </a:lnTo>
                <a:lnTo>
                  <a:pt x="0" y="964804"/>
                </a:lnTo>
                <a:lnTo>
                  <a:pt x="0" y="0"/>
                </a:lnTo>
                <a:close/>
              </a:path>
            </a:pathLst>
          </a:custGeom>
          <a:solidFill>
            <a:srgbClr val="F99B99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344" tIns="85344" rIns="85344" bIns="85344" numCol="1" spcCol="1270" anchor="ctr" anchorCtr="0">
            <a:noAutofit/>
          </a:bodyPr>
          <a:lstStyle/>
          <a:p>
            <a:pPr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Review the code of another project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BC16A08-A3BD-C84E-C20E-45561C481444}"/>
              </a:ext>
            </a:extLst>
          </p:cNvPr>
          <p:cNvSpPr txBox="1"/>
          <p:nvPr/>
        </p:nvSpPr>
        <p:spPr>
          <a:xfrm>
            <a:off x="4834478" y="2259174"/>
            <a:ext cx="20955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Week 5: Fork and sign-up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04C2FE3-9397-E681-BE23-C73A27CF70F0}"/>
              </a:ext>
            </a:extLst>
          </p:cNvPr>
          <p:cNvSpPr txBox="1"/>
          <p:nvPr/>
        </p:nvSpPr>
        <p:spPr>
          <a:xfrm>
            <a:off x="887318" y="275042"/>
            <a:ext cx="2095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Sessions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F8AE9BB-CA3B-589E-1F2E-00F3B8A11A4F}"/>
              </a:ext>
            </a:extLst>
          </p:cNvPr>
          <p:cNvSpPr txBox="1"/>
          <p:nvPr/>
        </p:nvSpPr>
        <p:spPr>
          <a:xfrm>
            <a:off x="4743038" y="273427"/>
            <a:ext cx="2095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Group work</a:t>
            </a:r>
          </a:p>
        </p:txBody>
      </p:sp>
    </p:spTree>
    <p:extLst>
      <p:ext uri="{BB962C8B-B14F-4D97-AF65-F5344CB8AC3E}">
        <p14:creationId xmlns:p14="http://schemas.microsoft.com/office/powerpoint/2010/main" val="10443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laureen thurner</dc:creator>
  <cp:lastModifiedBy>Gerit Wagner</cp:lastModifiedBy>
  <cp:revision>20</cp:revision>
  <dcterms:created xsi:type="dcterms:W3CDTF">2024-03-16T17:23:24Z</dcterms:created>
  <dcterms:modified xsi:type="dcterms:W3CDTF">2024-04-17T08:10:12Z</dcterms:modified>
</cp:coreProperties>
</file>