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22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14F8E-67C2-DB4D-7501-173D7F275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91D9E4-F584-C87D-2456-7CACFC8CF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8F8AB0-7A35-B324-0A72-1755EC0D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8186-0510-4EAF-8533-B322C33A8757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5DD427-7842-307C-9CC8-0CDCF094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54C9F6-AD2F-9C45-1286-C75FA1D1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FD7A-22CF-4B86-ADB0-A3B01D38E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53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3E6BC-7B5D-D2A4-9B14-BF0112DC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8A390B-5817-8025-71CD-52F4B8DEC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E50F0-A0BE-1F5C-433D-1BBC74A5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8186-0510-4EAF-8533-B322C33A8757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73E6C-4237-1E1C-A544-C4E6B18A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04B14-3718-C6FB-C080-A497EFDA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FD7A-22CF-4B86-ADB0-A3B01D38E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33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6765D20-41D1-B3BD-32A4-2E159C245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E662E3-E5BE-30B2-DED6-0468CA755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C37B89-D7BC-C208-E3ED-69166727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8186-0510-4EAF-8533-B322C33A8757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4B69F2-194F-F7A9-08BE-571B471C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3822F-2701-CCBC-8543-C326D5EE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FD7A-22CF-4B86-ADB0-A3B01D38E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07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FDE81-1DEC-4356-6F4A-7BA2953F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75EE5-A2AC-4AEE-1D71-EA133F29E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8C0BD-5C27-F6D7-451A-22AA5E8E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8186-0510-4EAF-8533-B322C33A8757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101CC3-1570-E575-646C-0F1A3963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04CC4E-E2BD-F730-C518-0199F95E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FD7A-22CF-4B86-ADB0-A3B01D38E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44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12155-1C78-1A20-01AC-0FA3851C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6C5725-D67E-E7AF-479A-EA7244CC6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9C1933-F085-2FD8-4D0D-F50749B8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8186-0510-4EAF-8533-B322C33A8757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623A5-81C7-87BC-2C37-7A00B21C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817C63-8763-FABF-1279-0247307A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FD7A-22CF-4B86-ADB0-A3B01D38E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0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4A7D9-9D19-3E0B-029C-CFB33C7A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98DDF7-5C3F-7C22-1E8E-65322A6A7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13EE4F-EC1D-97A0-2308-9AB05615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113F2-8304-2091-8C41-31A68F11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8186-0510-4EAF-8533-B322C33A8757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D90509-78FE-CB21-C363-16383463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9F7F6D-EC27-12EA-8683-BBE1051F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FD7A-22CF-4B86-ADB0-A3B01D38E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98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367D7-A3C6-3879-A52C-1CC0FC3F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F86C08-C388-D0C3-7EBE-5F71D7EF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3F839E-F4B3-F8F5-85FD-7603EBE49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E6DEB8-C3F2-38EF-95C5-9458DE1A7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ABA4BF-BD59-E339-577A-C6A0D719C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79C5AD-D453-493B-5D26-E69B377D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8186-0510-4EAF-8533-B322C33A8757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DCA859-741B-0070-9192-9457CCF1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2C4F46-9134-BF2E-DDE4-F3000632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FD7A-22CF-4B86-ADB0-A3B01D38E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66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64ABB-01E4-3211-98A1-F3BA8242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A0B659-B8B6-CE86-E68F-2471FFA1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8186-0510-4EAF-8533-B322C33A8757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75B065-6C36-7653-1B5D-0F0323B9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AD679C-F6C1-5B71-A4C4-A4B0F03E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FD7A-22CF-4B86-ADB0-A3B01D38E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84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EE1403-5C14-9627-6EF4-867EFFF3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8186-0510-4EAF-8533-B322C33A8757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536B53B-70DE-D672-0179-674859AE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21663F-4781-0918-121C-1528A921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FD7A-22CF-4B86-ADB0-A3B01D38E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56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5EE9A-1A88-D026-76BC-6A0221D9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7162C1-FDE7-3F0B-ECE1-EB4EE225C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E80EB0-7611-FC4C-FADD-01F5647C3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412BB6-7C46-A584-B60D-2EC28BEE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8186-0510-4EAF-8533-B322C33A8757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1EFFD9-98C1-4C63-3C96-D942FD42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C86591-020D-81C0-47A5-065FD17C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FD7A-22CF-4B86-ADB0-A3B01D38E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67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BE3CB-ACDE-C118-212D-79D2E6F1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25EF33-B005-E8F1-9EE0-406CAFEF4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E0A0BE-EF34-1B01-321A-A8786F0FB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4A2F27-F62D-4F79-04F3-ED564948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8186-0510-4EAF-8533-B322C33A8757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15BA2A-4768-1847-D292-A94682F9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0CEA8A-B6B6-D856-A893-A5918A48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FD7A-22CF-4B86-ADB0-A3B01D38E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92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EFEE13-56F2-21A8-8DF7-EE8F2161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E6E21E-837B-AA10-FA12-180A6EECC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B857F6-3FC4-FB6E-A308-C0B978FA9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8186-0510-4EAF-8533-B322C33A8757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9CFD72-8490-6834-95DF-B8B15B9F0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63857F-7D51-EBCC-6314-93D261A5A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1FD7A-22CF-4B86-ADB0-A3B01D38E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06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97390F1B-5C49-7DD3-A47C-ACF6A0F4396E}"/>
              </a:ext>
            </a:extLst>
          </p:cNvPr>
          <p:cNvSpPr/>
          <p:nvPr/>
        </p:nvSpPr>
        <p:spPr>
          <a:xfrm>
            <a:off x="364683" y="5067259"/>
            <a:ext cx="5731317" cy="720436"/>
          </a:xfrm>
          <a:prstGeom prst="rtTriangle">
            <a:avLst/>
          </a:prstGeom>
          <a:solidFill>
            <a:srgbClr val="FF7C80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31EBC7F0-7A88-52B5-65C1-95702185D67C}"/>
              </a:ext>
            </a:extLst>
          </p:cNvPr>
          <p:cNvSpPr/>
          <p:nvPr/>
        </p:nvSpPr>
        <p:spPr>
          <a:xfrm rot="10800000">
            <a:off x="364681" y="4945434"/>
            <a:ext cx="5745020" cy="720436"/>
          </a:xfrm>
          <a:prstGeom prst="rtTriangle">
            <a:avLst/>
          </a:prstGeom>
          <a:solidFill>
            <a:srgbClr val="92D050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4C2B-E9D7-9723-C010-5A8EE11AD0FF}"/>
              </a:ext>
            </a:extLst>
          </p:cNvPr>
          <p:cNvSpPr/>
          <p:nvPr/>
        </p:nvSpPr>
        <p:spPr>
          <a:xfrm>
            <a:off x="364680" y="2209775"/>
            <a:ext cx="1728000" cy="24384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/>
              <a:t>ISM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9B78503-A3D2-A78F-C5AE-16768110C3BF}"/>
              </a:ext>
            </a:extLst>
          </p:cNvPr>
          <p:cNvSpPr/>
          <p:nvPr/>
        </p:nvSpPr>
        <p:spPr>
          <a:xfrm>
            <a:off x="2373190" y="2209775"/>
            <a:ext cx="1728000" cy="24384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/>
              <a:t>IIS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88CC88-E514-BE55-3062-59947D404322}"/>
              </a:ext>
            </a:extLst>
          </p:cNvPr>
          <p:cNvSpPr txBox="1"/>
          <p:nvPr/>
        </p:nvSpPr>
        <p:spPr>
          <a:xfrm>
            <a:off x="364681" y="5264475"/>
            <a:ext cx="2259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Management</a:t>
            </a:r>
            <a:endParaRPr lang="de-DE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0662102-AB3A-8D98-2A9E-D4D28B230C37}"/>
              </a:ext>
            </a:extLst>
          </p:cNvPr>
          <p:cNvSpPr txBox="1"/>
          <p:nvPr/>
        </p:nvSpPr>
        <p:spPr>
          <a:xfrm>
            <a:off x="3836276" y="4947621"/>
            <a:ext cx="2259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/>
              <a:t>Coding</a:t>
            </a:r>
            <a:endParaRPr lang="de-DE" b="1" dirty="0"/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E47A54A5-4435-2FDE-DCF6-26A4FAA3F560}"/>
              </a:ext>
            </a:extLst>
          </p:cNvPr>
          <p:cNvSpPr/>
          <p:nvPr/>
        </p:nvSpPr>
        <p:spPr>
          <a:xfrm>
            <a:off x="364680" y="630302"/>
            <a:ext cx="5745020" cy="1282262"/>
          </a:xfrm>
          <a:prstGeom prst="triangle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WI-Projekte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33DEEB8-919F-202F-802E-EA6A4DA7EFC9}"/>
              </a:ext>
            </a:extLst>
          </p:cNvPr>
          <p:cNvCxnSpPr>
            <a:cxnSpLocks/>
          </p:cNvCxnSpPr>
          <p:nvPr/>
        </p:nvCxnSpPr>
        <p:spPr>
          <a:xfrm flipV="1">
            <a:off x="6095998" y="532466"/>
            <a:ext cx="1274943" cy="1677309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55773B7-F6D5-F6B2-261B-680624979C56}"/>
              </a:ext>
            </a:extLst>
          </p:cNvPr>
          <p:cNvCxnSpPr>
            <a:cxnSpLocks/>
          </p:cNvCxnSpPr>
          <p:nvPr/>
        </p:nvCxnSpPr>
        <p:spPr>
          <a:xfrm>
            <a:off x="6095998" y="4648223"/>
            <a:ext cx="1274944" cy="1726299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B2EF955B-AF8F-ED63-44B9-161FB326E093}"/>
              </a:ext>
            </a:extLst>
          </p:cNvPr>
          <p:cNvSpPr/>
          <p:nvPr/>
        </p:nvSpPr>
        <p:spPr>
          <a:xfrm>
            <a:off x="4368000" y="2209775"/>
            <a:ext cx="1728000" cy="2438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b="1" dirty="0"/>
              <a:t>DW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A2EB74D-BB45-0812-1DA7-8F9E170804A7}"/>
              </a:ext>
            </a:extLst>
          </p:cNvPr>
          <p:cNvSpPr>
            <a:spLocks noChangeAspect="1"/>
          </p:cNvSpPr>
          <p:nvPr/>
        </p:nvSpPr>
        <p:spPr>
          <a:xfrm>
            <a:off x="7357241" y="532466"/>
            <a:ext cx="4139960" cy="5842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DIGITAL WORK: Open-Source- Entwicklung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Jedes Semester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Für: Bachelor AI, IISM und WI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Lernziele: Python, </a:t>
            </a:r>
            <a:r>
              <a:rPr lang="de-DE" sz="3600" dirty="0" err="1"/>
              <a:t>Git</a:t>
            </a:r>
            <a:r>
              <a:rPr lang="de-DE" sz="3600" dirty="0"/>
              <a:t>, Linux und WSL2</a:t>
            </a:r>
          </a:p>
        </p:txBody>
      </p:sp>
    </p:spTree>
    <p:extLst>
      <p:ext uri="{BB962C8B-B14F-4D97-AF65-F5344CB8AC3E}">
        <p14:creationId xmlns:p14="http://schemas.microsoft.com/office/powerpoint/2010/main" val="404715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97390F1B-5C49-7DD3-A47C-ACF6A0F4396E}"/>
              </a:ext>
            </a:extLst>
          </p:cNvPr>
          <p:cNvSpPr/>
          <p:nvPr/>
        </p:nvSpPr>
        <p:spPr>
          <a:xfrm>
            <a:off x="2203987" y="4836032"/>
            <a:ext cx="7881804" cy="720436"/>
          </a:xfrm>
          <a:prstGeom prst="rtTriangle">
            <a:avLst/>
          </a:prstGeom>
          <a:solidFill>
            <a:srgbClr val="FF7C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31EBC7F0-7A88-52B5-65C1-95702185D67C}"/>
              </a:ext>
            </a:extLst>
          </p:cNvPr>
          <p:cNvSpPr/>
          <p:nvPr/>
        </p:nvSpPr>
        <p:spPr>
          <a:xfrm rot="10800000">
            <a:off x="2203985" y="4714207"/>
            <a:ext cx="7881806" cy="720436"/>
          </a:xfrm>
          <a:prstGeom prst="rtTriangl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4C2B-E9D7-9723-C010-5A8EE11AD0FF}"/>
              </a:ext>
            </a:extLst>
          </p:cNvPr>
          <p:cNvSpPr/>
          <p:nvPr/>
        </p:nvSpPr>
        <p:spPr>
          <a:xfrm>
            <a:off x="2203985" y="2080729"/>
            <a:ext cx="2136786" cy="2159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/>
              <a:t>ISM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0A02081-1DDC-9738-BCF4-97AAD9213D47}"/>
              </a:ext>
            </a:extLst>
          </p:cNvPr>
          <p:cNvSpPr/>
          <p:nvPr/>
        </p:nvSpPr>
        <p:spPr>
          <a:xfrm>
            <a:off x="7949005" y="2080729"/>
            <a:ext cx="2136786" cy="21590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/>
              <a:t>DW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9B78503-A3D2-A78F-C5AE-16768110C3BF}"/>
              </a:ext>
            </a:extLst>
          </p:cNvPr>
          <p:cNvSpPr/>
          <p:nvPr/>
        </p:nvSpPr>
        <p:spPr>
          <a:xfrm>
            <a:off x="5076495" y="2080729"/>
            <a:ext cx="2136786" cy="2159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/>
              <a:t>IIS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88CC88-E514-BE55-3062-59947D404322}"/>
              </a:ext>
            </a:extLst>
          </p:cNvPr>
          <p:cNvSpPr txBox="1"/>
          <p:nvPr/>
        </p:nvSpPr>
        <p:spPr>
          <a:xfrm>
            <a:off x="2203985" y="5033248"/>
            <a:ext cx="2259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Management</a:t>
            </a:r>
            <a:endParaRPr lang="de-DE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0662102-AB3A-8D98-2A9E-D4D28B230C37}"/>
              </a:ext>
            </a:extLst>
          </p:cNvPr>
          <p:cNvSpPr txBox="1"/>
          <p:nvPr/>
        </p:nvSpPr>
        <p:spPr>
          <a:xfrm>
            <a:off x="7826067" y="4714207"/>
            <a:ext cx="2259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/>
              <a:t>Coding</a:t>
            </a:r>
            <a:endParaRPr lang="de-DE" b="1" dirty="0"/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E47A54A5-4435-2FDE-DCF6-26A4FAA3F560}"/>
              </a:ext>
            </a:extLst>
          </p:cNvPr>
          <p:cNvSpPr/>
          <p:nvPr/>
        </p:nvSpPr>
        <p:spPr>
          <a:xfrm>
            <a:off x="2203985" y="483476"/>
            <a:ext cx="7881806" cy="11227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Projekte in der WI </a:t>
            </a:r>
          </a:p>
        </p:txBody>
      </p:sp>
    </p:spTree>
    <p:extLst>
      <p:ext uri="{BB962C8B-B14F-4D97-AF65-F5344CB8AC3E}">
        <p14:creationId xmlns:p14="http://schemas.microsoft.com/office/powerpoint/2010/main" val="293716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97390F1B-5C49-7DD3-A47C-ACF6A0F4396E}"/>
              </a:ext>
            </a:extLst>
          </p:cNvPr>
          <p:cNvSpPr/>
          <p:nvPr/>
        </p:nvSpPr>
        <p:spPr>
          <a:xfrm>
            <a:off x="2203987" y="5582272"/>
            <a:ext cx="7881804" cy="720436"/>
          </a:xfrm>
          <a:prstGeom prst="rtTriangle">
            <a:avLst/>
          </a:prstGeom>
          <a:solidFill>
            <a:srgbClr val="FF7C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31EBC7F0-7A88-52B5-65C1-95702185D67C}"/>
              </a:ext>
            </a:extLst>
          </p:cNvPr>
          <p:cNvSpPr/>
          <p:nvPr/>
        </p:nvSpPr>
        <p:spPr>
          <a:xfrm rot="10800000">
            <a:off x="2203985" y="5460447"/>
            <a:ext cx="7881806" cy="720436"/>
          </a:xfrm>
          <a:prstGeom prst="rtTriangl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4C2B-E9D7-9723-C010-5A8EE11AD0FF}"/>
              </a:ext>
            </a:extLst>
          </p:cNvPr>
          <p:cNvSpPr/>
          <p:nvPr/>
        </p:nvSpPr>
        <p:spPr>
          <a:xfrm>
            <a:off x="2203985" y="1728076"/>
            <a:ext cx="2136786" cy="36105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/>
              <a:t>ISM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0A02081-1DDC-9738-BCF4-97AAD9213D47}"/>
              </a:ext>
            </a:extLst>
          </p:cNvPr>
          <p:cNvSpPr/>
          <p:nvPr/>
        </p:nvSpPr>
        <p:spPr>
          <a:xfrm>
            <a:off x="7949005" y="1728075"/>
            <a:ext cx="2136786" cy="361054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/>
              <a:t>DW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9B78503-A3D2-A78F-C5AE-16768110C3BF}"/>
              </a:ext>
            </a:extLst>
          </p:cNvPr>
          <p:cNvSpPr/>
          <p:nvPr/>
        </p:nvSpPr>
        <p:spPr>
          <a:xfrm>
            <a:off x="5076495" y="1728075"/>
            <a:ext cx="2136786" cy="3610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/>
              <a:t>IIS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88CC88-E514-BE55-3062-59947D404322}"/>
              </a:ext>
            </a:extLst>
          </p:cNvPr>
          <p:cNvSpPr txBox="1"/>
          <p:nvPr/>
        </p:nvSpPr>
        <p:spPr>
          <a:xfrm>
            <a:off x="2203985" y="5779488"/>
            <a:ext cx="2259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Management</a:t>
            </a:r>
            <a:endParaRPr lang="de-DE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0662102-AB3A-8D98-2A9E-D4D28B230C37}"/>
              </a:ext>
            </a:extLst>
          </p:cNvPr>
          <p:cNvSpPr txBox="1"/>
          <p:nvPr/>
        </p:nvSpPr>
        <p:spPr>
          <a:xfrm>
            <a:off x="7826067" y="5460447"/>
            <a:ext cx="2259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/>
              <a:t>Coding</a:t>
            </a:r>
            <a:endParaRPr lang="de-DE" b="1" dirty="0"/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E47A54A5-4435-2FDE-DCF6-26A4FAA3F560}"/>
              </a:ext>
            </a:extLst>
          </p:cNvPr>
          <p:cNvSpPr/>
          <p:nvPr/>
        </p:nvSpPr>
        <p:spPr>
          <a:xfrm>
            <a:off x="2203985" y="483476"/>
            <a:ext cx="7881806" cy="11227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Projekte in der WI </a:t>
            </a:r>
          </a:p>
        </p:txBody>
      </p:sp>
    </p:spTree>
    <p:extLst>
      <p:ext uri="{BB962C8B-B14F-4D97-AF65-F5344CB8AC3E}">
        <p14:creationId xmlns:p14="http://schemas.microsoft.com/office/powerpoint/2010/main" val="90360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22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user</dc:creator>
  <cp:lastModifiedBy>Carlo Tang</cp:lastModifiedBy>
  <cp:revision>11</cp:revision>
  <dcterms:created xsi:type="dcterms:W3CDTF">2024-01-11T12:54:04Z</dcterms:created>
  <dcterms:modified xsi:type="dcterms:W3CDTF">2024-01-11T14:09:59Z</dcterms:modified>
</cp:coreProperties>
</file>