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7596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31" autoAdjust="0"/>
  </p:normalViewPr>
  <p:slideViewPr>
    <p:cSldViewPr snapToGrid="0">
      <p:cViewPr varScale="1">
        <p:scale>
          <a:sx n="51" d="100"/>
          <a:sy n="51" d="100"/>
        </p:scale>
        <p:origin x="12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CB02D-6A68-4C52-A52D-D5D26F4F4BE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1143000"/>
            <a:ext cx="4953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B6CA1-2A7A-4877-88C6-029FF95EB3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2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1143000"/>
            <a:ext cx="49530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B6CA1-2A7A-4877-88C6-029FF95EB3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3173"/>
            <a:ext cx="9144000" cy="26445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9757"/>
            <a:ext cx="9144000" cy="18339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8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4427"/>
            <a:ext cx="2628900" cy="643741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4427"/>
            <a:ext cx="7734300" cy="643741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93773"/>
            <a:ext cx="10515600" cy="315980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83468"/>
            <a:ext cx="10515600" cy="166166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1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22133"/>
            <a:ext cx="5181600" cy="4819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22133"/>
            <a:ext cx="5181600" cy="4819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4427"/>
            <a:ext cx="10515600" cy="146824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62122"/>
            <a:ext cx="5157787" cy="91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74719"/>
            <a:ext cx="5157787" cy="4081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2122"/>
            <a:ext cx="5183188" cy="91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74719"/>
            <a:ext cx="5183188" cy="4081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6412"/>
            <a:ext cx="3932237" cy="17724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3711"/>
            <a:ext cx="6172200" cy="53982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8857"/>
            <a:ext cx="3932237" cy="4221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6412"/>
            <a:ext cx="3932237" cy="17724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3711"/>
            <a:ext cx="6172200" cy="539821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8857"/>
            <a:ext cx="3932237" cy="4221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4427"/>
            <a:ext cx="10515600" cy="14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22133"/>
            <a:ext cx="10515600" cy="48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40541"/>
            <a:ext cx="2743200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40541"/>
            <a:ext cx="4114800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40541"/>
            <a:ext cx="2743200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84AC594-32FE-40D1-BFCD-177310BD8647}"/>
              </a:ext>
            </a:extLst>
          </p:cNvPr>
          <p:cNvSpPr/>
          <p:nvPr/>
        </p:nvSpPr>
        <p:spPr>
          <a:xfrm>
            <a:off x="620487" y="739202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1</a:t>
            </a:r>
            <a:r>
              <a:rPr lang="en-US" dirty="0"/>
              <a:t> Organization &amp; Introduction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98DA9B6-78AC-CD1F-DB74-D41DA4F87069}"/>
              </a:ext>
            </a:extLst>
          </p:cNvPr>
          <p:cNvSpPr/>
          <p:nvPr/>
        </p:nvSpPr>
        <p:spPr>
          <a:xfrm>
            <a:off x="620487" y="1642717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2 </a:t>
            </a:r>
            <a:r>
              <a:rPr lang="en-US" dirty="0"/>
              <a:t>Introduction to Git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E39308-F7F0-7DB7-6ACE-FCE8DFECDA0C}"/>
              </a:ext>
            </a:extLst>
          </p:cNvPr>
          <p:cNvSpPr/>
          <p:nvPr/>
        </p:nvSpPr>
        <p:spPr>
          <a:xfrm>
            <a:off x="620487" y="2546232"/>
            <a:ext cx="4082143" cy="138248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3</a:t>
            </a:r>
            <a:r>
              <a:rPr lang="en-US" dirty="0"/>
              <a:t> Introduction to Python (I) &amp; (II)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D433AD-054C-8740-6C08-72425AC68A8D}"/>
              </a:ext>
            </a:extLst>
          </p:cNvPr>
          <p:cNvSpPr/>
          <p:nvPr/>
        </p:nvSpPr>
        <p:spPr>
          <a:xfrm>
            <a:off x="620487" y="4146435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5</a:t>
            </a:r>
            <a:r>
              <a:rPr lang="en-US" dirty="0"/>
              <a:t> Best practice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6F23C4C-9F97-38E1-76EA-6E41BA6A4CEC}"/>
              </a:ext>
            </a:extLst>
          </p:cNvPr>
          <p:cNvSpPr/>
          <p:nvPr/>
        </p:nvSpPr>
        <p:spPr>
          <a:xfrm>
            <a:off x="620487" y="5049950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6-11</a:t>
            </a:r>
            <a:r>
              <a:rPr lang="en-US" dirty="0"/>
              <a:t> Hacking sessions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7928B94-98A1-D3E8-24AA-FC76C4A372B9}"/>
              </a:ext>
            </a:extLst>
          </p:cNvPr>
          <p:cNvSpPr/>
          <p:nvPr/>
        </p:nvSpPr>
        <p:spPr>
          <a:xfrm>
            <a:off x="620487" y="5958913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12</a:t>
            </a:r>
            <a:r>
              <a:rPr lang="en-US" dirty="0"/>
              <a:t> Code review session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FD3EA4-7931-282F-04C4-96DF3916282E}"/>
              </a:ext>
            </a:extLst>
          </p:cNvPr>
          <p:cNvSpPr txBox="1"/>
          <p:nvPr/>
        </p:nvSpPr>
        <p:spPr>
          <a:xfrm>
            <a:off x="2008414" y="315984"/>
            <a:ext cx="130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Sessions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5B1BC77-333E-E4BC-E206-0D9ED5DA80DE}"/>
              </a:ext>
            </a:extLst>
          </p:cNvPr>
          <p:cNvCxnSpPr>
            <a:cxnSpLocks/>
          </p:cNvCxnSpPr>
          <p:nvPr/>
        </p:nvCxnSpPr>
        <p:spPr>
          <a:xfrm flipV="1">
            <a:off x="4701398" y="737397"/>
            <a:ext cx="1393371" cy="183013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EB51285-84EF-8AF4-83F2-7430E1DB7D53}"/>
              </a:ext>
            </a:extLst>
          </p:cNvPr>
          <p:cNvCxnSpPr>
            <a:cxnSpLocks/>
          </p:cNvCxnSpPr>
          <p:nvPr/>
        </p:nvCxnSpPr>
        <p:spPr>
          <a:xfrm>
            <a:off x="4702629" y="3923272"/>
            <a:ext cx="1393370" cy="272144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CFE1ADDD-6B4D-491F-262A-D7EF808339C0}"/>
              </a:ext>
            </a:extLst>
          </p:cNvPr>
          <p:cNvSpPr/>
          <p:nvPr/>
        </p:nvSpPr>
        <p:spPr>
          <a:xfrm>
            <a:off x="6096001" y="716094"/>
            <a:ext cx="5812971" cy="592861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36D89D00-2F66-A177-E9E7-F70AF1BB8DBE}"/>
              </a:ext>
            </a:extLst>
          </p:cNvPr>
          <p:cNvSpPr/>
          <p:nvPr/>
        </p:nvSpPr>
        <p:spPr>
          <a:xfrm rot="5400000">
            <a:off x="6185071" y="1333876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feil: Chevron 19">
            <a:extLst>
              <a:ext uri="{FF2B5EF4-FFF2-40B4-BE49-F238E27FC236}">
                <a16:creationId xmlns:a16="http://schemas.microsoft.com/office/drawing/2014/main" id="{BFD1DDE4-E4A2-02A5-3FFD-C01AE3F2392C}"/>
              </a:ext>
            </a:extLst>
          </p:cNvPr>
          <p:cNvSpPr/>
          <p:nvPr/>
        </p:nvSpPr>
        <p:spPr>
          <a:xfrm rot="5400000">
            <a:off x="6185114" y="2187008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feil: Chevron 20">
            <a:extLst>
              <a:ext uri="{FF2B5EF4-FFF2-40B4-BE49-F238E27FC236}">
                <a16:creationId xmlns:a16="http://schemas.microsoft.com/office/drawing/2014/main" id="{CBF6F300-9600-1B66-6D05-24EB108424E1}"/>
              </a:ext>
            </a:extLst>
          </p:cNvPr>
          <p:cNvSpPr/>
          <p:nvPr/>
        </p:nvSpPr>
        <p:spPr>
          <a:xfrm rot="5400000">
            <a:off x="6185071" y="3065749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Pfeil: Chevron 21">
            <a:extLst>
              <a:ext uri="{FF2B5EF4-FFF2-40B4-BE49-F238E27FC236}">
                <a16:creationId xmlns:a16="http://schemas.microsoft.com/office/drawing/2014/main" id="{4AD8740E-8C2E-61E7-CF81-5BF77E6CB190}"/>
              </a:ext>
            </a:extLst>
          </p:cNvPr>
          <p:cNvSpPr/>
          <p:nvPr/>
        </p:nvSpPr>
        <p:spPr>
          <a:xfrm rot="5400000">
            <a:off x="6183914" y="3915809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Pfeil: Chevron 22">
            <a:extLst>
              <a:ext uri="{FF2B5EF4-FFF2-40B4-BE49-F238E27FC236}">
                <a16:creationId xmlns:a16="http://schemas.microsoft.com/office/drawing/2014/main" id="{1F547C5E-2880-5F5C-76A6-5C4AABE12A1F}"/>
              </a:ext>
            </a:extLst>
          </p:cNvPr>
          <p:cNvSpPr/>
          <p:nvPr/>
        </p:nvSpPr>
        <p:spPr>
          <a:xfrm rot="5400000">
            <a:off x="6185146" y="4814223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Pfeil: Chevron 23">
            <a:extLst>
              <a:ext uri="{FF2B5EF4-FFF2-40B4-BE49-F238E27FC236}">
                <a16:creationId xmlns:a16="http://schemas.microsoft.com/office/drawing/2014/main" id="{82576DA4-2DCB-0BB3-EAE6-DFC5E4DD3246}"/>
              </a:ext>
            </a:extLst>
          </p:cNvPr>
          <p:cNvSpPr/>
          <p:nvPr/>
        </p:nvSpPr>
        <p:spPr>
          <a:xfrm rot="5400000">
            <a:off x="6185072" y="5697481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929BC69-B3D1-B6F7-9786-FB69BA874F57}"/>
              </a:ext>
            </a:extLst>
          </p:cNvPr>
          <p:cNvSpPr/>
          <p:nvPr/>
        </p:nvSpPr>
        <p:spPr>
          <a:xfrm>
            <a:off x="7237178" y="1265822"/>
            <a:ext cx="4510314" cy="68576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Write and use Python code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6A4414-4BDE-F6BA-24EF-F0359B4E4CD6}"/>
              </a:ext>
            </a:extLst>
          </p:cNvPr>
          <p:cNvSpPr/>
          <p:nvPr/>
        </p:nvSpPr>
        <p:spPr>
          <a:xfrm>
            <a:off x="7237178" y="2102510"/>
            <a:ext cx="4510314" cy="68576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Create and modify data items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805427-DEAB-4AC4-C6BE-94166B22CA89}"/>
              </a:ext>
            </a:extLst>
          </p:cNvPr>
          <p:cNvSpPr/>
          <p:nvPr/>
        </p:nvSpPr>
        <p:spPr>
          <a:xfrm>
            <a:off x="7248068" y="2987667"/>
            <a:ext cx="4510314" cy="68576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Use external libraries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B1A4161-3371-EBA3-DA2C-1389E2FA04B1}"/>
              </a:ext>
            </a:extLst>
          </p:cNvPr>
          <p:cNvSpPr/>
          <p:nvPr/>
        </p:nvSpPr>
        <p:spPr>
          <a:xfrm>
            <a:off x="7248074" y="3834789"/>
            <a:ext cx="4510309" cy="68576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Write object-oriented code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25122B3-2048-DACD-73A8-77978526CFA8}"/>
              </a:ext>
            </a:extLst>
          </p:cNvPr>
          <p:cNvSpPr/>
          <p:nvPr/>
        </p:nvSpPr>
        <p:spPr>
          <a:xfrm>
            <a:off x="7239453" y="4718632"/>
            <a:ext cx="4518929" cy="70901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Use ColRev infrastructure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BA5C4A-1F22-C5CA-68E8-978714B929B7}"/>
              </a:ext>
            </a:extLst>
          </p:cNvPr>
          <p:cNvSpPr/>
          <p:nvPr/>
        </p:nvSpPr>
        <p:spPr>
          <a:xfrm>
            <a:off x="7258959" y="5651843"/>
            <a:ext cx="4499423" cy="68576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Save and commit changes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70F0326-4A9B-05CF-8396-02B0495C0EDF}"/>
              </a:ext>
            </a:extLst>
          </p:cNvPr>
          <p:cNvSpPr txBox="1"/>
          <p:nvPr/>
        </p:nvSpPr>
        <p:spPr>
          <a:xfrm>
            <a:off x="6505109" y="1644488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203CEDA-7C24-9697-D230-BC08771466E0}"/>
              </a:ext>
            </a:extLst>
          </p:cNvPr>
          <p:cNvSpPr txBox="1"/>
          <p:nvPr/>
        </p:nvSpPr>
        <p:spPr>
          <a:xfrm>
            <a:off x="6455206" y="2482614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488D0D7-8159-8109-7C15-41CA96C5C4D7}"/>
              </a:ext>
            </a:extLst>
          </p:cNvPr>
          <p:cNvSpPr txBox="1"/>
          <p:nvPr/>
        </p:nvSpPr>
        <p:spPr>
          <a:xfrm>
            <a:off x="6390809" y="3348287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III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1DE579-66E3-CA3F-2815-0122C9622EAF}"/>
              </a:ext>
            </a:extLst>
          </p:cNvPr>
          <p:cNvSpPr txBox="1"/>
          <p:nvPr/>
        </p:nvSpPr>
        <p:spPr>
          <a:xfrm>
            <a:off x="6425599" y="4200624"/>
            <a:ext cx="56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IV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62A8D2F-4853-D963-9474-BB9B6DA5476B}"/>
              </a:ext>
            </a:extLst>
          </p:cNvPr>
          <p:cNvSpPr txBox="1"/>
          <p:nvPr/>
        </p:nvSpPr>
        <p:spPr>
          <a:xfrm>
            <a:off x="6454309" y="5101190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94239DB-62E9-2109-09A8-EC04E3882BC5}"/>
              </a:ext>
            </a:extLst>
          </p:cNvPr>
          <p:cNvSpPr txBox="1"/>
          <p:nvPr/>
        </p:nvSpPr>
        <p:spPr>
          <a:xfrm>
            <a:off x="6390809" y="5967385"/>
            <a:ext cx="55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49A38E6-5113-E9F9-060C-9C30CF663E43}"/>
              </a:ext>
            </a:extLst>
          </p:cNvPr>
          <p:cNvSpPr/>
          <p:nvPr/>
        </p:nvSpPr>
        <p:spPr>
          <a:xfrm>
            <a:off x="5968068" y="3737207"/>
            <a:ext cx="6150428" cy="3017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019458-5EA8-E60E-1E69-2C6F3DEC6826}"/>
              </a:ext>
            </a:extLst>
          </p:cNvPr>
          <p:cNvSpPr txBox="1"/>
          <p:nvPr/>
        </p:nvSpPr>
        <p:spPr>
          <a:xfrm>
            <a:off x="6145567" y="794365"/>
            <a:ext cx="3115776" cy="36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Learning objectives: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E0F9B8-2A59-2BFB-D348-F35719647831}"/>
              </a:ext>
            </a:extLst>
          </p:cNvPr>
          <p:cNvSpPr/>
          <p:nvPr/>
        </p:nvSpPr>
        <p:spPr>
          <a:xfrm>
            <a:off x="9043282" y="6915179"/>
            <a:ext cx="152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F0333A7-3BBF-3B07-28A4-31F003622639}"/>
              </a:ext>
            </a:extLst>
          </p:cNvPr>
          <p:cNvSpPr txBox="1"/>
          <p:nvPr/>
        </p:nvSpPr>
        <p:spPr>
          <a:xfrm>
            <a:off x="9140818" y="6818136"/>
            <a:ext cx="350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 working in the project package</a:t>
            </a:r>
          </a:p>
        </p:txBody>
      </p:sp>
    </p:spTree>
    <p:extLst>
      <p:ext uri="{BB962C8B-B14F-4D97-AF65-F5344CB8AC3E}">
        <p14:creationId xmlns:p14="http://schemas.microsoft.com/office/powerpoint/2010/main" val="354525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774EC1E-EF70-D1B8-2FFC-E6CFD6060BB4}"/>
              </a:ext>
            </a:extLst>
          </p:cNvPr>
          <p:cNvSpPr/>
          <p:nvPr/>
        </p:nvSpPr>
        <p:spPr>
          <a:xfrm>
            <a:off x="3102432" y="421640"/>
            <a:ext cx="5812971" cy="674830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030DEC54-FDF4-4986-0B19-642E5AD0FBDC}"/>
              </a:ext>
            </a:extLst>
          </p:cNvPr>
          <p:cNvSpPr/>
          <p:nvPr/>
        </p:nvSpPr>
        <p:spPr>
          <a:xfrm rot="5400000">
            <a:off x="3138713" y="622000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38D21F31-E44B-8B5C-4F5A-68B43E8938D2}"/>
              </a:ext>
            </a:extLst>
          </p:cNvPr>
          <p:cNvSpPr/>
          <p:nvPr/>
        </p:nvSpPr>
        <p:spPr>
          <a:xfrm rot="5400000">
            <a:off x="3138705" y="1561347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3304F49-A32E-B9FA-4D7D-273CA361A1DE}"/>
              </a:ext>
            </a:extLst>
          </p:cNvPr>
          <p:cNvSpPr/>
          <p:nvPr/>
        </p:nvSpPr>
        <p:spPr>
          <a:xfrm rot="5400000">
            <a:off x="3138684" y="2471312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552FD1E3-3B6C-F9C8-30CD-830B0E8504F7}"/>
              </a:ext>
            </a:extLst>
          </p:cNvPr>
          <p:cNvSpPr/>
          <p:nvPr/>
        </p:nvSpPr>
        <p:spPr>
          <a:xfrm rot="5400000">
            <a:off x="3138663" y="4399349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F23208BE-8A4F-8F5D-447E-9B46409DF72D}"/>
              </a:ext>
            </a:extLst>
          </p:cNvPr>
          <p:cNvSpPr/>
          <p:nvPr/>
        </p:nvSpPr>
        <p:spPr>
          <a:xfrm rot="5400000">
            <a:off x="3138737" y="5386426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82CBBC62-86FF-376C-142D-D6D9FF0DEF5A}"/>
              </a:ext>
            </a:extLst>
          </p:cNvPr>
          <p:cNvSpPr/>
          <p:nvPr/>
        </p:nvSpPr>
        <p:spPr>
          <a:xfrm rot="5400000">
            <a:off x="3138663" y="6251105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D7535C-93C1-21BA-822F-4D7656CDA4CE}"/>
              </a:ext>
            </a:extLst>
          </p:cNvPr>
          <p:cNvSpPr/>
          <p:nvPr/>
        </p:nvSpPr>
        <p:spPr>
          <a:xfrm>
            <a:off x="4243609" y="496813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and use Python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454F06-0D9F-A93D-6D64-8BAC66D308B8}"/>
              </a:ext>
            </a:extLst>
          </p:cNvPr>
          <p:cNvSpPr/>
          <p:nvPr/>
        </p:nvSpPr>
        <p:spPr>
          <a:xfrm>
            <a:off x="4243609" y="1458919"/>
            <a:ext cx="4510314" cy="85144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Create and modify data items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2EFCC2-2BB1-7C12-F5B5-03BF3594A616}"/>
              </a:ext>
            </a:extLst>
          </p:cNvPr>
          <p:cNvSpPr/>
          <p:nvPr/>
        </p:nvSpPr>
        <p:spPr>
          <a:xfrm>
            <a:off x="4254499" y="2381222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external libraries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9CC0C6-4074-7C49-CC83-B474964701C1}"/>
              </a:ext>
            </a:extLst>
          </p:cNvPr>
          <p:cNvSpPr/>
          <p:nvPr/>
        </p:nvSpPr>
        <p:spPr>
          <a:xfrm>
            <a:off x="4254505" y="4274162"/>
            <a:ext cx="4510309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object-oriented code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C4923C-2AB0-CE0E-6850-FFE06DA090DE}"/>
              </a:ext>
            </a:extLst>
          </p:cNvPr>
          <p:cNvSpPr/>
          <p:nvPr/>
        </p:nvSpPr>
        <p:spPr>
          <a:xfrm>
            <a:off x="4254499" y="5233010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ColRev infrastructure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A4570-F636-5838-67CB-D12987C5D080}"/>
              </a:ext>
            </a:extLst>
          </p:cNvPr>
          <p:cNvSpPr/>
          <p:nvPr/>
        </p:nvSpPr>
        <p:spPr>
          <a:xfrm>
            <a:off x="4243609" y="6203113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save and commit changes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9A62BDA-A1AE-62F2-243E-22AA260512A5}"/>
              </a:ext>
            </a:extLst>
          </p:cNvPr>
          <p:cNvSpPr txBox="1"/>
          <p:nvPr/>
        </p:nvSpPr>
        <p:spPr>
          <a:xfrm>
            <a:off x="3511540" y="875353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D6CC545-7BC2-CA11-D60C-F4339754D785}"/>
              </a:ext>
            </a:extLst>
          </p:cNvPr>
          <p:cNvSpPr txBox="1"/>
          <p:nvPr/>
        </p:nvSpPr>
        <p:spPr>
          <a:xfrm>
            <a:off x="3461637" y="1804112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9162305-7D81-48C0-D4C2-7A6237C4B1A7}"/>
              </a:ext>
            </a:extLst>
          </p:cNvPr>
          <p:cNvSpPr txBox="1"/>
          <p:nvPr/>
        </p:nvSpPr>
        <p:spPr>
          <a:xfrm>
            <a:off x="3408147" y="2705923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III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D2EB3E8-CD10-8C50-2D4B-B6BBBB605C1F}"/>
              </a:ext>
            </a:extLst>
          </p:cNvPr>
          <p:cNvSpPr txBox="1"/>
          <p:nvPr/>
        </p:nvSpPr>
        <p:spPr>
          <a:xfrm>
            <a:off x="3481695" y="4645196"/>
            <a:ext cx="56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52F1E1-584B-7A77-AA1E-727ED7981714}"/>
              </a:ext>
            </a:extLst>
          </p:cNvPr>
          <p:cNvSpPr txBox="1"/>
          <p:nvPr/>
        </p:nvSpPr>
        <p:spPr>
          <a:xfrm>
            <a:off x="3389893" y="5647984"/>
            <a:ext cx="590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7DEE6E4-21E6-B91B-6DC1-5C5587A72569}"/>
              </a:ext>
            </a:extLst>
          </p:cNvPr>
          <p:cNvSpPr txBox="1"/>
          <p:nvPr/>
        </p:nvSpPr>
        <p:spPr>
          <a:xfrm>
            <a:off x="3354712" y="6476496"/>
            <a:ext cx="649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VII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00EB969-0CD4-056D-C9DB-027E4B5B1DA3}"/>
              </a:ext>
            </a:extLst>
          </p:cNvPr>
          <p:cNvSpPr/>
          <p:nvPr/>
        </p:nvSpPr>
        <p:spPr>
          <a:xfrm>
            <a:off x="2933702" y="4229638"/>
            <a:ext cx="6150428" cy="29842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5B95F1-253A-F746-0BEA-79CEA567F7D0}"/>
              </a:ext>
            </a:extLst>
          </p:cNvPr>
          <p:cNvSpPr txBox="1"/>
          <p:nvPr/>
        </p:nvSpPr>
        <p:spPr>
          <a:xfrm>
            <a:off x="6357458" y="7235507"/>
            <a:ext cx="264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working in the project package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DE9BB57-2120-5FF1-2BB8-7522498F0314}"/>
              </a:ext>
            </a:extLst>
          </p:cNvPr>
          <p:cNvSpPr/>
          <p:nvPr/>
        </p:nvSpPr>
        <p:spPr>
          <a:xfrm>
            <a:off x="6231729" y="7322045"/>
            <a:ext cx="152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feil: Chevron 1">
            <a:extLst>
              <a:ext uri="{FF2B5EF4-FFF2-40B4-BE49-F238E27FC236}">
                <a16:creationId xmlns:a16="http://schemas.microsoft.com/office/drawing/2014/main" id="{D50FEFA6-822A-EFF8-E79A-F1ECE4C290DA}"/>
              </a:ext>
            </a:extLst>
          </p:cNvPr>
          <p:cNvSpPr/>
          <p:nvPr/>
        </p:nvSpPr>
        <p:spPr>
          <a:xfrm rot="5400000">
            <a:off x="3131064" y="3400952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574328-F8C7-30AF-11DE-F571A79D5198}"/>
              </a:ext>
            </a:extLst>
          </p:cNvPr>
          <p:cNvSpPr/>
          <p:nvPr/>
        </p:nvSpPr>
        <p:spPr>
          <a:xfrm>
            <a:off x="4246879" y="3310862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functions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1D7B7F6-2BB6-9B23-039E-AF01BF871CD0}"/>
              </a:ext>
            </a:extLst>
          </p:cNvPr>
          <p:cNvSpPr txBox="1"/>
          <p:nvPr/>
        </p:nvSpPr>
        <p:spPr>
          <a:xfrm>
            <a:off x="3400527" y="3635563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257649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E366F-453F-9A91-D511-E9062990D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4D92E23-CB86-74CD-AA42-008D5A37B4B5}"/>
              </a:ext>
            </a:extLst>
          </p:cNvPr>
          <p:cNvSpPr/>
          <p:nvPr/>
        </p:nvSpPr>
        <p:spPr>
          <a:xfrm>
            <a:off x="3102432" y="421640"/>
            <a:ext cx="5812971" cy="674830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4D4B204F-37A1-DE29-AC90-2D7B67703D53}"/>
              </a:ext>
            </a:extLst>
          </p:cNvPr>
          <p:cNvSpPr/>
          <p:nvPr/>
        </p:nvSpPr>
        <p:spPr>
          <a:xfrm rot="5400000">
            <a:off x="3138713" y="622000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2DBD2618-C16A-7EB4-7E25-78EBA7D07F82}"/>
              </a:ext>
            </a:extLst>
          </p:cNvPr>
          <p:cNvSpPr/>
          <p:nvPr/>
        </p:nvSpPr>
        <p:spPr>
          <a:xfrm rot="5400000">
            <a:off x="3138705" y="1561347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305AD029-F0E1-4687-4390-98DBA72ED0F8}"/>
              </a:ext>
            </a:extLst>
          </p:cNvPr>
          <p:cNvSpPr/>
          <p:nvPr/>
        </p:nvSpPr>
        <p:spPr>
          <a:xfrm rot="5400000">
            <a:off x="3138684" y="2471312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5CE8626E-AE65-405F-9111-1F79C7B6BAA1}"/>
              </a:ext>
            </a:extLst>
          </p:cNvPr>
          <p:cNvSpPr/>
          <p:nvPr/>
        </p:nvSpPr>
        <p:spPr>
          <a:xfrm rot="5400000">
            <a:off x="3138663" y="4399349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2D34904E-3820-0623-023A-0B8EB1E1A940}"/>
              </a:ext>
            </a:extLst>
          </p:cNvPr>
          <p:cNvSpPr/>
          <p:nvPr/>
        </p:nvSpPr>
        <p:spPr>
          <a:xfrm rot="5400000">
            <a:off x="3138737" y="5386426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71B5D845-7A1B-CFEE-D898-FAAEF83D8F8E}"/>
              </a:ext>
            </a:extLst>
          </p:cNvPr>
          <p:cNvSpPr/>
          <p:nvPr/>
        </p:nvSpPr>
        <p:spPr>
          <a:xfrm rot="5400000">
            <a:off x="3138663" y="6251105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EE3873-2D9D-C364-A82A-024A6671F807}"/>
              </a:ext>
            </a:extLst>
          </p:cNvPr>
          <p:cNvSpPr/>
          <p:nvPr/>
        </p:nvSpPr>
        <p:spPr>
          <a:xfrm>
            <a:off x="4243609" y="496813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and use Python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2FE557-5026-8197-CA45-FCB61DD2AC96}"/>
              </a:ext>
            </a:extLst>
          </p:cNvPr>
          <p:cNvSpPr/>
          <p:nvPr/>
        </p:nvSpPr>
        <p:spPr>
          <a:xfrm>
            <a:off x="4243609" y="1458919"/>
            <a:ext cx="4510314" cy="85144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Create and modify data items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B991BDB-942A-125F-6824-2D4724129F04}"/>
              </a:ext>
            </a:extLst>
          </p:cNvPr>
          <p:cNvSpPr/>
          <p:nvPr/>
        </p:nvSpPr>
        <p:spPr>
          <a:xfrm>
            <a:off x="4254499" y="2381222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external libraries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7A3BC2B-ED87-3E9E-BC21-7F8902C64FA5}"/>
              </a:ext>
            </a:extLst>
          </p:cNvPr>
          <p:cNvSpPr/>
          <p:nvPr/>
        </p:nvSpPr>
        <p:spPr>
          <a:xfrm>
            <a:off x="4254505" y="4274162"/>
            <a:ext cx="4510309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object-oriented code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DEF537B-BC9B-EA8A-E878-26AAFCE4B14D}"/>
              </a:ext>
            </a:extLst>
          </p:cNvPr>
          <p:cNvSpPr/>
          <p:nvPr/>
        </p:nvSpPr>
        <p:spPr>
          <a:xfrm>
            <a:off x="4254499" y="5233010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ColRev infrastructure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61BF574-EEEA-9297-C128-983C80D9BEA9}"/>
              </a:ext>
            </a:extLst>
          </p:cNvPr>
          <p:cNvSpPr/>
          <p:nvPr/>
        </p:nvSpPr>
        <p:spPr>
          <a:xfrm>
            <a:off x="4243609" y="6203113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save and commit changes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38906F-0E6E-150A-235B-DFBCFDE31830}"/>
              </a:ext>
            </a:extLst>
          </p:cNvPr>
          <p:cNvSpPr txBox="1"/>
          <p:nvPr/>
        </p:nvSpPr>
        <p:spPr>
          <a:xfrm>
            <a:off x="3511540" y="875353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0AD59E0-BC82-C8BD-0D1C-7E8169B47818}"/>
              </a:ext>
            </a:extLst>
          </p:cNvPr>
          <p:cNvSpPr txBox="1"/>
          <p:nvPr/>
        </p:nvSpPr>
        <p:spPr>
          <a:xfrm>
            <a:off x="3461637" y="1804112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68CE612-CD11-5F3C-D255-DB480DDC3BBF}"/>
              </a:ext>
            </a:extLst>
          </p:cNvPr>
          <p:cNvSpPr txBox="1"/>
          <p:nvPr/>
        </p:nvSpPr>
        <p:spPr>
          <a:xfrm>
            <a:off x="3408147" y="2705923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III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2B34F98-427C-C59D-D499-65CBFF3648CB}"/>
              </a:ext>
            </a:extLst>
          </p:cNvPr>
          <p:cNvSpPr txBox="1"/>
          <p:nvPr/>
        </p:nvSpPr>
        <p:spPr>
          <a:xfrm>
            <a:off x="3481695" y="4645196"/>
            <a:ext cx="56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8EE4D2C-3718-23D0-4A52-0290ADF21910}"/>
              </a:ext>
            </a:extLst>
          </p:cNvPr>
          <p:cNvSpPr txBox="1"/>
          <p:nvPr/>
        </p:nvSpPr>
        <p:spPr>
          <a:xfrm>
            <a:off x="3389893" y="5647984"/>
            <a:ext cx="590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66CCEB7-AA23-78B9-BC96-9EA1567A5982}"/>
              </a:ext>
            </a:extLst>
          </p:cNvPr>
          <p:cNvSpPr txBox="1"/>
          <p:nvPr/>
        </p:nvSpPr>
        <p:spPr>
          <a:xfrm>
            <a:off x="3354712" y="6476496"/>
            <a:ext cx="649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VII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27B2C3-4628-1085-B605-73A5513DD77C}"/>
              </a:ext>
            </a:extLst>
          </p:cNvPr>
          <p:cNvSpPr/>
          <p:nvPr/>
        </p:nvSpPr>
        <p:spPr>
          <a:xfrm>
            <a:off x="2933702" y="4229638"/>
            <a:ext cx="6150428" cy="29842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7D16BD4-5CB5-ECF3-F345-924C808CE090}"/>
              </a:ext>
            </a:extLst>
          </p:cNvPr>
          <p:cNvSpPr txBox="1"/>
          <p:nvPr/>
        </p:nvSpPr>
        <p:spPr>
          <a:xfrm>
            <a:off x="6357458" y="7235507"/>
            <a:ext cx="264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working in the project package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4EE1097-2EC9-B2FA-7735-AF238EC108AA}"/>
              </a:ext>
            </a:extLst>
          </p:cNvPr>
          <p:cNvSpPr/>
          <p:nvPr/>
        </p:nvSpPr>
        <p:spPr>
          <a:xfrm>
            <a:off x="6231729" y="7322045"/>
            <a:ext cx="152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feil: Chevron 1">
            <a:extLst>
              <a:ext uri="{FF2B5EF4-FFF2-40B4-BE49-F238E27FC236}">
                <a16:creationId xmlns:a16="http://schemas.microsoft.com/office/drawing/2014/main" id="{AD523363-A71E-FA38-BBEA-0F4863311E16}"/>
              </a:ext>
            </a:extLst>
          </p:cNvPr>
          <p:cNvSpPr/>
          <p:nvPr/>
        </p:nvSpPr>
        <p:spPr>
          <a:xfrm rot="5400000">
            <a:off x="3131064" y="3400952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52201EC-70DA-12A9-64A2-C4B47E2FA32D}"/>
              </a:ext>
            </a:extLst>
          </p:cNvPr>
          <p:cNvSpPr/>
          <p:nvPr/>
        </p:nvSpPr>
        <p:spPr>
          <a:xfrm>
            <a:off x="4246879" y="3310862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functions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502632-30C2-8436-4453-CEA8E10DF089}"/>
              </a:ext>
            </a:extLst>
          </p:cNvPr>
          <p:cNvSpPr txBox="1"/>
          <p:nvPr/>
        </p:nvSpPr>
        <p:spPr>
          <a:xfrm>
            <a:off x="3400527" y="3635563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IV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983DCC3A-B3F9-BBAF-0AC9-7CDC39C57AC9}"/>
              </a:ext>
            </a:extLst>
          </p:cNvPr>
          <p:cNvSpPr/>
          <p:nvPr/>
        </p:nvSpPr>
        <p:spPr>
          <a:xfrm>
            <a:off x="9111354" y="496813"/>
            <a:ext cx="314580" cy="366196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45B5724-229D-E239-7969-B824482BC5C1}"/>
              </a:ext>
            </a:extLst>
          </p:cNvPr>
          <p:cNvSpPr txBox="1"/>
          <p:nvPr/>
        </p:nvSpPr>
        <p:spPr>
          <a:xfrm>
            <a:off x="9493320" y="212566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16481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56E1E-C96C-9B84-8F1D-AFD6D543B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69666F2-5E86-AA6D-9D21-3C28F8BBCFE5}"/>
              </a:ext>
            </a:extLst>
          </p:cNvPr>
          <p:cNvSpPr/>
          <p:nvPr/>
        </p:nvSpPr>
        <p:spPr>
          <a:xfrm>
            <a:off x="3102432" y="421640"/>
            <a:ext cx="5812971" cy="674830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58E202CD-CE1B-1833-586B-EC986C3169CC}"/>
              </a:ext>
            </a:extLst>
          </p:cNvPr>
          <p:cNvSpPr/>
          <p:nvPr/>
        </p:nvSpPr>
        <p:spPr>
          <a:xfrm rot="5400000">
            <a:off x="3138713" y="622000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AA193E20-BA36-E30B-77FD-078467CA9F6F}"/>
              </a:ext>
            </a:extLst>
          </p:cNvPr>
          <p:cNvSpPr/>
          <p:nvPr/>
        </p:nvSpPr>
        <p:spPr>
          <a:xfrm rot="5400000">
            <a:off x="3138705" y="1561347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432C6523-830B-ED83-D369-78AF5E75D96A}"/>
              </a:ext>
            </a:extLst>
          </p:cNvPr>
          <p:cNvSpPr/>
          <p:nvPr/>
        </p:nvSpPr>
        <p:spPr>
          <a:xfrm rot="5400000">
            <a:off x="3138684" y="2471312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054869B5-719F-F8FD-00D5-731C13E18A51}"/>
              </a:ext>
            </a:extLst>
          </p:cNvPr>
          <p:cNvSpPr/>
          <p:nvPr/>
        </p:nvSpPr>
        <p:spPr>
          <a:xfrm rot="5400000">
            <a:off x="3138663" y="4399349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CE9DB8FE-BFF1-FAF4-8819-67AB5894DF62}"/>
              </a:ext>
            </a:extLst>
          </p:cNvPr>
          <p:cNvSpPr/>
          <p:nvPr/>
        </p:nvSpPr>
        <p:spPr>
          <a:xfrm rot="5400000">
            <a:off x="3138737" y="5386426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0F89DC7-AFFB-1338-91F9-68E01F69ABB0}"/>
              </a:ext>
            </a:extLst>
          </p:cNvPr>
          <p:cNvSpPr/>
          <p:nvPr/>
        </p:nvSpPr>
        <p:spPr>
          <a:xfrm rot="5400000">
            <a:off x="3138663" y="6251105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F9FAC1-84A9-7A04-D9C4-D02F3D6FA923}"/>
              </a:ext>
            </a:extLst>
          </p:cNvPr>
          <p:cNvSpPr/>
          <p:nvPr/>
        </p:nvSpPr>
        <p:spPr>
          <a:xfrm>
            <a:off x="4243609" y="496813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and use Python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99454D5-F9B9-F3DD-D103-71FD28D07DFF}"/>
              </a:ext>
            </a:extLst>
          </p:cNvPr>
          <p:cNvSpPr/>
          <p:nvPr/>
        </p:nvSpPr>
        <p:spPr>
          <a:xfrm>
            <a:off x="4243609" y="1458919"/>
            <a:ext cx="4510314" cy="85144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Create and modify data items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FA0BC54-5BF5-5BF3-EE71-6039D1256507}"/>
              </a:ext>
            </a:extLst>
          </p:cNvPr>
          <p:cNvSpPr/>
          <p:nvPr/>
        </p:nvSpPr>
        <p:spPr>
          <a:xfrm>
            <a:off x="4254499" y="2381222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external libraries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6F3DBC1-8875-E513-8D31-6ED3B663EB61}"/>
              </a:ext>
            </a:extLst>
          </p:cNvPr>
          <p:cNvSpPr/>
          <p:nvPr/>
        </p:nvSpPr>
        <p:spPr>
          <a:xfrm>
            <a:off x="4254505" y="4274162"/>
            <a:ext cx="4510309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object-oriented code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ABE7F75-5B64-4EA5-BADA-426CFE27D216}"/>
              </a:ext>
            </a:extLst>
          </p:cNvPr>
          <p:cNvSpPr/>
          <p:nvPr/>
        </p:nvSpPr>
        <p:spPr>
          <a:xfrm>
            <a:off x="4254499" y="5233010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ColRev infrastructure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F781A1E-1F4C-5495-98DF-F9BA6FB0D4E6}"/>
              </a:ext>
            </a:extLst>
          </p:cNvPr>
          <p:cNvSpPr/>
          <p:nvPr/>
        </p:nvSpPr>
        <p:spPr>
          <a:xfrm>
            <a:off x="4243609" y="6203113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save and commit changes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F5CC1AB-041D-50EA-88C3-000179C9EB07}"/>
              </a:ext>
            </a:extLst>
          </p:cNvPr>
          <p:cNvSpPr txBox="1"/>
          <p:nvPr/>
        </p:nvSpPr>
        <p:spPr>
          <a:xfrm>
            <a:off x="3511540" y="875353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FD2159E-305A-A4A8-E3C4-E83BDC184CD0}"/>
              </a:ext>
            </a:extLst>
          </p:cNvPr>
          <p:cNvSpPr txBox="1"/>
          <p:nvPr/>
        </p:nvSpPr>
        <p:spPr>
          <a:xfrm>
            <a:off x="3461637" y="1804112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F8FE5C-6077-7F36-61A1-3519BD2FC88C}"/>
              </a:ext>
            </a:extLst>
          </p:cNvPr>
          <p:cNvSpPr txBox="1"/>
          <p:nvPr/>
        </p:nvSpPr>
        <p:spPr>
          <a:xfrm>
            <a:off x="3408147" y="2705923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III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182C546-930F-867A-0114-8BEA311A3039}"/>
              </a:ext>
            </a:extLst>
          </p:cNvPr>
          <p:cNvSpPr txBox="1"/>
          <p:nvPr/>
        </p:nvSpPr>
        <p:spPr>
          <a:xfrm>
            <a:off x="3481695" y="4645196"/>
            <a:ext cx="56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F89C687-A6D8-356F-8DD1-D78EC3A728B3}"/>
              </a:ext>
            </a:extLst>
          </p:cNvPr>
          <p:cNvSpPr txBox="1"/>
          <p:nvPr/>
        </p:nvSpPr>
        <p:spPr>
          <a:xfrm>
            <a:off x="3389893" y="5647984"/>
            <a:ext cx="590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D132051-682C-A874-DA0A-94003ED9BB51}"/>
              </a:ext>
            </a:extLst>
          </p:cNvPr>
          <p:cNvSpPr txBox="1"/>
          <p:nvPr/>
        </p:nvSpPr>
        <p:spPr>
          <a:xfrm>
            <a:off x="3354712" y="6476496"/>
            <a:ext cx="649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VII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2A420DC-4E2A-5B79-937D-70C7EA2458BB}"/>
              </a:ext>
            </a:extLst>
          </p:cNvPr>
          <p:cNvSpPr/>
          <p:nvPr/>
        </p:nvSpPr>
        <p:spPr>
          <a:xfrm>
            <a:off x="2933702" y="4229638"/>
            <a:ext cx="6150428" cy="29842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108616-3085-7491-9829-2CC2A7C605E1}"/>
              </a:ext>
            </a:extLst>
          </p:cNvPr>
          <p:cNvSpPr txBox="1"/>
          <p:nvPr/>
        </p:nvSpPr>
        <p:spPr>
          <a:xfrm>
            <a:off x="6357458" y="7235507"/>
            <a:ext cx="264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working in the project package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CA70F9D-652A-587A-8267-F119446EE738}"/>
              </a:ext>
            </a:extLst>
          </p:cNvPr>
          <p:cNvSpPr/>
          <p:nvPr/>
        </p:nvSpPr>
        <p:spPr>
          <a:xfrm>
            <a:off x="6231729" y="7322045"/>
            <a:ext cx="152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feil: Chevron 1">
            <a:extLst>
              <a:ext uri="{FF2B5EF4-FFF2-40B4-BE49-F238E27FC236}">
                <a16:creationId xmlns:a16="http://schemas.microsoft.com/office/drawing/2014/main" id="{AAF080E7-8286-26FB-5B45-9108E45F2464}"/>
              </a:ext>
            </a:extLst>
          </p:cNvPr>
          <p:cNvSpPr/>
          <p:nvPr/>
        </p:nvSpPr>
        <p:spPr>
          <a:xfrm rot="5400000">
            <a:off x="3131064" y="3400952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E91FDD3-000D-8CBE-0C99-65954CD4F67D}"/>
              </a:ext>
            </a:extLst>
          </p:cNvPr>
          <p:cNvSpPr/>
          <p:nvPr/>
        </p:nvSpPr>
        <p:spPr>
          <a:xfrm>
            <a:off x="4246879" y="3310862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functions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B09AAB1-C4AF-674B-D3E0-E1450ABA9A12}"/>
              </a:ext>
            </a:extLst>
          </p:cNvPr>
          <p:cNvSpPr txBox="1"/>
          <p:nvPr/>
        </p:nvSpPr>
        <p:spPr>
          <a:xfrm>
            <a:off x="3400527" y="3635563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IV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C5BDB6E0-FB0F-C0DC-09D0-40F61B013D6E}"/>
              </a:ext>
            </a:extLst>
          </p:cNvPr>
          <p:cNvSpPr/>
          <p:nvPr/>
        </p:nvSpPr>
        <p:spPr>
          <a:xfrm>
            <a:off x="9126637" y="4274162"/>
            <a:ext cx="322180" cy="28253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76356F7-AF1F-9548-D75F-B767EF2A780A}"/>
              </a:ext>
            </a:extLst>
          </p:cNvPr>
          <p:cNvSpPr txBox="1"/>
          <p:nvPr/>
        </p:nvSpPr>
        <p:spPr>
          <a:xfrm>
            <a:off x="9476439" y="5489655"/>
            <a:ext cx="16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176206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247</Words>
  <Application>Microsoft Office PowerPoint</Application>
  <PresentationFormat>Benutzerdefiniert</PresentationFormat>
  <Paragraphs>69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laureen thurner</dc:creator>
  <cp:lastModifiedBy>laureen thurner</cp:lastModifiedBy>
  <cp:revision>9</cp:revision>
  <dcterms:created xsi:type="dcterms:W3CDTF">2024-12-10T18:39:31Z</dcterms:created>
  <dcterms:modified xsi:type="dcterms:W3CDTF">2025-01-09T13:49:28Z</dcterms:modified>
</cp:coreProperties>
</file>