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679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414125"/>
            <a:ext cx="10259616" cy="3008266"/>
          </a:xfrm>
        </p:spPr>
        <p:txBody>
          <a:bodyPr anchor="b"/>
          <a:lstStyle>
            <a:lvl1pPr algn="ctr">
              <a:defRPr sz="67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538401"/>
            <a:ext cx="10259616" cy="2086184"/>
          </a:xfrm>
        </p:spPr>
        <p:txBody>
          <a:bodyPr/>
          <a:lstStyle>
            <a:lvl1pPr marL="0" indent="0" algn="ctr">
              <a:buNone/>
              <a:defRPr sz="2693"/>
            </a:lvl1pPr>
            <a:lvl2pPr marL="512978" indent="0" algn="ctr">
              <a:buNone/>
              <a:defRPr sz="2244"/>
            </a:lvl2pPr>
            <a:lvl3pPr marL="1025957" indent="0" algn="ctr">
              <a:buNone/>
              <a:defRPr sz="2020"/>
            </a:lvl3pPr>
            <a:lvl4pPr marL="1538935" indent="0" algn="ctr">
              <a:buNone/>
              <a:defRPr sz="1795"/>
            </a:lvl4pPr>
            <a:lvl5pPr marL="2051914" indent="0" algn="ctr">
              <a:buNone/>
              <a:defRPr sz="1795"/>
            </a:lvl5pPr>
            <a:lvl6pPr marL="2564892" indent="0" algn="ctr">
              <a:buNone/>
              <a:defRPr sz="1795"/>
            </a:lvl6pPr>
            <a:lvl7pPr marL="3077870" indent="0" algn="ctr">
              <a:buNone/>
              <a:defRPr sz="1795"/>
            </a:lvl7pPr>
            <a:lvl8pPr marL="3590849" indent="0" algn="ctr">
              <a:buNone/>
              <a:defRPr sz="1795"/>
            </a:lvl8pPr>
            <a:lvl9pPr marL="4103827" indent="0" algn="ctr">
              <a:buNone/>
              <a:defRPr sz="179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7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9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460041"/>
            <a:ext cx="2949640" cy="732264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460041"/>
            <a:ext cx="8677925" cy="73226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62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13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2154191"/>
            <a:ext cx="11798558" cy="3594317"/>
          </a:xfrm>
        </p:spPr>
        <p:txBody>
          <a:bodyPr anchor="b"/>
          <a:lstStyle>
            <a:lvl1pPr>
              <a:defRPr sz="67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5782512"/>
            <a:ext cx="11798558" cy="1890166"/>
          </a:xfrm>
        </p:spPr>
        <p:txBody>
          <a:bodyPr/>
          <a:lstStyle>
            <a:lvl1pPr marL="0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1pPr>
            <a:lvl2pPr marL="512978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2pPr>
            <a:lvl3pPr marL="1025957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3pPr>
            <a:lvl4pPr marL="1538935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4pPr>
            <a:lvl5pPr marL="20519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5pPr>
            <a:lvl6pPr marL="2564892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6pPr>
            <a:lvl7pPr marL="307787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7pPr>
            <a:lvl8pPr marL="3590849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8pPr>
            <a:lvl9pPr marL="410382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53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00203"/>
            <a:ext cx="5813782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00203"/>
            <a:ext cx="5813782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8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60041"/>
            <a:ext cx="11798558" cy="1670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2118188"/>
            <a:ext cx="5787064" cy="1038091"/>
          </a:xfrm>
        </p:spPr>
        <p:txBody>
          <a:bodyPr anchor="b"/>
          <a:lstStyle>
            <a:lvl1pPr marL="0" indent="0">
              <a:buNone/>
              <a:defRPr sz="2693" b="1"/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3156278"/>
            <a:ext cx="5787064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2118188"/>
            <a:ext cx="5815564" cy="1038091"/>
          </a:xfrm>
        </p:spPr>
        <p:txBody>
          <a:bodyPr anchor="b"/>
          <a:lstStyle>
            <a:lvl1pPr marL="0" indent="0">
              <a:buNone/>
              <a:defRPr sz="2693" b="1"/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3156278"/>
            <a:ext cx="5815564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21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58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82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76051"/>
            <a:ext cx="4411991" cy="2016178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44111"/>
            <a:ext cx="6925241" cy="6140542"/>
          </a:xfrm>
        </p:spPr>
        <p:txBody>
          <a:bodyPr/>
          <a:lstStyle>
            <a:lvl1pPr>
              <a:defRPr sz="3590"/>
            </a:lvl1pPr>
            <a:lvl2pPr>
              <a:defRPr sz="3142"/>
            </a:lvl2pPr>
            <a:lvl3pPr>
              <a:defRPr sz="2693"/>
            </a:lvl3pPr>
            <a:lvl4pPr>
              <a:defRPr sz="2244"/>
            </a:lvl4pPr>
            <a:lvl5pPr>
              <a:defRPr sz="2244"/>
            </a:lvl5pPr>
            <a:lvl6pPr>
              <a:defRPr sz="2244"/>
            </a:lvl6pPr>
            <a:lvl7pPr>
              <a:defRPr sz="2244"/>
            </a:lvl7pPr>
            <a:lvl8pPr>
              <a:defRPr sz="2244"/>
            </a:lvl8pPr>
            <a:lvl9pPr>
              <a:defRPr sz="224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592229"/>
            <a:ext cx="4411991" cy="4802425"/>
          </a:xfrm>
        </p:spPr>
        <p:txBody>
          <a:bodyPr/>
          <a:lstStyle>
            <a:lvl1pPr marL="0" indent="0">
              <a:buNone/>
              <a:defRPr sz="1795"/>
            </a:lvl1pPr>
            <a:lvl2pPr marL="512978" indent="0">
              <a:buNone/>
              <a:defRPr sz="1571"/>
            </a:lvl2pPr>
            <a:lvl3pPr marL="1025957" indent="0">
              <a:buNone/>
              <a:defRPr sz="1346"/>
            </a:lvl3pPr>
            <a:lvl4pPr marL="1538935" indent="0">
              <a:buNone/>
              <a:defRPr sz="1122"/>
            </a:lvl4pPr>
            <a:lvl5pPr marL="2051914" indent="0">
              <a:buNone/>
              <a:defRPr sz="1122"/>
            </a:lvl5pPr>
            <a:lvl6pPr marL="2564892" indent="0">
              <a:buNone/>
              <a:defRPr sz="1122"/>
            </a:lvl6pPr>
            <a:lvl7pPr marL="3077870" indent="0">
              <a:buNone/>
              <a:defRPr sz="1122"/>
            </a:lvl7pPr>
            <a:lvl8pPr marL="3590849" indent="0">
              <a:buNone/>
              <a:defRPr sz="1122"/>
            </a:lvl8pPr>
            <a:lvl9pPr marL="4103827" indent="0">
              <a:buNone/>
              <a:defRPr sz="11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7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76051"/>
            <a:ext cx="4411991" cy="2016178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44111"/>
            <a:ext cx="6925241" cy="6140542"/>
          </a:xfrm>
        </p:spPr>
        <p:txBody>
          <a:bodyPr anchor="t"/>
          <a:lstStyle>
            <a:lvl1pPr marL="0" indent="0">
              <a:buNone/>
              <a:defRPr sz="3590"/>
            </a:lvl1pPr>
            <a:lvl2pPr marL="512978" indent="0">
              <a:buNone/>
              <a:defRPr sz="3142"/>
            </a:lvl2pPr>
            <a:lvl3pPr marL="1025957" indent="0">
              <a:buNone/>
              <a:defRPr sz="2693"/>
            </a:lvl3pPr>
            <a:lvl4pPr marL="1538935" indent="0">
              <a:buNone/>
              <a:defRPr sz="2244"/>
            </a:lvl4pPr>
            <a:lvl5pPr marL="2051914" indent="0">
              <a:buNone/>
              <a:defRPr sz="2244"/>
            </a:lvl5pPr>
            <a:lvl6pPr marL="2564892" indent="0">
              <a:buNone/>
              <a:defRPr sz="2244"/>
            </a:lvl6pPr>
            <a:lvl7pPr marL="3077870" indent="0">
              <a:buNone/>
              <a:defRPr sz="2244"/>
            </a:lvl7pPr>
            <a:lvl8pPr marL="3590849" indent="0">
              <a:buNone/>
              <a:defRPr sz="2244"/>
            </a:lvl8pPr>
            <a:lvl9pPr marL="4103827" indent="0">
              <a:buNone/>
              <a:defRPr sz="224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592229"/>
            <a:ext cx="4411991" cy="4802425"/>
          </a:xfrm>
        </p:spPr>
        <p:txBody>
          <a:bodyPr/>
          <a:lstStyle>
            <a:lvl1pPr marL="0" indent="0">
              <a:buNone/>
              <a:defRPr sz="1795"/>
            </a:lvl1pPr>
            <a:lvl2pPr marL="512978" indent="0">
              <a:buNone/>
              <a:defRPr sz="1571"/>
            </a:lvl2pPr>
            <a:lvl3pPr marL="1025957" indent="0">
              <a:buNone/>
              <a:defRPr sz="1346"/>
            </a:lvl3pPr>
            <a:lvl4pPr marL="1538935" indent="0">
              <a:buNone/>
              <a:defRPr sz="1122"/>
            </a:lvl4pPr>
            <a:lvl5pPr marL="2051914" indent="0">
              <a:buNone/>
              <a:defRPr sz="1122"/>
            </a:lvl5pPr>
            <a:lvl6pPr marL="2564892" indent="0">
              <a:buNone/>
              <a:defRPr sz="1122"/>
            </a:lvl6pPr>
            <a:lvl7pPr marL="3077870" indent="0">
              <a:buNone/>
              <a:defRPr sz="1122"/>
            </a:lvl7pPr>
            <a:lvl8pPr marL="3590849" indent="0">
              <a:buNone/>
              <a:defRPr sz="1122"/>
            </a:lvl8pPr>
            <a:lvl9pPr marL="4103827" indent="0">
              <a:buNone/>
              <a:defRPr sz="11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3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60041"/>
            <a:ext cx="117985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00203"/>
            <a:ext cx="117985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008708"/>
            <a:ext cx="307788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008708"/>
            <a:ext cx="46168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008708"/>
            <a:ext cx="307788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6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5957" rtl="0" eaLnBrk="1" latinLnBrk="0" hangingPunct="1">
        <a:lnSpc>
          <a:spcPct val="90000"/>
        </a:lnSpc>
        <a:spcBef>
          <a:spcPct val="0"/>
        </a:spcBef>
        <a:buNone/>
        <a:defRPr sz="49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489" indent="-256489" algn="l" defTabSz="1025957" rtl="0" eaLnBrk="1" latinLnBrk="0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3142" kern="1200">
          <a:solidFill>
            <a:schemeClr val="tx1"/>
          </a:solidFill>
          <a:latin typeface="+mn-lt"/>
          <a:ea typeface="+mn-ea"/>
          <a:cs typeface="+mn-cs"/>
        </a:defRPr>
      </a:lvl1pPr>
      <a:lvl2pPr marL="76946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28244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795424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308403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821381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334360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84733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36031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512978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1025957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3pPr>
      <a:lvl4pPr marL="1538935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051914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564892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077870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590849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103827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80DD747-3064-81E1-43FD-B93A4D78BB42}"/>
              </a:ext>
            </a:extLst>
          </p:cNvPr>
          <p:cNvGrpSpPr/>
          <p:nvPr/>
        </p:nvGrpSpPr>
        <p:grpSpPr>
          <a:xfrm>
            <a:off x="1751688" y="893512"/>
            <a:ext cx="2952607" cy="3915617"/>
            <a:chOff x="1423067" y="1140738"/>
            <a:chExt cx="2952607" cy="391561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7E39DF5-F3A1-F056-678C-9A3C0E92298E}"/>
                </a:ext>
              </a:extLst>
            </p:cNvPr>
            <p:cNvSpPr/>
            <p:nvPr/>
          </p:nvSpPr>
          <p:spPr>
            <a:xfrm>
              <a:off x="1423067" y="11407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bad17</a:t>
              </a:r>
              <a:endParaRPr lang="en-CA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A92E32-EA38-9EE8-AA3C-8E843F7DC331}"/>
                </a:ext>
              </a:extLst>
            </p:cNvPr>
            <p:cNvSpPr/>
            <p:nvPr/>
          </p:nvSpPr>
          <p:spPr>
            <a:xfrm>
              <a:off x="1423067" y="2213571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81725</a:t>
              </a:r>
              <a:endParaRPr lang="en-CA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5C90399-DE41-E586-ACA4-C0E9835AAEFD}"/>
                </a:ext>
              </a:extLst>
            </p:cNvPr>
            <p:cNvSpPr/>
            <p:nvPr/>
          </p:nvSpPr>
          <p:spPr>
            <a:xfrm>
              <a:off x="1423067" y="3286404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9ec88</a:t>
              </a:r>
              <a:endParaRPr lang="en-CA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726D595-25E9-99BA-D87E-B1F936780C0E}"/>
                </a:ext>
              </a:extLst>
            </p:cNvPr>
            <p:cNvSpPr/>
            <p:nvPr/>
          </p:nvSpPr>
          <p:spPr>
            <a:xfrm>
              <a:off x="1423067" y="43592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6f429</a:t>
              </a:r>
              <a:endParaRPr lang="en-CA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08337B-D89A-4B49-B33E-DAAB14BC9804}"/>
                </a:ext>
              </a:extLst>
            </p:cNvPr>
            <p:cNvSpPr/>
            <p:nvPr/>
          </p:nvSpPr>
          <p:spPr>
            <a:xfrm>
              <a:off x="3247340" y="1741275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96578</a:t>
              </a:r>
              <a:endParaRPr lang="en-CA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192A485-35E0-0FD6-4C97-AD8BB40659A6}"/>
                </a:ext>
              </a:extLst>
            </p:cNvPr>
            <p:cNvSpPr/>
            <p:nvPr/>
          </p:nvSpPr>
          <p:spPr>
            <a:xfrm>
              <a:off x="3247340" y="3020827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8bd1e</a:t>
              </a:r>
              <a:endParaRPr lang="en-CA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1AE0CA-1406-8F73-8C89-57B8F57DF3F8}"/>
                </a:ext>
              </a:extLst>
            </p:cNvPr>
            <p:cNvSpPr/>
            <p:nvPr/>
          </p:nvSpPr>
          <p:spPr>
            <a:xfrm>
              <a:off x="3247340" y="4300380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108d2</a:t>
              </a:r>
              <a:endParaRPr lang="en-CA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35DAE76-06E3-3D54-F20C-E8432B8004C7}"/>
                </a:ext>
              </a:extLst>
            </p:cNvPr>
            <p:cNvCxnSpPr>
              <a:stCxn id="5" idx="0"/>
              <a:endCxn id="4" idx="4"/>
            </p:cNvCxnSpPr>
            <p:nvPr/>
          </p:nvCxnSpPr>
          <p:spPr>
            <a:xfrm flipV="1">
              <a:off x="1987234" y="1837855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53AF169B-3776-ABA7-CEFA-CCA77336E482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1987234" y="2910688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00C5B514-0874-B012-E835-1C708EF30113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1987234" y="3983521"/>
              <a:ext cx="0" cy="375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D9CA8F83-DAC3-DBE7-25AF-CDB10387675B}"/>
                </a:ext>
              </a:extLst>
            </p:cNvPr>
            <p:cNvCxnSpPr>
              <a:cxnSpLocks/>
              <a:stCxn id="8" idx="1"/>
              <a:endCxn id="4" idx="6"/>
            </p:cNvCxnSpPr>
            <p:nvPr/>
          </p:nvCxnSpPr>
          <p:spPr>
            <a:xfrm flipH="1" flipV="1">
              <a:off x="2551401" y="1489297"/>
              <a:ext cx="861180" cy="35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95CE4BDC-26E0-ADBE-3F30-1C99804B7CE1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V="1">
              <a:off x="3811507" y="2438392"/>
              <a:ext cx="0" cy="58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D46B408-1D2C-DFF4-BC50-3720D74CD78B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3811507" y="3717944"/>
              <a:ext cx="0" cy="58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4A09290-3C4D-48B6-E5DC-2660B4A39590}"/>
              </a:ext>
            </a:extLst>
          </p:cNvPr>
          <p:cNvCxnSpPr/>
          <p:nvPr/>
        </p:nvCxnSpPr>
        <p:spPr>
          <a:xfrm flipV="1">
            <a:off x="-426284" y="612850"/>
            <a:ext cx="1478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39EA1860-B24B-5704-FFDC-F3B43AA31416}"/>
              </a:ext>
            </a:extLst>
          </p:cNvPr>
          <p:cNvGrpSpPr/>
          <p:nvPr/>
        </p:nvGrpSpPr>
        <p:grpSpPr>
          <a:xfrm>
            <a:off x="6040614" y="893511"/>
            <a:ext cx="2952607" cy="3915617"/>
            <a:chOff x="4967666" y="1140738"/>
            <a:chExt cx="2952607" cy="3915617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34CF5B-AA08-360D-4F11-69D768501607}"/>
                </a:ext>
              </a:extLst>
            </p:cNvPr>
            <p:cNvSpPr/>
            <p:nvPr/>
          </p:nvSpPr>
          <p:spPr>
            <a:xfrm>
              <a:off x="4967666" y="11407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bad17</a:t>
              </a:r>
              <a:endParaRPr lang="en-CA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A0DE4C0-A112-B693-1DF8-855166FCAC84}"/>
                </a:ext>
              </a:extLst>
            </p:cNvPr>
            <p:cNvSpPr/>
            <p:nvPr/>
          </p:nvSpPr>
          <p:spPr>
            <a:xfrm>
              <a:off x="4967666" y="2213571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81725</a:t>
              </a:r>
              <a:endParaRPr lang="en-CA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EBE3B7-0DC1-3E57-42D8-141D6C570EF8}"/>
                </a:ext>
              </a:extLst>
            </p:cNvPr>
            <p:cNvSpPr/>
            <p:nvPr/>
          </p:nvSpPr>
          <p:spPr>
            <a:xfrm>
              <a:off x="4967666" y="3286404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9ec88</a:t>
              </a:r>
              <a:endParaRPr lang="en-CA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7695E55-1DE4-F14A-C64D-698EED01E79F}"/>
                </a:ext>
              </a:extLst>
            </p:cNvPr>
            <p:cNvSpPr/>
            <p:nvPr/>
          </p:nvSpPr>
          <p:spPr>
            <a:xfrm>
              <a:off x="4967666" y="43592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6f429</a:t>
              </a:r>
              <a:endParaRPr lang="en-CA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1961730-EDC4-701F-8C6D-B0A63806D2F2}"/>
                </a:ext>
              </a:extLst>
            </p:cNvPr>
            <p:cNvSpPr/>
            <p:nvPr/>
          </p:nvSpPr>
          <p:spPr>
            <a:xfrm>
              <a:off x="6791939" y="1741275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96578</a:t>
              </a:r>
              <a:endParaRPr lang="en-CA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CCFFD75-B81F-580B-82A3-D854C92B4DD7}"/>
                </a:ext>
              </a:extLst>
            </p:cNvPr>
            <p:cNvSpPr/>
            <p:nvPr/>
          </p:nvSpPr>
          <p:spPr>
            <a:xfrm>
              <a:off x="6791939" y="3020827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8bd1e</a:t>
              </a:r>
              <a:endParaRPr lang="en-CA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05D038-80A5-9865-5F20-7502167A36BE}"/>
                </a:ext>
              </a:extLst>
            </p:cNvPr>
            <p:cNvSpPr/>
            <p:nvPr/>
          </p:nvSpPr>
          <p:spPr>
            <a:xfrm>
              <a:off x="6791939" y="4300380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108d2</a:t>
              </a:r>
              <a:endParaRPr lang="en-CA" dirty="0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DF60B6C3-A4C8-F2E8-95D8-98878A1C2972}"/>
                </a:ext>
              </a:extLst>
            </p:cNvPr>
            <p:cNvCxnSpPr>
              <a:stCxn id="31" idx="0"/>
              <a:endCxn id="30" idx="4"/>
            </p:cNvCxnSpPr>
            <p:nvPr/>
          </p:nvCxnSpPr>
          <p:spPr>
            <a:xfrm flipV="1">
              <a:off x="5531833" y="1837855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FCE3343-564F-3726-B050-B8AE5DAF3F40}"/>
                </a:ext>
              </a:extLst>
            </p:cNvPr>
            <p:cNvCxnSpPr>
              <a:cxnSpLocks/>
              <a:stCxn id="32" idx="0"/>
              <a:endCxn id="31" idx="4"/>
            </p:cNvCxnSpPr>
            <p:nvPr/>
          </p:nvCxnSpPr>
          <p:spPr>
            <a:xfrm flipV="1">
              <a:off x="5531833" y="2910688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F836DC7C-23DB-6C84-F830-A1CBE9C6EE9C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flipV="1">
              <a:off x="5531833" y="3983521"/>
              <a:ext cx="0" cy="375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B175718-409D-D98B-9151-3B524C3A54B0}"/>
                </a:ext>
              </a:extLst>
            </p:cNvPr>
            <p:cNvCxnSpPr>
              <a:cxnSpLocks/>
              <a:stCxn id="34" idx="1"/>
              <a:endCxn id="30" idx="6"/>
            </p:cNvCxnSpPr>
            <p:nvPr/>
          </p:nvCxnSpPr>
          <p:spPr>
            <a:xfrm flipH="1" flipV="1">
              <a:off x="6096000" y="1489297"/>
              <a:ext cx="861180" cy="35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47D764FA-14C1-81F7-C2BA-642240518856}"/>
                </a:ext>
              </a:extLst>
            </p:cNvPr>
            <p:cNvCxnSpPr>
              <a:cxnSpLocks/>
              <a:stCxn id="35" idx="0"/>
              <a:endCxn id="34" idx="4"/>
            </p:cNvCxnSpPr>
            <p:nvPr/>
          </p:nvCxnSpPr>
          <p:spPr>
            <a:xfrm flipV="1">
              <a:off x="7356106" y="2438392"/>
              <a:ext cx="0" cy="58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24BF1BAD-4D3E-45AF-6EB6-11CAED7E4C7A}"/>
                </a:ext>
              </a:extLst>
            </p:cNvPr>
            <p:cNvCxnSpPr>
              <a:cxnSpLocks/>
              <a:stCxn id="36" idx="0"/>
              <a:endCxn id="35" idx="4"/>
            </p:cNvCxnSpPr>
            <p:nvPr/>
          </p:nvCxnSpPr>
          <p:spPr>
            <a:xfrm flipV="1">
              <a:off x="7356106" y="3717944"/>
              <a:ext cx="0" cy="58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5A5ACB8-49F2-E3F0-8307-77FE65345AA3}"/>
              </a:ext>
            </a:extLst>
          </p:cNvPr>
          <p:cNvGrpSpPr/>
          <p:nvPr/>
        </p:nvGrpSpPr>
        <p:grpSpPr>
          <a:xfrm>
            <a:off x="10317989" y="893512"/>
            <a:ext cx="2952607" cy="3915617"/>
            <a:chOff x="8781452" y="1140738"/>
            <a:chExt cx="2952607" cy="3915617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D4E2782-F903-853C-2B3A-4CC0426C52E1}"/>
                </a:ext>
              </a:extLst>
            </p:cNvPr>
            <p:cNvSpPr/>
            <p:nvPr/>
          </p:nvSpPr>
          <p:spPr>
            <a:xfrm>
              <a:off x="8781452" y="11407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bad17</a:t>
              </a:r>
              <a:endParaRPr lang="en-CA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C604ABC-E32B-D4B5-0D30-0A18D929E5F2}"/>
                </a:ext>
              </a:extLst>
            </p:cNvPr>
            <p:cNvSpPr/>
            <p:nvPr/>
          </p:nvSpPr>
          <p:spPr>
            <a:xfrm>
              <a:off x="8781452" y="2213571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81725</a:t>
              </a:r>
              <a:endParaRPr lang="en-CA" dirty="0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22AE8EC-39FF-1DAD-1BB8-15F0E3FED42D}"/>
                </a:ext>
              </a:extLst>
            </p:cNvPr>
            <p:cNvSpPr/>
            <p:nvPr/>
          </p:nvSpPr>
          <p:spPr>
            <a:xfrm>
              <a:off x="8781452" y="3286404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9ec88</a:t>
              </a:r>
              <a:endParaRPr lang="en-CA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E749D24-6054-0929-11D7-9CA36C77B5E1}"/>
                </a:ext>
              </a:extLst>
            </p:cNvPr>
            <p:cNvSpPr/>
            <p:nvPr/>
          </p:nvSpPr>
          <p:spPr>
            <a:xfrm>
              <a:off x="8781452" y="43592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6f429</a:t>
              </a:r>
              <a:endParaRPr lang="en-CA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6A30A79-C1DB-2034-10FF-4458B421F6FF}"/>
                </a:ext>
              </a:extLst>
            </p:cNvPr>
            <p:cNvSpPr/>
            <p:nvPr/>
          </p:nvSpPr>
          <p:spPr>
            <a:xfrm>
              <a:off x="10605725" y="1741275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96578</a:t>
              </a:r>
              <a:endParaRPr lang="en-CA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784C560-D878-F9C3-AE16-48EE9B2FC4BD}"/>
                </a:ext>
              </a:extLst>
            </p:cNvPr>
            <p:cNvSpPr/>
            <p:nvPr/>
          </p:nvSpPr>
          <p:spPr>
            <a:xfrm>
              <a:off x="10605725" y="3020827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8bd1e</a:t>
              </a:r>
              <a:endParaRPr lang="en-CA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BC6E31-8D20-7C87-39BE-1D9388DB238A}"/>
                </a:ext>
              </a:extLst>
            </p:cNvPr>
            <p:cNvSpPr/>
            <p:nvPr/>
          </p:nvSpPr>
          <p:spPr>
            <a:xfrm>
              <a:off x="10605725" y="4300380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108d2</a:t>
              </a:r>
              <a:endParaRPr lang="en-CA" dirty="0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6BC061D-BAFA-7059-925F-C48441967BAD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 flipV="1">
              <a:off x="9345619" y="1837855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E0653B38-A4FD-4D3C-E304-8BC9A05328F3}"/>
                </a:ext>
              </a:extLst>
            </p:cNvPr>
            <p:cNvCxnSpPr>
              <a:cxnSpLocks/>
              <a:stCxn id="45" idx="0"/>
              <a:endCxn id="44" idx="4"/>
            </p:cNvCxnSpPr>
            <p:nvPr/>
          </p:nvCxnSpPr>
          <p:spPr>
            <a:xfrm flipV="1">
              <a:off x="9345619" y="2910688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CDD3C941-4760-082C-F6F9-A743BEC749CA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9345619" y="3983521"/>
              <a:ext cx="0" cy="375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78C568C4-B4C5-F84A-F4AE-7054722ACC35}"/>
                </a:ext>
              </a:extLst>
            </p:cNvPr>
            <p:cNvCxnSpPr>
              <a:cxnSpLocks/>
              <a:stCxn id="47" idx="1"/>
              <a:endCxn id="43" idx="6"/>
            </p:cNvCxnSpPr>
            <p:nvPr/>
          </p:nvCxnSpPr>
          <p:spPr>
            <a:xfrm flipH="1" flipV="1">
              <a:off x="9909786" y="1489297"/>
              <a:ext cx="861180" cy="35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D31A73FC-D9E9-13E9-F457-32CBC6BB9078}"/>
                </a:ext>
              </a:extLst>
            </p:cNvPr>
            <p:cNvCxnSpPr>
              <a:cxnSpLocks/>
              <a:stCxn id="48" idx="0"/>
              <a:endCxn id="47" idx="4"/>
            </p:cNvCxnSpPr>
            <p:nvPr/>
          </p:nvCxnSpPr>
          <p:spPr>
            <a:xfrm flipV="1">
              <a:off x="11169892" y="2438392"/>
              <a:ext cx="0" cy="58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46F868C-5B5B-952A-2BCC-7B7C5D3CEB44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11169892" y="3717944"/>
              <a:ext cx="0" cy="58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11E3EA06-D337-21AF-CD01-E38C27AB9BE3}"/>
              </a:ext>
            </a:extLst>
          </p:cNvPr>
          <p:cNvCxnSpPr>
            <a:cxnSpLocks/>
          </p:cNvCxnSpPr>
          <p:nvPr/>
        </p:nvCxnSpPr>
        <p:spPr>
          <a:xfrm flipV="1">
            <a:off x="5000206" y="-819610"/>
            <a:ext cx="0" cy="958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C62305E0-AE97-1ED4-1023-3051C5CFA3F4}"/>
              </a:ext>
            </a:extLst>
          </p:cNvPr>
          <p:cNvCxnSpPr>
            <a:cxnSpLocks/>
          </p:cNvCxnSpPr>
          <p:nvPr/>
        </p:nvCxnSpPr>
        <p:spPr>
          <a:xfrm flipV="1">
            <a:off x="9263274" y="-819610"/>
            <a:ext cx="0" cy="958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6CF51C-AE7E-F10D-51E8-F7844E750713}"/>
              </a:ext>
            </a:extLst>
          </p:cNvPr>
          <p:cNvSpPr txBox="1"/>
          <p:nvPr/>
        </p:nvSpPr>
        <p:spPr>
          <a:xfrm>
            <a:off x="2315852" y="168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Merge</a:t>
            </a:r>
            <a:endParaRPr lang="en-CA" b="1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4D431D7-2FA2-F890-0147-85D926613602}"/>
              </a:ext>
            </a:extLst>
          </p:cNvPr>
          <p:cNvSpPr txBox="1"/>
          <p:nvPr/>
        </p:nvSpPr>
        <p:spPr>
          <a:xfrm>
            <a:off x="6801086" y="168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Rebase</a:t>
            </a:r>
            <a:endParaRPr lang="en-CA" b="1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8E5FBE4-DC54-9EAF-6912-B54BC40AB9A9}"/>
              </a:ext>
            </a:extLst>
          </p:cNvPr>
          <p:cNvSpPr txBox="1"/>
          <p:nvPr/>
        </p:nvSpPr>
        <p:spPr>
          <a:xfrm>
            <a:off x="11146033" y="168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Squash</a:t>
            </a:r>
            <a:endParaRPr lang="en-CA" b="1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DE059A1A-A1DF-EAA7-2AD4-1812B6DF0C4F}"/>
              </a:ext>
            </a:extLst>
          </p:cNvPr>
          <p:cNvSpPr/>
          <p:nvPr/>
        </p:nvSpPr>
        <p:spPr>
          <a:xfrm>
            <a:off x="794417" y="5518905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main</a:t>
            </a:r>
            <a:endParaRPr lang="en-CA" sz="1600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6A24F3CF-F85F-3BE6-0790-6CAE779FF88C}"/>
              </a:ext>
            </a:extLst>
          </p:cNvPr>
          <p:cNvSpPr/>
          <p:nvPr/>
        </p:nvSpPr>
        <p:spPr>
          <a:xfrm rot="1454864">
            <a:off x="2888045" y="3754679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quality</a:t>
            </a:r>
            <a:endParaRPr lang="en-CA" sz="1600" dirty="0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0C69870-E1CE-9892-C353-BD50E79714EB}"/>
              </a:ext>
            </a:extLst>
          </p:cNvPr>
          <p:cNvSpPr/>
          <p:nvPr/>
        </p:nvSpPr>
        <p:spPr>
          <a:xfrm>
            <a:off x="5147797" y="7816540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main</a:t>
            </a:r>
            <a:endParaRPr lang="en-CA" sz="1600" dirty="0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8BFC434-80FC-9963-0E91-B79F36C0B3FB}"/>
              </a:ext>
            </a:extLst>
          </p:cNvPr>
          <p:cNvSpPr/>
          <p:nvPr/>
        </p:nvSpPr>
        <p:spPr>
          <a:xfrm rot="1454864">
            <a:off x="7241425" y="3715515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quality</a:t>
            </a:r>
            <a:endParaRPr lang="en-CA" sz="16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7CCE0DCD-8F85-FAB3-592A-A2FDD372DFC9}"/>
              </a:ext>
            </a:extLst>
          </p:cNvPr>
          <p:cNvSpPr/>
          <p:nvPr/>
        </p:nvSpPr>
        <p:spPr>
          <a:xfrm>
            <a:off x="9380907" y="5281104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main</a:t>
            </a:r>
            <a:endParaRPr lang="en-CA" sz="16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8926B5AD-E6A5-2FEC-D88F-8BA9DB2DFEB0}"/>
              </a:ext>
            </a:extLst>
          </p:cNvPr>
          <p:cNvSpPr/>
          <p:nvPr/>
        </p:nvSpPr>
        <p:spPr>
          <a:xfrm rot="1454864">
            <a:off x="11474535" y="3753946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quality</a:t>
            </a:r>
            <a:endParaRPr lang="en-CA" sz="16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B5048D4-5BD6-6B6C-8C12-D565326A76FD}"/>
              </a:ext>
            </a:extLst>
          </p:cNvPr>
          <p:cNvSpPr/>
          <p:nvPr/>
        </p:nvSpPr>
        <p:spPr>
          <a:xfrm>
            <a:off x="1751685" y="5377683"/>
            <a:ext cx="1128334" cy="697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022d</a:t>
            </a:r>
            <a:endParaRPr lang="en-CA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62D6C87-8B95-0F46-A159-2C24864FA2F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2315852" y="4809129"/>
            <a:ext cx="3" cy="56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BE64DD5-111A-A18B-AF53-744AB7C9E8A2}"/>
              </a:ext>
            </a:extLst>
          </p:cNvPr>
          <p:cNvCxnSpPr>
            <a:cxnSpLocks/>
            <a:stCxn id="2" idx="0"/>
            <a:endCxn id="10" idx="3"/>
          </p:cNvCxnSpPr>
          <p:nvPr/>
        </p:nvCxnSpPr>
        <p:spPr>
          <a:xfrm flipV="1">
            <a:off x="2315852" y="4648181"/>
            <a:ext cx="1425350" cy="7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35A8580D-FDB8-F3D8-D744-4A4C54D0F670}"/>
              </a:ext>
            </a:extLst>
          </p:cNvPr>
          <p:cNvSpPr/>
          <p:nvPr/>
        </p:nvSpPr>
        <p:spPr>
          <a:xfrm>
            <a:off x="6064180" y="5210561"/>
            <a:ext cx="1128334" cy="697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bf934</a:t>
            </a:r>
            <a:endParaRPr lang="en-CA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685268C-6F1D-61EE-3C70-D522A3393C43}"/>
              </a:ext>
            </a:extLst>
          </p:cNvPr>
          <p:cNvSpPr/>
          <p:nvPr/>
        </p:nvSpPr>
        <p:spPr>
          <a:xfrm>
            <a:off x="6064180" y="6399801"/>
            <a:ext cx="1128334" cy="697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31ec1</a:t>
            </a:r>
            <a:endParaRPr lang="en-CA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566956F-445C-DBAA-C682-E9BFF26CAA5A}"/>
              </a:ext>
            </a:extLst>
          </p:cNvPr>
          <p:cNvSpPr/>
          <p:nvPr/>
        </p:nvSpPr>
        <p:spPr>
          <a:xfrm>
            <a:off x="6064180" y="7679354"/>
            <a:ext cx="1128334" cy="697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df39c</a:t>
            </a:r>
            <a:endParaRPr lang="en-CA" dirty="0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86CE108-F0C6-C22A-8714-8314BE2C8C7D}"/>
              </a:ext>
            </a:extLst>
          </p:cNvPr>
          <p:cNvCxnSpPr>
            <a:cxnSpLocks/>
            <a:stCxn id="28" idx="0"/>
            <a:endCxn id="33" idx="4"/>
          </p:cNvCxnSpPr>
          <p:nvPr/>
        </p:nvCxnSpPr>
        <p:spPr>
          <a:xfrm flipH="1" flipV="1">
            <a:off x="6604781" y="4809128"/>
            <a:ext cx="23566" cy="40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02E260B-F92A-BC62-175D-C0E8AAF2FDCB}"/>
              </a:ext>
            </a:extLst>
          </p:cNvPr>
          <p:cNvCxnSpPr>
            <a:cxnSpLocks/>
            <a:stCxn id="60" idx="0"/>
            <a:endCxn id="28" idx="4"/>
          </p:cNvCxnSpPr>
          <p:nvPr/>
        </p:nvCxnSpPr>
        <p:spPr>
          <a:xfrm flipV="1">
            <a:off x="6628347" y="5907678"/>
            <a:ext cx="0" cy="4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74EB3FCE-E165-9CCA-443D-8C3D04341568}"/>
              </a:ext>
            </a:extLst>
          </p:cNvPr>
          <p:cNvCxnSpPr>
            <a:cxnSpLocks/>
            <a:stCxn id="61" idx="0"/>
            <a:endCxn id="60" idx="4"/>
          </p:cNvCxnSpPr>
          <p:nvPr/>
        </p:nvCxnSpPr>
        <p:spPr>
          <a:xfrm flipV="1">
            <a:off x="6628347" y="7096918"/>
            <a:ext cx="0" cy="58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FE056850-5722-9C9F-C403-C9DBD7035C92}"/>
              </a:ext>
            </a:extLst>
          </p:cNvPr>
          <p:cNvSpPr/>
          <p:nvPr/>
        </p:nvSpPr>
        <p:spPr>
          <a:xfrm>
            <a:off x="10325600" y="5153060"/>
            <a:ext cx="1128334" cy="697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5025c</a:t>
            </a:r>
            <a:endParaRPr lang="en-CA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859319F-7CE3-77A0-EAA5-2965C15276EC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0889767" y="4777343"/>
            <a:ext cx="0" cy="37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3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</Words>
  <Application>Microsoft Office PowerPoint</Application>
  <PresentationFormat>Benutzerdefiniert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7</cp:revision>
  <dcterms:created xsi:type="dcterms:W3CDTF">2024-10-04T10:49:38Z</dcterms:created>
  <dcterms:modified xsi:type="dcterms:W3CDTF">2024-10-04T11:12:38Z</dcterms:modified>
</cp:coreProperties>
</file>