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63" r:id="rId2"/>
  </p:sldIdLst>
  <p:sldSz cx="5040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BE8"/>
    <a:srgbClr val="A681D8"/>
    <a:srgbClr val="B52503"/>
    <a:srgbClr val="E72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7" autoAdjust="0"/>
    <p:restoredTop sz="96424" autoAdjust="0"/>
  </p:normalViewPr>
  <p:slideViewPr>
    <p:cSldViewPr snapToGrid="0">
      <p:cViewPr>
        <p:scale>
          <a:sx n="150" d="100"/>
          <a:sy n="150" d="100"/>
        </p:scale>
        <p:origin x="477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633A-3D82-45CE-88F2-D6E6E0AF6573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16FB9-0712-4216-8E3B-F6BB895D8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1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83861"/>
            <a:ext cx="4284266" cy="1880235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836605"/>
            <a:ext cx="3780235" cy="130391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04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8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87536"/>
            <a:ext cx="1086817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87536"/>
            <a:ext cx="3197449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6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3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346420"/>
            <a:ext cx="4347270" cy="22465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614203"/>
            <a:ext cx="4347270" cy="118139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38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437680"/>
            <a:ext cx="2142133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437680"/>
            <a:ext cx="2142133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87537"/>
            <a:ext cx="4347270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323916"/>
            <a:ext cx="2132288" cy="648831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972747"/>
            <a:ext cx="213228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323916"/>
            <a:ext cx="2142790" cy="648831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972747"/>
            <a:ext cx="21427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9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6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60045"/>
            <a:ext cx="1625632" cy="1260158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77598"/>
            <a:ext cx="2551658" cy="383798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620202"/>
            <a:ext cx="1625632" cy="300162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60045"/>
            <a:ext cx="1625632" cy="1260158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77598"/>
            <a:ext cx="2551658" cy="383798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620202"/>
            <a:ext cx="1625632" cy="300162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7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87537"/>
            <a:ext cx="434727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437680"/>
            <a:ext cx="434727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005627"/>
            <a:ext cx="11340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005627"/>
            <a:ext cx="170110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005627"/>
            <a:ext cx="11340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6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9270231-E9EA-2600-02A5-0516FC2BA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" r="50328" b="18613"/>
          <a:stretch/>
        </p:blipFill>
        <p:spPr>
          <a:xfrm>
            <a:off x="239148" y="189707"/>
            <a:ext cx="4564127" cy="2171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D5667EC-1316-99BB-0508-B03D05721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4" t="5728" b="15538"/>
          <a:stretch/>
        </p:blipFill>
        <p:spPr>
          <a:xfrm>
            <a:off x="216907" y="2831307"/>
            <a:ext cx="4608600" cy="2279650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8C68069-C0F1-4D9D-A784-047BD1C38B2C}"/>
              </a:ext>
            </a:extLst>
          </p:cNvPr>
          <p:cNvSpPr/>
          <p:nvPr/>
        </p:nvSpPr>
        <p:spPr>
          <a:xfrm>
            <a:off x="689781" y="2476435"/>
            <a:ext cx="427219" cy="277318"/>
          </a:xfrm>
          <a:prstGeom prst="downArrow">
            <a:avLst/>
          </a:prstGeom>
          <a:ln>
            <a:solidFill>
              <a:srgbClr val="B28B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23E3CA0F-8AD1-A9A7-D665-CED32DFDAA15}"/>
              </a:ext>
            </a:extLst>
          </p:cNvPr>
          <p:cNvSpPr/>
          <p:nvPr/>
        </p:nvSpPr>
        <p:spPr>
          <a:xfrm>
            <a:off x="2312206" y="2476435"/>
            <a:ext cx="427219" cy="277318"/>
          </a:xfrm>
          <a:prstGeom prst="downArrow">
            <a:avLst/>
          </a:prstGeom>
          <a:ln>
            <a:solidFill>
              <a:srgbClr val="B28B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2D556926-5CCB-4F9E-EE8F-7869478054EC}"/>
              </a:ext>
            </a:extLst>
          </p:cNvPr>
          <p:cNvSpPr/>
          <p:nvPr/>
        </p:nvSpPr>
        <p:spPr>
          <a:xfrm>
            <a:off x="3934631" y="2476435"/>
            <a:ext cx="427219" cy="277318"/>
          </a:xfrm>
          <a:prstGeom prst="downArrow">
            <a:avLst/>
          </a:prstGeom>
          <a:ln>
            <a:solidFill>
              <a:srgbClr val="B28B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24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100</cp:revision>
  <dcterms:created xsi:type="dcterms:W3CDTF">2023-05-08T14:11:25Z</dcterms:created>
  <dcterms:modified xsi:type="dcterms:W3CDTF">2024-07-05T07:12:15Z</dcterms:modified>
</cp:coreProperties>
</file>