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62" r:id="rId2"/>
  </p:sldIdLst>
  <p:sldSz cx="16200438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8BE8"/>
    <a:srgbClr val="A681D8"/>
    <a:srgbClr val="B52503"/>
    <a:srgbClr val="E72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7" autoAdjust="0"/>
    <p:restoredTop sz="96424" autoAdjust="0"/>
  </p:normalViewPr>
  <p:slideViewPr>
    <p:cSldViewPr snapToGrid="0">
      <p:cViewPr varScale="1">
        <p:scale>
          <a:sx n="128" d="100"/>
          <a:sy n="128" d="100"/>
        </p:scale>
        <p:origin x="6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F633A-3D82-45CE-88F2-D6E6E0AF6573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36575" y="1143000"/>
            <a:ext cx="5784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16FB9-0712-4216-8E3B-F6BB895D83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14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414125"/>
            <a:ext cx="12150329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4538401"/>
            <a:ext cx="12150329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3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4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460041"/>
            <a:ext cx="3493219" cy="732264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460041"/>
            <a:ext cx="10277153" cy="732264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36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94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2154191"/>
            <a:ext cx="13972878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5782512"/>
            <a:ext cx="13972878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91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2300203"/>
            <a:ext cx="6885186" cy="54824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2300203"/>
            <a:ext cx="6885186" cy="54824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05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460041"/>
            <a:ext cx="13972878" cy="16701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2118188"/>
            <a:ext cx="6853544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3156278"/>
            <a:ext cx="6853544" cy="46424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2118188"/>
            <a:ext cx="6887296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3156278"/>
            <a:ext cx="6887296" cy="46424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56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52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13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576051"/>
            <a:ext cx="5225062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244111"/>
            <a:ext cx="8201472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592229"/>
            <a:ext cx="5225062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41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576051"/>
            <a:ext cx="5225062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244111"/>
            <a:ext cx="8201472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592229"/>
            <a:ext cx="5225062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96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460041"/>
            <a:ext cx="1397287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2300203"/>
            <a:ext cx="1397287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8008708"/>
            <a:ext cx="364509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33F3B-1090-4496-8AE8-1402F28FF1D0}" type="datetimeFigureOut">
              <a:rPr lang="de-DE" smtClean="0"/>
              <a:t>05.07.2024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8008708"/>
            <a:ext cx="546764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8008708"/>
            <a:ext cx="364509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12F8-E179-441F-B60F-F8406F69E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01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ssdiagramm: Datenträger mit direktem Zugriff 6">
            <a:extLst>
              <a:ext uri="{FF2B5EF4-FFF2-40B4-BE49-F238E27FC236}">
                <a16:creationId xmlns:a16="http://schemas.microsoft.com/office/drawing/2014/main" id="{6587F420-4D00-A63A-FA78-B204C595D588}"/>
              </a:ext>
            </a:extLst>
          </p:cNvPr>
          <p:cNvSpPr/>
          <p:nvPr/>
        </p:nvSpPr>
        <p:spPr>
          <a:xfrm rot="16200000">
            <a:off x="13352210" y="1250935"/>
            <a:ext cx="994372" cy="2082961"/>
          </a:xfrm>
          <a:prstGeom prst="flowChartMagneticDrum">
            <a:avLst/>
          </a:prstGeom>
          <a:solidFill>
            <a:schemeClr val="bg1">
              <a:alpha val="81961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8" name="Flussdiagramm: Datenträger mit direktem Zugriff 7">
            <a:extLst>
              <a:ext uri="{FF2B5EF4-FFF2-40B4-BE49-F238E27FC236}">
                <a16:creationId xmlns:a16="http://schemas.microsoft.com/office/drawing/2014/main" id="{166EFFAE-A8B1-C4D1-1A2C-1C32BF8A2E25}"/>
              </a:ext>
            </a:extLst>
          </p:cNvPr>
          <p:cNvSpPr/>
          <p:nvPr/>
        </p:nvSpPr>
        <p:spPr>
          <a:xfrm rot="16200000">
            <a:off x="13344682" y="107654"/>
            <a:ext cx="990205" cy="2084308"/>
          </a:xfrm>
          <a:prstGeom prst="flowChartMagneticDrum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7AB8B63-3718-C71E-B0FA-0651545BD5EB}"/>
              </a:ext>
            </a:extLst>
          </p:cNvPr>
          <p:cNvSpPr txBox="1"/>
          <p:nvPr/>
        </p:nvSpPr>
        <p:spPr>
          <a:xfrm>
            <a:off x="12896818" y="1130060"/>
            <a:ext cx="189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Local repository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0BC0745-ED25-BB71-AAE4-6F8E32E6CDE0}"/>
              </a:ext>
            </a:extLst>
          </p:cNvPr>
          <p:cNvSpPr txBox="1"/>
          <p:nvPr/>
        </p:nvSpPr>
        <p:spPr>
          <a:xfrm>
            <a:off x="13133974" y="2265302"/>
            <a:ext cx="1471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Remote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22CB12C-E814-3212-B900-AF4A2580D902}"/>
              </a:ext>
            </a:extLst>
          </p:cNvPr>
          <p:cNvSpPr/>
          <p:nvPr/>
        </p:nvSpPr>
        <p:spPr>
          <a:xfrm>
            <a:off x="8929500" y="467893"/>
            <a:ext cx="6405148" cy="252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B9EAB6F-B635-E6B3-E91B-A775369A2824}"/>
              </a:ext>
            </a:extLst>
          </p:cNvPr>
          <p:cNvSpPr/>
          <p:nvPr/>
        </p:nvSpPr>
        <p:spPr>
          <a:xfrm>
            <a:off x="8119665" y="5885533"/>
            <a:ext cx="1063853" cy="1853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E17C4AF-0582-1CA8-1CA7-929EB0FB30C7}"/>
              </a:ext>
            </a:extLst>
          </p:cNvPr>
          <p:cNvSpPr/>
          <p:nvPr/>
        </p:nvSpPr>
        <p:spPr>
          <a:xfrm>
            <a:off x="9389246" y="5890364"/>
            <a:ext cx="1063853" cy="1853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D812420-8828-7406-08A5-C4E2C5B84AB4}"/>
              </a:ext>
            </a:extLst>
          </p:cNvPr>
          <p:cNvSpPr/>
          <p:nvPr/>
        </p:nvSpPr>
        <p:spPr>
          <a:xfrm>
            <a:off x="10666005" y="5885533"/>
            <a:ext cx="1063853" cy="1853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DD3E762-01AB-88DD-DA08-3107817752A3}"/>
              </a:ext>
            </a:extLst>
          </p:cNvPr>
          <p:cNvSpPr txBox="1"/>
          <p:nvPr/>
        </p:nvSpPr>
        <p:spPr>
          <a:xfrm>
            <a:off x="7531160" y="7760713"/>
            <a:ext cx="1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Working directory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3A79F4-6C95-9082-C166-273468A5E7E3}"/>
              </a:ext>
            </a:extLst>
          </p:cNvPr>
          <p:cNvSpPr txBox="1"/>
          <p:nvPr/>
        </p:nvSpPr>
        <p:spPr>
          <a:xfrm>
            <a:off x="9126883" y="7760711"/>
            <a:ext cx="163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Staging</a:t>
            </a:r>
            <a:r>
              <a:rPr lang="de-DE" sz="1600" b="1" dirty="0"/>
              <a:t> </a:t>
            </a:r>
            <a:r>
              <a:rPr lang="en-US" sz="1600" b="1" dirty="0"/>
              <a:t>area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3CD6B67-33FB-7A50-0887-FE7B321EA5F3}"/>
              </a:ext>
            </a:extLst>
          </p:cNvPr>
          <p:cNvSpPr txBox="1"/>
          <p:nvPr/>
        </p:nvSpPr>
        <p:spPr>
          <a:xfrm>
            <a:off x="10360050" y="7760711"/>
            <a:ext cx="163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Git repository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6C41026-D381-1B71-64AD-65958AD9EF9B}"/>
              </a:ext>
            </a:extLst>
          </p:cNvPr>
          <p:cNvSpPr/>
          <p:nvPr/>
        </p:nvSpPr>
        <p:spPr>
          <a:xfrm>
            <a:off x="10795191" y="5994141"/>
            <a:ext cx="607900" cy="621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4052A3A-7659-019D-5E45-46C099C61DC5}"/>
              </a:ext>
            </a:extLst>
          </p:cNvPr>
          <p:cNvSpPr/>
          <p:nvPr/>
        </p:nvSpPr>
        <p:spPr>
          <a:xfrm>
            <a:off x="5627086" y="5566632"/>
            <a:ext cx="6405150" cy="252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F2D4F6B-148B-D77F-DD9D-0E48F075535E}"/>
              </a:ext>
            </a:extLst>
          </p:cNvPr>
          <p:cNvSpPr/>
          <p:nvPr/>
        </p:nvSpPr>
        <p:spPr>
          <a:xfrm>
            <a:off x="1199772" y="2387757"/>
            <a:ext cx="6405149" cy="252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A4CE306-B4D8-2C17-E7BE-B84DA5E9EA24}"/>
              </a:ext>
            </a:extLst>
          </p:cNvPr>
          <p:cNvCxnSpPr>
            <a:cxnSpLocks/>
          </p:cNvCxnSpPr>
          <p:nvPr/>
        </p:nvCxnSpPr>
        <p:spPr>
          <a:xfrm flipH="1" flipV="1">
            <a:off x="8776437" y="6558682"/>
            <a:ext cx="1944920" cy="74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Grafik 42" descr="Dokument Silhouette">
            <a:extLst>
              <a:ext uri="{FF2B5EF4-FFF2-40B4-BE49-F238E27FC236}">
                <a16:creationId xmlns:a16="http://schemas.microsoft.com/office/drawing/2014/main" id="{2E4524EF-078E-7FC8-3168-CBCD99ACE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9080" y="6090416"/>
            <a:ext cx="333225" cy="333225"/>
          </a:xfrm>
          <a:prstGeom prst="rect">
            <a:avLst/>
          </a:prstGeom>
        </p:spPr>
      </p:pic>
      <p:pic>
        <p:nvPicPr>
          <p:cNvPr id="44" name="Grafik 43" descr="Dokument Silhouette">
            <a:extLst>
              <a:ext uri="{FF2B5EF4-FFF2-40B4-BE49-F238E27FC236}">
                <a16:creationId xmlns:a16="http://schemas.microsoft.com/office/drawing/2014/main" id="{DC8787A1-1A20-C8C4-CC5E-5A788864E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1400" y="6186304"/>
            <a:ext cx="333225" cy="333225"/>
          </a:xfrm>
          <a:prstGeom prst="rect">
            <a:avLst/>
          </a:prstGeom>
        </p:spPr>
      </p:pic>
      <p:sp>
        <p:nvSpPr>
          <p:cNvPr id="46" name="Flussdiagramm: Datenträger mit direktem Zugriff 45">
            <a:extLst>
              <a:ext uri="{FF2B5EF4-FFF2-40B4-BE49-F238E27FC236}">
                <a16:creationId xmlns:a16="http://schemas.microsoft.com/office/drawing/2014/main" id="{83B1B608-74AE-CA57-A93D-D10865660194}"/>
              </a:ext>
            </a:extLst>
          </p:cNvPr>
          <p:cNvSpPr/>
          <p:nvPr/>
        </p:nvSpPr>
        <p:spPr>
          <a:xfrm rot="16200000">
            <a:off x="10641967" y="1244312"/>
            <a:ext cx="994372" cy="2082961"/>
          </a:xfrm>
          <a:prstGeom prst="flowChartMagneticDrum">
            <a:avLst/>
          </a:prstGeom>
          <a:solidFill>
            <a:schemeClr val="bg1">
              <a:alpha val="81961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F08905F-8E5A-E84B-0D10-164F635D1EA1}"/>
              </a:ext>
            </a:extLst>
          </p:cNvPr>
          <p:cNvCxnSpPr>
            <a:cxnSpLocks/>
          </p:cNvCxnSpPr>
          <p:nvPr/>
        </p:nvCxnSpPr>
        <p:spPr>
          <a:xfrm>
            <a:off x="12120654" y="2189624"/>
            <a:ext cx="704975" cy="84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AC4D8C0B-D262-9441-FB88-F6D8243A198A}"/>
              </a:ext>
            </a:extLst>
          </p:cNvPr>
          <p:cNvSpPr txBox="1"/>
          <p:nvPr/>
        </p:nvSpPr>
        <p:spPr>
          <a:xfrm>
            <a:off x="10399331" y="2272354"/>
            <a:ext cx="1471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Fork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0C6F4255-8765-11AC-DB50-6E68E3875258}"/>
              </a:ext>
            </a:extLst>
          </p:cNvPr>
          <p:cNvSpPr/>
          <p:nvPr/>
        </p:nvSpPr>
        <p:spPr>
          <a:xfrm rot="16200000">
            <a:off x="3135304" y="4306633"/>
            <a:ext cx="360000" cy="360000"/>
          </a:xfrm>
          <a:prstGeom prst="ellipse">
            <a:avLst/>
          </a:prstGeom>
          <a:solidFill>
            <a:srgbClr val="A681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4C4F67A9-ED40-9FCE-004C-93B26068FA2D}"/>
              </a:ext>
            </a:extLst>
          </p:cNvPr>
          <p:cNvSpPr/>
          <p:nvPr/>
        </p:nvSpPr>
        <p:spPr>
          <a:xfrm rot="16200000">
            <a:off x="4178424" y="4306633"/>
            <a:ext cx="360000" cy="360000"/>
          </a:xfrm>
          <a:prstGeom prst="ellipse">
            <a:avLst/>
          </a:prstGeom>
          <a:solidFill>
            <a:srgbClr val="A681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DEFCF595-A1C7-9A4D-4E64-2C456C08E3F1}"/>
              </a:ext>
            </a:extLst>
          </p:cNvPr>
          <p:cNvSpPr/>
          <p:nvPr/>
        </p:nvSpPr>
        <p:spPr>
          <a:xfrm rot="16200000">
            <a:off x="5330719" y="4306633"/>
            <a:ext cx="360000" cy="360000"/>
          </a:xfrm>
          <a:prstGeom prst="ellipse">
            <a:avLst/>
          </a:prstGeom>
          <a:solidFill>
            <a:srgbClr val="A681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7E6F8714-F514-35D7-7CE4-3985568D29BB}"/>
              </a:ext>
            </a:extLst>
          </p:cNvPr>
          <p:cNvSpPr/>
          <p:nvPr/>
        </p:nvSpPr>
        <p:spPr>
          <a:xfrm rot="16200000">
            <a:off x="4176820" y="3548204"/>
            <a:ext cx="360000" cy="360000"/>
          </a:xfrm>
          <a:prstGeom prst="ellipse">
            <a:avLst/>
          </a:prstGeom>
          <a:solidFill>
            <a:srgbClr val="A681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8C8D80FC-F492-6C4A-E614-DEB5DC0FFAD3}"/>
              </a:ext>
            </a:extLst>
          </p:cNvPr>
          <p:cNvSpPr/>
          <p:nvPr/>
        </p:nvSpPr>
        <p:spPr>
          <a:xfrm rot="16200000">
            <a:off x="5248920" y="3548204"/>
            <a:ext cx="360000" cy="360000"/>
          </a:xfrm>
          <a:prstGeom prst="ellipse">
            <a:avLst/>
          </a:prstGeom>
          <a:solidFill>
            <a:srgbClr val="A681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CC8BAAE2-DFFE-C3D0-4A11-5860B1ACDBB6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>
            <a:off x="4538426" y="4486633"/>
            <a:ext cx="792295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2DCDE02F-3482-DDD9-AFA3-3DC1D947C6E2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H="1">
            <a:off x="3495304" y="4486633"/>
            <a:ext cx="683120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943B33C-7E8D-E812-E8A0-616A054F7A4F}"/>
              </a:ext>
            </a:extLst>
          </p:cNvPr>
          <p:cNvCxnSpPr>
            <a:cxnSpLocks/>
            <a:stCxn id="60" idx="0"/>
            <a:endCxn id="59" idx="4"/>
          </p:cNvCxnSpPr>
          <p:nvPr/>
        </p:nvCxnSpPr>
        <p:spPr>
          <a:xfrm flipH="1">
            <a:off x="4536820" y="3728204"/>
            <a:ext cx="712100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F54F2860-60D9-D5B1-98C2-A469AE6544C6}"/>
              </a:ext>
            </a:extLst>
          </p:cNvPr>
          <p:cNvCxnSpPr>
            <a:stCxn id="56" idx="4"/>
            <a:endCxn id="59" idx="0"/>
          </p:cNvCxnSpPr>
          <p:nvPr/>
        </p:nvCxnSpPr>
        <p:spPr>
          <a:xfrm flipV="1">
            <a:off x="3495304" y="3728208"/>
            <a:ext cx="681516" cy="758429"/>
          </a:xfrm>
          <a:prstGeom prst="curvedConnector3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Pfeil: nach rechts 70">
            <a:extLst>
              <a:ext uri="{FF2B5EF4-FFF2-40B4-BE49-F238E27FC236}">
                <a16:creationId xmlns:a16="http://schemas.microsoft.com/office/drawing/2014/main" id="{B83D1C4F-987B-FB15-F218-A235E6FA71E0}"/>
              </a:ext>
            </a:extLst>
          </p:cNvPr>
          <p:cNvSpPr/>
          <p:nvPr/>
        </p:nvSpPr>
        <p:spPr>
          <a:xfrm rot="3185670">
            <a:off x="4274420" y="2742752"/>
            <a:ext cx="1278396" cy="698020"/>
          </a:xfrm>
          <a:prstGeom prst="rightArrow">
            <a:avLst/>
          </a:prstGeom>
          <a:solidFill>
            <a:srgbClr val="B28B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FEATURE</a:t>
            </a: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D6F63092-104D-5130-8272-E9929B0A2270}"/>
              </a:ext>
            </a:extLst>
          </p:cNvPr>
          <p:cNvGrpSpPr/>
          <p:nvPr/>
        </p:nvGrpSpPr>
        <p:grpSpPr>
          <a:xfrm rot="5400000" flipH="1">
            <a:off x="10794172" y="6673984"/>
            <a:ext cx="1038899" cy="607878"/>
            <a:chOff x="10194354" y="15380753"/>
            <a:chExt cx="2296634" cy="1118429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C423A928-9BE0-2DCB-14C1-50015C07651E}"/>
                </a:ext>
              </a:extLst>
            </p:cNvPr>
            <p:cNvSpPr/>
            <p:nvPr/>
          </p:nvSpPr>
          <p:spPr>
            <a:xfrm rot="16200000">
              <a:off x="10194354" y="16139182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399AE540-1FE0-B048-506F-16CD99B7FB46}"/>
                </a:ext>
              </a:extLst>
            </p:cNvPr>
            <p:cNvSpPr/>
            <p:nvPr/>
          </p:nvSpPr>
          <p:spPr>
            <a:xfrm rot="16200000">
              <a:off x="11237474" y="16139182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390FC5E7-7516-002A-D2C3-5D85F58DC8CE}"/>
                </a:ext>
              </a:extLst>
            </p:cNvPr>
            <p:cNvSpPr/>
            <p:nvPr/>
          </p:nvSpPr>
          <p:spPr>
            <a:xfrm rot="16200000">
              <a:off x="11235870" y="15380753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B275F93A-41FA-A77C-4500-7C28ACF53F77}"/>
                </a:ext>
              </a:extLst>
            </p:cNvPr>
            <p:cNvSpPr/>
            <p:nvPr/>
          </p:nvSpPr>
          <p:spPr>
            <a:xfrm rot="16200000">
              <a:off x="12130988" y="15380753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02C5855C-3018-7CE7-8785-CFF22D42E03B}"/>
                </a:ext>
              </a:extLst>
            </p:cNvPr>
            <p:cNvCxnSpPr>
              <a:cxnSpLocks/>
              <a:endCxn id="84" idx="4"/>
            </p:cNvCxnSpPr>
            <p:nvPr/>
          </p:nvCxnSpPr>
          <p:spPr>
            <a:xfrm flipH="1">
              <a:off x="11597474" y="16319182"/>
              <a:ext cx="533514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33EF55E7-E51C-73BA-B952-234F2CA636C6}"/>
                </a:ext>
              </a:extLst>
            </p:cNvPr>
            <p:cNvCxnSpPr>
              <a:cxnSpLocks/>
              <a:stCxn id="84" idx="0"/>
              <a:endCxn id="83" idx="4"/>
            </p:cNvCxnSpPr>
            <p:nvPr/>
          </p:nvCxnSpPr>
          <p:spPr>
            <a:xfrm flipH="1">
              <a:off x="10554354" y="16319182"/>
              <a:ext cx="68312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>
              <a:extLst>
                <a:ext uri="{FF2B5EF4-FFF2-40B4-BE49-F238E27FC236}">
                  <a16:creationId xmlns:a16="http://schemas.microsoft.com/office/drawing/2014/main" id="{D70BF36C-80EA-17C1-FE34-31F075FE7DD2}"/>
                </a:ext>
              </a:extLst>
            </p:cNvPr>
            <p:cNvCxnSpPr>
              <a:cxnSpLocks/>
              <a:stCxn id="86" idx="0"/>
              <a:endCxn id="85" idx="4"/>
            </p:cNvCxnSpPr>
            <p:nvPr/>
          </p:nvCxnSpPr>
          <p:spPr>
            <a:xfrm flipH="1">
              <a:off x="11595870" y="15560753"/>
              <a:ext cx="535118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Verbinder: gekrümmt 89">
              <a:extLst>
                <a:ext uri="{FF2B5EF4-FFF2-40B4-BE49-F238E27FC236}">
                  <a16:creationId xmlns:a16="http://schemas.microsoft.com/office/drawing/2014/main" id="{B9B3ECCD-F768-4404-670E-B62D34F7833F}"/>
                </a:ext>
              </a:extLst>
            </p:cNvPr>
            <p:cNvCxnSpPr>
              <a:stCxn id="83" idx="4"/>
              <a:endCxn id="85" idx="0"/>
            </p:cNvCxnSpPr>
            <p:nvPr/>
          </p:nvCxnSpPr>
          <p:spPr>
            <a:xfrm flipV="1">
              <a:off x="10554354" y="15560753"/>
              <a:ext cx="681516" cy="758429"/>
            </a:xfrm>
            <a:prstGeom prst="curvedConnector3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F4B84F55-F966-B39B-C84B-82D7FA72459A}"/>
              </a:ext>
            </a:extLst>
          </p:cNvPr>
          <p:cNvGrpSpPr/>
          <p:nvPr/>
        </p:nvGrpSpPr>
        <p:grpSpPr>
          <a:xfrm rot="5400000" flipH="1">
            <a:off x="12728227" y="1095509"/>
            <a:ext cx="515055" cy="248692"/>
            <a:chOff x="10194354" y="15380753"/>
            <a:chExt cx="2296634" cy="1118429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A2172A72-2701-3EB2-94C1-161454D262A3}"/>
                </a:ext>
              </a:extLst>
            </p:cNvPr>
            <p:cNvSpPr/>
            <p:nvPr/>
          </p:nvSpPr>
          <p:spPr>
            <a:xfrm rot="16200000">
              <a:off x="10194354" y="16139182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99E4A0DA-2914-1FFD-1877-311D7A27C8DF}"/>
                </a:ext>
              </a:extLst>
            </p:cNvPr>
            <p:cNvSpPr/>
            <p:nvPr/>
          </p:nvSpPr>
          <p:spPr>
            <a:xfrm rot="16200000">
              <a:off x="11237474" y="16139182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B5A487DE-01CF-4E81-A35A-B735934C7CA4}"/>
                </a:ext>
              </a:extLst>
            </p:cNvPr>
            <p:cNvSpPr/>
            <p:nvPr/>
          </p:nvSpPr>
          <p:spPr>
            <a:xfrm rot="16200000">
              <a:off x="12130988" y="16139182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71266C1E-BD5F-3CC6-7F3F-0BE132415228}"/>
                </a:ext>
              </a:extLst>
            </p:cNvPr>
            <p:cNvSpPr/>
            <p:nvPr/>
          </p:nvSpPr>
          <p:spPr>
            <a:xfrm rot="16200000">
              <a:off x="11235870" y="15380753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AEACC03-CAE0-73FF-6F5B-BCE43B8479F4}"/>
                </a:ext>
              </a:extLst>
            </p:cNvPr>
            <p:cNvSpPr/>
            <p:nvPr/>
          </p:nvSpPr>
          <p:spPr>
            <a:xfrm rot="16200000">
              <a:off x="12130988" y="15380753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EF33A998-4478-75AF-043A-BA6597698F0A}"/>
                </a:ext>
              </a:extLst>
            </p:cNvPr>
            <p:cNvCxnSpPr>
              <a:cxnSpLocks/>
              <a:stCxn id="94" idx="0"/>
              <a:endCxn id="93" idx="4"/>
            </p:cNvCxnSpPr>
            <p:nvPr/>
          </p:nvCxnSpPr>
          <p:spPr>
            <a:xfrm flipH="1">
              <a:off x="11597474" y="16319182"/>
              <a:ext cx="533514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Gerade Verbindung mit Pfeil 97">
              <a:extLst>
                <a:ext uri="{FF2B5EF4-FFF2-40B4-BE49-F238E27FC236}">
                  <a16:creationId xmlns:a16="http://schemas.microsoft.com/office/drawing/2014/main" id="{B35FE326-CCC0-8E7E-1DF3-017B6107FE76}"/>
                </a:ext>
              </a:extLst>
            </p:cNvPr>
            <p:cNvCxnSpPr>
              <a:cxnSpLocks/>
              <a:stCxn id="93" idx="0"/>
              <a:endCxn id="92" idx="4"/>
            </p:cNvCxnSpPr>
            <p:nvPr/>
          </p:nvCxnSpPr>
          <p:spPr>
            <a:xfrm flipH="1">
              <a:off x="10554354" y="16319182"/>
              <a:ext cx="68312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DA2F081C-E199-8858-ECED-AF629935C4C7}"/>
                </a:ext>
              </a:extLst>
            </p:cNvPr>
            <p:cNvCxnSpPr>
              <a:cxnSpLocks/>
              <a:stCxn id="96" idx="0"/>
              <a:endCxn id="95" idx="4"/>
            </p:cNvCxnSpPr>
            <p:nvPr/>
          </p:nvCxnSpPr>
          <p:spPr>
            <a:xfrm flipH="1">
              <a:off x="11595870" y="15560753"/>
              <a:ext cx="535118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Verbinder: gekrümmt 99">
              <a:extLst>
                <a:ext uri="{FF2B5EF4-FFF2-40B4-BE49-F238E27FC236}">
                  <a16:creationId xmlns:a16="http://schemas.microsoft.com/office/drawing/2014/main" id="{B64E5F58-B7BA-6D79-43B1-5DCDED30C89E}"/>
                </a:ext>
              </a:extLst>
            </p:cNvPr>
            <p:cNvCxnSpPr>
              <a:stCxn id="92" idx="4"/>
              <a:endCxn id="95" idx="0"/>
            </p:cNvCxnSpPr>
            <p:nvPr/>
          </p:nvCxnSpPr>
          <p:spPr>
            <a:xfrm flipV="1">
              <a:off x="10554354" y="15560753"/>
              <a:ext cx="681516" cy="758429"/>
            </a:xfrm>
            <a:prstGeom prst="curvedConnector3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A3496F8A-934F-FEF6-28D4-E8425071EE61}"/>
              </a:ext>
            </a:extLst>
          </p:cNvPr>
          <p:cNvGrpSpPr/>
          <p:nvPr/>
        </p:nvGrpSpPr>
        <p:grpSpPr>
          <a:xfrm rot="5400000" flipH="1">
            <a:off x="11690389" y="2303356"/>
            <a:ext cx="515055" cy="248692"/>
            <a:chOff x="10194354" y="15380753"/>
            <a:chExt cx="2296634" cy="1118429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98BB5773-0137-C80E-FC6F-DD14CAC392D1}"/>
                </a:ext>
              </a:extLst>
            </p:cNvPr>
            <p:cNvSpPr/>
            <p:nvPr/>
          </p:nvSpPr>
          <p:spPr>
            <a:xfrm rot="16200000">
              <a:off x="10194354" y="16139182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3BA12130-B634-1753-BDAE-84E938ED96E2}"/>
                </a:ext>
              </a:extLst>
            </p:cNvPr>
            <p:cNvSpPr/>
            <p:nvPr/>
          </p:nvSpPr>
          <p:spPr>
            <a:xfrm rot="16200000">
              <a:off x="11237474" y="16139182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BDBD674F-A223-0C35-CB94-475DD3ADEB8A}"/>
                </a:ext>
              </a:extLst>
            </p:cNvPr>
            <p:cNvSpPr/>
            <p:nvPr/>
          </p:nvSpPr>
          <p:spPr>
            <a:xfrm rot="16200000">
              <a:off x="12130988" y="16139182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F5907352-E451-0131-F63C-0BC8ACB6ABB5}"/>
                </a:ext>
              </a:extLst>
            </p:cNvPr>
            <p:cNvSpPr/>
            <p:nvPr/>
          </p:nvSpPr>
          <p:spPr>
            <a:xfrm rot="16200000">
              <a:off x="11235870" y="15380753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27EF7714-8018-86E7-2903-ADBFC7854160}"/>
                </a:ext>
              </a:extLst>
            </p:cNvPr>
            <p:cNvSpPr/>
            <p:nvPr/>
          </p:nvSpPr>
          <p:spPr>
            <a:xfrm rot="16200000">
              <a:off x="12130988" y="15380753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007AAF10-85FB-15A6-A666-611F96339E56}"/>
                </a:ext>
              </a:extLst>
            </p:cNvPr>
            <p:cNvCxnSpPr>
              <a:cxnSpLocks/>
              <a:stCxn id="104" idx="0"/>
              <a:endCxn id="103" idx="4"/>
            </p:cNvCxnSpPr>
            <p:nvPr/>
          </p:nvCxnSpPr>
          <p:spPr>
            <a:xfrm flipH="1">
              <a:off x="11597474" y="16319182"/>
              <a:ext cx="533514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FB2AC376-BCF5-ACBC-53DE-B0EB48EB3AD6}"/>
                </a:ext>
              </a:extLst>
            </p:cNvPr>
            <p:cNvCxnSpPr>
              <a:cxnSpLocks/>
              <a:stCxn id="103" idx="0"/>
              <a:endCxn id="102" idx="4"/>
            </p:cNvCxnSpPr>
            <p:nvPr/>
          </p:nvCxnSpPr>
          <p:spPr>
            <a:xfrm flipH="1">
              <a:off x="10554354" y="16319182"/>
              <a:ext cx="68312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B75E157F-27B8-091F-DE6E-9F4BB5F1F76E}"/>
                </a:ext>
              </a:extLst>
            </p:cNvPr>
            <p:cNvCxnSpPr>
              <a:cxnSpLocks/>
              <a:stCxn id="106" idx="0"/>
              <a:endCxn id="105" idx="4"/>
            </p:cNvCxnSpPr>
            <p:nvPr/>
          </p:nvCxnSpPr>
          <p:spPr>
            <a:xfrm flipH="1">
              <a:off x="11595870" y="15560753"/>
              <a:ext cx="535118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Verbinder: gekrümmt 109">
              <a:extLst>
                <a:ext uri="{FF2B5EF4-FFF2-40B4-BE49-F238E27FC236}">
                  <a16:creationId xmlns:a16="http://schemas.microsoft.com/office/drawing/2014/main" id="{2BEC123B-07D1-DA77-068A-C74FBD19DD50}"/>
                </a:ext>
              </a:extLst>
            </p:cNvPr>
            <p:cNvCxnSpPr>
              <a:stCxn id="102" idx="4"/>
              <a:endCxn id="105" idx="0"/>
            </p:cNvCxnSpPr>
            <p:nvPr/>
          </p:nvCxnSpPr>
          <p:spPr>
            <a:xfrm flipV="1">
              <a:off x="10554354" y="15560753"/>
              <a:ext cx="681516" cy="758429"/>
            </a:xfrm>
            <a:prstGeom prst="curvedConnector3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D82F8470-3D80-DEBE-44CB-F4E3E971AD91}"/>
              </a:ext>
            </a:extLst>
          </p:cNvPr>
          <p:cNvGrpSpPr/>
          <p:nvPr/>
        </p:nvGrpSpPr>
        <p:grpSpPr>
          <a:xfrm rot="5400000" flipH="1">
            <a:off x="12728227" y="2284061"/>
            <a:ext cx="515055" cy="248692"/>
            <a:chOff x="10194354" y="15380753"/>
            <a:chExt cx="2296634" cy="1118429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7DBF4C33-37DC-FFA0-14B3-CA91A47C8637}"/>
                </a:ext>
              </a:extLst>
            </p:cNvPr>
            <p:cNvSpPr/>
            <p:nvPr/>
          </p:nvSpPr>
          <p:spPr>
            <a:xfrm rot="16200000">
              <a:off x="10194354" y="16139182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24E64914-56F9-E86A-5E35-062AE653F700}"/>
                </a:ext>
              </a:extLst>
            </p:cNvPr>
            <p:cNvSpPr/>
            <p:nvPr/>
          </p:nvSpPr>
          <p:spPr>
            <a:xfrm rot="16200000">
              <a:off x="11237474" y="16139182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FD2BC62B-826D-18AC-E1AC-845CB8616700}"/>
                </a:ext>
              </a:extLst>
            </p:cNvPr>
            <p:cNvSpPr/>
            <p:nvPr/>
          </p:nvSpPr>
          <p:spPr>
            <a:xfrm rot="16200000">
              <a:off x="12130988" y="16139182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D7AA6D6C-96F6-C410-5771-FF0F00452C58}"/>
                </a:ext>
              </a:extLst>
            </p:cNvPr>
            <p:cNvSpPr/>
            <p:nvPr/>
          </p:nvSpPr>
          <p:spPr>
            <a:xfrm rot="16200000">
              <a:off x="11235870" y="15380753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28D9D6F-4CB9-C4C2-88F4-D9327B915E63}"/>
                </a:ext>
              </a:extLst>
            </p:cNvPr>
            <p:cNvSpPr/>
            <p:nvPr/>
          </p:nvSpPr>
          <p:spPr>
            <a:xfrm rot="16200000">
              <a:off x="12130988" y="15380753"/>
              <a:ext cx="360000" cy="360000"/>
            </a:xfrm>
            <a:prstGeom prst="ellipse">
              <a:avLst/>
            </a:prstGeom>
            <a:solidFill>
              <a:srgbClr val="A681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DDF111FF-7414-4B21-A92B-D62B47D56196}"/>
                </a:ext>
              </a:extLst>
            </p:cNvPr>
            <p:cNvCxnSpPr>
              <a:cxnSpLocks/>
              <a:stCxn id="115" idx="0"/>
              <a:endCxn id="114" idx="4"/>
            </p:cNvCxnSpPr>
            <p:nvPr/>
          </p:nvCxnSpPr>
          <p:spPr>
            <a:xfrm flipH="1">
              <a:off x="11597474" y="16319182"/>
              <a:ext cx="533514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E0FF70FB-9A33-20C0-DB38-4C7DCC2B828C}"/>
                </a:ext>
              </a:extLst>
            </p:cNvPr>
            <p:cNvCxnSpPr>
              <a:cxnSpLocks/>
              <a:stCxn id="114" idx="0"/>
              <a:endCxn id="113" idx="4"/>
            </p:cNvCxnSpPr>
            <p:nvPr/>
          </p:nvCxnSpPr>
          <p:spPr>
            <a:xfrm flipH="1">
              <a:off x="10554354" y="16319182"/>
              <a:ext cx="683120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Gerade Verbindung mit Pfeil 119">
              <a:extLst>
                <a:ext uri="{FF2B5EF4-FFF2-40B4-BE49-F238E27FC236}">
                  <a16:creationId xmlns:a16="http://schemas.microsoft.com/office/drawing/2014/main" id="{231029CA-D389-2747-BF56-FBF5EF5726E2}"/>
                </a:ext>
              </a:extLst>
            </p:cNvPr>
            <p:cNvCxnSpPr>
              <a:cxnSpLocks/>
              <a:stCxn id="117" idx="0"/>
              <a:endCxn id="116" idx="4"/>
            </p:cNvCxnSpPr>
            <p:nvPr/>
          </p:nvCxnSpPr>
          <p:spPr>
            <a:xfrm flipH="1">
              <a:off x="11595870" y="15560753"/>
              <a:ext cx="535118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Verbinder: gekrümmt 120">
              <a:extLst>
                <a:ext uri="{FF2B5EF4-FFF2-40B4-BE49-F238E27FC236}">
                  <a16:creationId xmlns:a16="http://schemas.microsoft.com/office/drawing/2014/main" id="{0D0F75A9-88D6-C3FB-4BE1-E6C43978373C}"/>
                </a:ext>
              </a:extLst>
            </p:cNvPr>
            <p:cNvCxnSpPr>
              <a:stCxn id="113" idx="4"/>
              <a:endCxn id="116" idx="0"/>
            </p:cNvCxnSpPr>
            <p:nvPr/>
          </p:nvCxnSpPr>
          <p:spPr>
            <a:xfrm flipV="1">
              <a:off x="10554354" y="15560753"/>
              <a:ext cx="681516" cy="758429"/>
            </a:xfrm>
            <a:prstGeom prst="curvedConnector3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6D813A8-15AA-6770-648F-6AE5984C162A}"/>
              </a:ext>
            </a:extLst>
          </p:cNvPr>
          <p:cNvCxnSpPr>
            <a:cxnSpLocks/>
          </p:cNvCxnSpPr>
          <p:nvPr/>
        </p:nvCxnSpPr>
        <p:spPr>
          <a:xfrm flipV="1">
            <a:off x="13018535" y="1396463"/>
            <a:ext cx="0" cy="54999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7F7139E1-87EB-15A0-26BB-103895EE4B1F}"/>
              </a:ext>
            </a:extLst>
          </p:cNvPr>
          <p:cNvCxnSpPr>
            <a:cxnSpLocks/>
          </p:cNvCxnSpPr>
          <p:nvPr/>
        </p:nvCxnSpPr>
        <p:spPr>
          <a:xfrm>
            <a:off x="12923053" y="1445652"/>
            <a:ext cx="0" cy="5602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8850938E-FDE7-2BCB-DDB2-56D535AD89B2}"/>
              </a:ext>
            </a:extLst>
          </p:cNvPr>
          <p:cNvCxnSpPr>
            <a:cxnSpLocks/>
          </p:cNvCxnSpPr>
          <p:nvPr/>
        </p:nvCxnSpPr>
        <p:spPr>
          <a:xfrm>
            <a:off x="8771600" y="6225217"/>
            <a:ext cx="1944920" cy="74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D2A51876-7108-59B7-F82C-5FDFE0757503}"/>
              </a:ext>
            </a:extLst>
          </p:cNvPr>
          <p:cNvSpPr/>
          <p:nvPr/>
        </p:nvSpPr>
        <p:spPr>
          <a:xfrm rot="16200000">
            <a:off x="6507147" y="4306633"/>
            <a:ext cx="360000" cy="360000"/>
          </a:xfrm>
          <a:prstGeom prst="ellipse">
            <a:avLst/>
          </a:prstGeom>
          <a:solidFill>
            <a:srgbClr val="A681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D5300AE-B9E8-B47C-66F3-360E8F094C4D}"/>
              </a:ext>
            </a:extLst>
          </p:cNvPr>
          <p:cNvCxnSpPr>
            <a:cxnSpLocks/>
            <a:stCxn id="4" idx="0"/>
            <a:endCxn id="58" idx="4"/>
          </p:cNvCxnSpPr>
          <p:nvPr/>
        </p:nvCxnSpPr>
        <p:spPr>
          <a:xfrm flipH="1">
            <a:off x="5690719" y="4486633"/>
            <a:ext cx="816428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AF36DD46-2B44-9044-4A2E-41BA7F7C549E}"/>
              </a:ext>
            </a:extLst>
          </p:cNvPr>
          <p:cNvSpPr/>
          <p:nvPr/>
        </p:nvSpPr>
        <p:spPr>
          <a:xfrm rot="3185670">
            <a:off x="5649435" y="3368220"/>
            <a:ext cx="1278396" cy="698020"/>
          </a:xfrm>
          <a:prstGeom prst="rightArrow">
            <a:avLst/>
          </a:prstGeom>
          <a:solidFill>
            <a:srgbClr val="B28B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MAIN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006A707-FFF0-2F59-AFD2-310D931B8CAD}"/>
              </a:ext>
            </a:extLst>
          </p:cNvPr>
          <p:cNvSpPr/>
          <p:nvPr/>
        </p:nvSpPr>
        <p:spPr>
          <a:xfrm>
            <a:off x="1078179" y="2332582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1" b="1" dirty="0"/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D2B12E8-008C-9617-433B-082DFEB76518}"/>
              </a:ext>
            </a:extLst>
          </p:cNvPr>
          <p:cNvSpPr txBox="1"/>
          <p:nvPr/>
        </p:nvSpPr>
        <p:spPr>
          <a:xfrm>
            <a:off x="1776707" y="2746496"/>
            <a:ext cx="17619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Branching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D1C353F-44AF-0C7D-32D4-B8D2D84BE887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542922" y="2692582"/>
            <a:ext cx="53526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2F2F6019-200F-9D17-3922-BACD6DC36D74}"/>
              </a:ext>
            </a:extLst>
          </p:cNvPr>
          <p:cNvSpPr/>
          <p:nvPr/>
        </p:nvSpPr>
        <p:spPr>
          <a:xfrm>
            <a:off x="5366036" y="5463880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1" b="1" dirty="0"/>
              <a:t>2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8331824A-C563-5DAC-C301-533C6F870D9E}"/>
              </a:ext>
            </a:extLst>
          </p:cNvPr>
          <p:cNvSpPr txBox="1"/>
          <p:nvPr/>
        </p:nvSpPr>
        <p:spPr>
          <a:xfrm>
            <a:off x="6024839" y="5949138"/>
            <a:ext cx="180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Committing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DBF7251-6CBE-77ED-091A-4F7F95A63D68}"/>
              </a:ext>
            </a:extLst>
          </p:cNvPr>
          <p:cNvSpPr txBox="1"/>
          <p:nvPr/>
        </p:nvSpPr>
        <p:spPr>
          <a:xfrm>
            <a:off x="9555346" y="837674"/>
            <a:ext cx="21319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Collaborating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ADB01D5-AE37-82AF-154B-543860B091CF}"/>
              </a:ext>
            </a:extLst>
          </p:cNvPr>
          <p:cNvSpPr/>
          <p:nvPr/>
        </p:nvSpPr>
        <p:spPr>
          <a:xfrm>
            <a:off x="8787273" y="32668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1" b="1" dirty="0"/>
              <a:t>3</a:t>
            </a:r>
          </a:p>
        </p:txBody>
      </p:sp>
      <p:cxnSp>
        <p:nvCxnSpPr>
          <p:cNvPr id="79" name="Verbinder: gekrümmt 78">
            <a:extLst>
              <a:ext uri="{FF2B5EF4-FFF2-40B4-BE49-F238E27FC236}">
                <a16:creationId xmlns:a16="http://schemas.microsoft.com/office/drawing/2014/main" id="{4E3E5702-61B7-B724-BB0B-FEC4054F0F24}"/>
              </a:ext>
            </a:extLst>
          </p:cNvPr>
          <p:cNvCxnSpPr>
            <a:cxnSpLocks/>
            <a:stCxn id="39" idx="4"/>
            <a:endCxn id="54" idx="2"/>
          </p:cNvCxnSpPr>
          <p:nvPr/>
        </p:nvCxnSpPr>
        <p:spPr>
          <a:xfrm rot="16200000" flipH="1">
            <a:off x="2016458" y="2474304"/>
            <a:ext cx="2771298" cy="39278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Verbinder: gekrümmt 134">
            <a:extLst>
              <a:ext uri="{FF2B5EF4-FFF2-40B4-BE49-F238E27FC236}">
                <a16:creationId xmlns:a16="http://schemas.microsoft.com/office/drawing/2014/main" id="{9B6EDE87-7055-18A1-AAE1-BC88A90981F8}"/>
              </a:ext>
            </a:extLst>
          </p:cNvPr>
          <p:cNvCxnSpPr>
            <a:cxnSpLocks/>
            <a:stCxn id="54" idx="6"/>
            <a:endCxn id="65" idx="4"/>
          </p:cNvCxnSpPr>
          <p:nvPr/>
        </p:nvCxnSpPr>
        <p:spPr>
          <a:xfrm flipV="1">
            <a:off x="6086038" y="1046686"/>
            <a:ext cx="3061237" cy="47771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98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18</Words>
  <Application>Microsoft Office PowerPoint</Application>
  <PresentationFormat>Benutzerdefiniert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laureen thurner</dc:creator>
  <cp:lastModifiedBy>Gerit Wagner</cp:lastModifiedBy>
  <cp:revision>100</cp:revision>
  <dcterms:created xsi:type="dcterms:W3CDTF">2023-05-08T14:11:25Z</dcterms:created>
  <dcterms:modified xsi:type="dcterms:W3CDTF">2024-07-05T07:12:40Z</dcterms:modified>
</cp:coreProperties>
</file>