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"/>
  </p:notesMasterIdLst>
  <p:sldIdLst>
    <p:sldId id="262" r:id="rId2"/>
    <p:sldId id="263" r:id="rId3"/>
    <p:sldId id="264" r:id="rId4"/>
  </p:sldIdLst>
  <p:sldSz cx="162004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BE8"/>
    <a:srgbClr val="A681D8"/>
    <a:srgbClr val="B52503"/>
    <a:srgbClr val="E72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" autoAdjust="0"/>
    <p:restoredTop sz="96424" autoAdjust="0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633A-3D82-45CE-88F2-D6E6E0AF6573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6FB9-0712-4216-8E3B-F6BB895D8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14125"/>
            <a:ext cx="12150329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538401"/>
            <a:ext cx="12150329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60041"/>
            <a:ext cx="3493219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60041"/>
            <a:ext cx="10277153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154191"/>
            <a:ext cx="13972878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5782512"/>
            <a:ext cx="13972878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00203"/>
            <a:ext cx="6885186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00203"/>
            <a:ext cx="6885186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0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60041"/>
            <a:ext cx="13972878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118188"/>
            <a:ext cx="6853544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156278"/>
            <a:ext cx="685354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118188"/>
            <a:ext cx="688729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156278"/>
            <a:ext cx="6887296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5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76051"/>
            <a:ext cx="522506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44111"/>
            <a:ext cx="8201472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592229"/>
            <a:ext cx="522506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4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76051"/>
            <a:ext cx="522506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44111"/>
            <a:ext cx="8201472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592229"/>
            <a:ext cx="522506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60041"/>
            <a:ext cx="1397287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00203"/>
            <a:ext cx="1397287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008708"/>
            <a:ext cx="364509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3F3B-1090-4496-8AE8-1402F28FF1D0}" type="datetimeFigureOut">
              <a:rPr lang="de-DE" smtClean="0"/>
              <a:t>28.07.2024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008708"/>
            <a:ext cx="54676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008708"/>
            <a:ext cx="364509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ssdiagramm: Datenträger mit direktem Zugriff 6">
            <a:extLst>
              <a:ext uri="{FF2B5EF4-FFF2-40B4-BE49-F238E27FC236}">
                <a16:creationId xmlns:a16="http://schemas.microsoft.com/office/drawing/2014/main" id="{6587F420-4D00-A63A-FA78-B204C595D588}"/>
              </a:ext>
            </a:extLst>
          </p:cNvPr>
          <p:cNvSpPr/>
          <p:nvPr/>
        </p:nvSpPr>
        <p:spPr>
          <a:xfrm rot="16200000">
            <a:off x="13352210" y="1250935"/>
            <a:ext cx="994372" cy="2082961"/>
          </a:xfrm>
          <a:prstGeom prst="flowChartMagneticDrum">
            <a:avLst/>
          </a:prstGeom>
          <a:solidFill>
            <a:schemeClr val="bg1">
              <a:alpha val="81961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Flussdiagramm: Datenträger mit direktem Zugriff 7">
            <a:extLst>
              <a:ext uri="{FF2B5EF4-FFF2-40B4-BE49-F238E27FC236}">
                <a16:creationId xmlns:a16="http://schemas.microsoft.com/office/drawing/2014/main" id="{166EFFAE-A8B1-C4D1-1A2C-1C32BF8A2E25}"/>
              </a:ext>
            </a:extLst>
          </p:cNvPr>
          <p:cNvSpPr/>
          <p:nvPr/>
        </p:nvSpPr>
        <p:spPr>
          <a:xfrm rot="16200000">
            <a:off x="13344682" y="107654"/>
            <a:ext cx="990205" cy="2084308"/>
          </a:xfrm>
          <a:prstGeom prst="flowChartMagneticDru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AB8B63-3718-C71E-B0FA-0651545BD5EB}"/>
              </a:ext>
            </a:extLst>
          </p:cNvPr>
          <p:cNvSpPr txBox="1"/>
          <p:nvPr/>
        </p:nvSpPr>
        <p:spPr>
          <a:xfrm>
            <a:off x="12896818" y="1130060"/>
            <a:ext cx="18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BC0745-ED25-BB71-AAE4-6F8E32E6CDE0}"/>
              </a:ext>
            </a:extLst>
          </p:cNvPr>
          <p:cNvSpPr txBox="1"/>
          <p:nvPr/>
        </p:nvSpPr>
        <p:spPr>
          <a:xfrm>
            <a:off x="13133974" y="2265302"/>
            <a:ext cx="14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2CB12C-E814-3212-B900-AF4A2580D902}"/>
              </a:ext>
            </a:extLst>
          </p:cNvPr>
          <p:cNvSpPr/>
          <p:nvPr/>
        </p:nvSpPr>
        <p:spPr>
          <a:xfrm>
            <a:off x="8929500" y="467893"/>
            <a:ext cx="6405148" cy="252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9EAB6F-B635-E6B3-E91B-A775369A2824}"/>
              </a:ext>
            </a:extLst>
          </p:cNvPr>
          <p:cNvSpPr/>
          <p:nvPr/>
        </p:nvSpPr>
        <p:spPr>
          <a:xfrm>
            <a:off x="8119665" y="5885533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17C4AF-0582-1CA8-1CA7-929EB0FB30C7}"/>
              </a:ext>
            </a:extLst>
          </p:cNvPr>
          <p:cNvSpPr/>
          <p:nvPr/>
        </p:nvSpPr>
        <p:spPr>
          <a:xfrm>
            <a:off x="9389246" y="5890364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812420-8828-7406-08A5-C4E2C5B84AB4}"/>
              </a:ext>
            </a:extLst>
          </p:cNvPr>
          <p:cNvSpPr/>
          <p:nvPr/>
        </p:nvSpPr>
        <p:spPr>
          <a:xfrm>
            <a:off x="10666005" y="5885533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D3E762-01AB-88DD-DA08-3107817752A3}"/>
              </a:ext>
            </a:extLst>
          </p:cNvPr>
          <p:cNvSpPr txBox="1"/>
          <p:nvPr/>
        </p:nvSpPr>
        <p:spPr>
          <a:xfrm>
            <a:off x="7338128" y="7760713"/>
            <a:ext cx="19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directory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3A79F4-6C95-9082-C166-273468A5E7E3}"/>
              </a:ext>
            </a:extLst>
          </p:cNvPr>
          <p:cNvSpPr txBox="1"/>
          <p:nvPr/>
        </p:nvSpPr>
        <p:spPr>
          <a:xfrm>
            <a:off x="8980670" y="776071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</a:t>
            </a:r>
            <a:r>
              <a:rPr lang="de-DE" dirty="0"/>
              <a:t> </a:t>
            </a:r>
            <a:r>
              <a:rPr lang="en-US" dirty="0"/>
              <a:t>area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CD6B67-33FB-7A50-0887-FE7B321EA5F3}"/>
              </a:ext>
            </a:extLst>
          </p:cNvPr>
          <p:cNvSpPr txBox="1"/>
          <p:nvPr/>
        </p:nvSpPr>
        <p:spPr>
          <a:xfrm>
            <a:off x="10329748" y="776071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repository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6C41026-D381-1B71-64AD-65958AD9EF9B}"/>
              </a:ext>
            </a:extLst>
          </p:cNvPr>
          <p:cNvSpPr/>
          <p:nvPr/>
        </p:nvSpPr>
        <p:spPr>
          <a:xfrm>
            <a:off x="10795191" y="5994141"/>
            <a:ext cx="607900" cy="621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4052A3A-7659-019D-5E45-46C099C61DC5}"/>
              </a:ext>
            </a:extLst>
          </p:cNvPr>
          <p:cNvSpPr/>
          <p:nvPr/>
        </p:nvSpPr>
        <p:spPr>
          <a:xfrm>
            <a:off x="5627086" y="5566632"/>
            <a:ext cx="6405150" cy="252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F2D4F6B-148B-D77F-DD9D-0E48F075535E}"/>
              </a:ext>
            </a:extLst>
          </p:cNvPr>
          <p:cNvSpPr/>
          <p:nvPr/>
        </p:nvSpPr>
        <p:spPr>
          <a:xfrm>
            <a:off x="1199772" y="2387757"/>
            <a:ext cx="6405149" cy="252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A4CE306-B4D8-2C17-E7BE-B84DA5E9EA24}"/>
              </a:ext>
            </a:extLst>
          </p:cNvPr>
          <p:cNvCxnSpPr>
            <a:cxnSpLocks/>
          </p:cNvCxnSpPr>
          <p:nvPr/>
        </p:nvCxnSpPr>
        <p:spPr>
          <a:xfrm flipH="1" flipV="1">
            <a:off x="8776437" y="6558682"/>
            <a:ext cx="1944920" cy="74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afik 42" descr="Dokument Silhouette">
            <a:extLst>
              <a:ext uri="{FF2B5EF4-FFF2-40B4-BE49-F238E27FC236}">
                <a16:creationId xmlns:a16="http://schemas.microsoft.com/office/drawing/2014/main" id="{2E4524EF-078E-7FC8-3168-CBCD99AC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080" y="6090416"/>
            <a:ext cx="333225" cy="333225"/>
          </a:xfrm>
          <a:prstGeom prst="rect">
            <a:avLst/>
          </a:prstGeom>
        </p:spPr>
      </p:pic>
      <p:pic>
        <p:nvPicPr>
          <p:cNvPr id="44" name="Grafik 43" descr="Dokument Silhouette">
            <a:extLst>
              <a:ext uri="{FF2B5EF4-FFF2-40B4-BE49-F238E27FC236}">
                <a16:creationId xmlns:a16="http://schemas.microsoft.com/office/drawing/2014/main" id="{DC8787A1-1A20-C8C4-CC5E-5A788864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400" y="6186304"/>
            <a:ext cx="333225" cy="333225"/>
          </a:xfrm>
          <a:prstGeom prst="rect">
            <a:avLst/>
          </a:prstGeom>
        </p:spPr>
      </p:pic>
      <p:sp>
        <p:nvSpPr>
          <p:cNvPr id="46" name="Flussdiagramm: Datenträger mit direktem Zugriff 45">
            <a:extLst>
              <a:ext uri="{FF2B5EF4-FFF2-40B4-BE49-F238E27FC236}">
                <a16:creationId xmlns:a16="http://schemas.microsoft.com/office/drawing/2014/main" id="{83B1B608-74AE-CA57-A93D-D10865660194}"/>
              </a:ext>
            </a:extLst>
          </p:cNvPr>
          <p:cNvSpPr/>
          <p:nvPr/>
        </p:nvSpPr>
        <p:spPr>
          <a:xfrm rot="16200000">
            <a:off x="10641967" y="1244312"/>
            <a:ext cx="994372" cy="2082961"/>
          </a:xfrm>
          <a:prstGeom prst="flowChartMagneticDrum">
            <a:avLst/>
          </a:prstGeom>
          <a:solidFill>
            <a:schemeClr val="bg1">
              <a:alpha val="81961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F08905F-8E5A-E84B-0D10-164F635D1EA1}"/>
              </a:ext>
            </a:extLst>
          </p:cNvPr>
          <p:cNvCxnSpPr>
            <a:cxnSpLocks/>
          </p:cNvCxnSpPr>
          <p:nvPr/>
        </p:nvCxnSpPr>
        <p:spPr>
          <a:xfrm>
            <a:off x="12120654" y="2189624"/>
            <a:ext cx="704975" cy="8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C4D8C0B-D262-9441-FB88-F6D8243A198A}"/>
              </a:ext>
            </a:extLst>
          </p:cNvPr>
          <p:cNvSpPr txBox="1"/>
          <p:nvPr/>
        </p:nvSpPr>
        <p:spPr>
          <a:xfrm>
            <a:off x="10399331" y="2272354"/>
            <a:ext cx="14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Fork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C6F4255-8765-11AC-DB50-6E68E3875258}"/>
              </a:ext>
            </a:extLst>
          </p:cNvPr>
          <p:cNvSpPr/>
          <p:nvPr/>
        </p:nvSpPr>
        <p:spPr>
          <a:xfrm rot="16200000">
            <a:off x="3135304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C4F67A9-ED40-9FCE-004C-93B26068FA2D}"/>
              </a:ext>
            </a:extLst>
          </p:cNvPr>
          <p:cNvSpPr/>
          <p:nvPr/>
        </p:nvSpPr>
        <p:spPr>
          <a:xfrm rot="16200000">
            <a:off x="4178424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EFCF595-A1C7-9A4D-4E64-2C456C08E3F1}"/>
              </a:ext>
            </a:extLst>
          </p:cNvPr>
          <p:cNvSpPr/>
          <p:nvPr/>
        </p:nvSpPr>
        <p:spPr>
          <a:xfrm rot="16200000">
            <a:off x="5330719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E6F8714-F514-35D7-7CE4-3985568D29BB}"/>
              </a:ext>
            </a:extLst>
          </p:cNvPr>
          <p:cNvSpPr/>
          <p:nvPr/>
        </p:nvSpPr>
        <p:spPr>
          <a:xfrm rot="16200000">
            <a:off x="4176820" y="3548204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C8D80FC-F492-6C4A-E614-DEB5DC0FFAD3}"/>
              </a:ext>
            </a:extLst>
          </p:cNvPr>
          <p:cNvSpPr/>
          <p:nvPr/>
        </p:nvSpPr>
        <p:spPr>
          <a:xfrm rot="16200000">
            <a:off x="5248920" y="3548204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C8BAAE2-DFFE-C3D0-4A11-5860B1ACDBB6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>
            <a:off x="4538426" y="4486633"/>
            <a:ext cx="792295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DCDE02F-3482-DDD9-AFA3-3DC1D947C6E2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H="1">
            <a:off x="3495304" y="4486633"/>
            <a:ext cx="68312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943B33C-7E8D-E812-E8A0-616A054F7A4F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H="1">
            <a:off x="4536820" y="3728204"/>
            <a:ext cx="71210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F54F2860-60D9-D5B1-98C2-A469AE6544C6}"/>
              </a:ext>
            </a:extLst>
          </p:cNvPr>
          <p:cNvCxnSpPr>
            <a:stCxn id="56" idx="4"/>
            <a:endCxn id="59" idx="0"/>
          </p:cNvCxnSpPr>
          <p:nvPr/>
        </p:nvCxnSpPr>
        <p:spPr>
          <a:xfrm flipV="1">
            <a:off x="3495304" y="3728208"/>
            <a:ext cx="681516" cy="758429"/>
          </a:xfrm>
          <a:prstGeom prst="curvedConnector3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B83D1C4F-987B-FB15-F218-A235E6FA71E0}"/>
              </a:ext>
            </a:extLst>
          </p:cNvPr>
          <p:cNvSpPr/>
          <p:nvPr/>
        </p:nvSpPr>
        <p:spPr>
          <a:xfrm rot="3185670">
            <a:off x="4274420" y="2742752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FEATURE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D6F63092-104D-5130-8272-E9929B0A2270}"/>
              </a:ext>
            </a:extLst>
          </p:cNvPr>
          <p:cNvGrpSpPr/>
          <p:nvPr/>
        </p:nvGrpSpPr>
        <p:grpSpPr>
          <a:xfrm rot="5400000" flipH="1">
            <a:off x="10794172" y="6673984"/>
            <a:ext cx="1038899" cy="607878"/>
            <a:chOff x="10194354" y="15380753"/>
            <a:chExt cx="2296634" cy="1118429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423A928-9BE0-2DCB-14C1-50015C07651E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399AE540-1FE0-B048-506F-16CD99B7FB46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90FC5E7-7516-002A-D2C3-5D85F58DC8CE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275F93A-41FA-A77C-4500-7C28ACF53F77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02C5855C-3018-7CE7-8785-CFF22D42E03B}"/>
                </a:ext>
              </a:extLst>
            </p:cNvPr>
            <p:cNvCxnSpPr>
              <a:cxnSpLocks/>
              <a:endCxn id="84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33EF55E7-E51C-73BA-B952-234F2CA636C6}"/>
                </a:ext>
              </a:extLst>
            </p:cNvPr>
            <p:cNvCxnSpPr>
              <a:cxnSpLocks/>
              <a:stCxn id="84" idx="0"/>
              <a:endCxn id="83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D70BF36C-80EA-17C1-FE34-31F075FE7DD2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Verbinder: gekrümmt 89">
              <a:extLst>
                <a:ext uri="{FF2B5EF4-FFF2-40B4-BE49-F238E27FC236}">
                  <a16:creationId xmlns:a16="http://schemas.microsoft.com/office/drawing/2014/main" id="{B9B3ECCD-F768-4404-670E-B62D34F7833F}"/>
                </a:ext>
              </a:extLst>
            </p:cNvPr>
            <p:cNvCxnSpPr>
              <a:stCxn id="83" idx="4"/>
              <a:endCxn id="8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4B84F55-F966-B39B-C84B-82D7FA72459A}"/>
              </a:ext>
            </a:extLst>
          </p:cNvPr>
          <p:cNvGrpSpPr/>
          <p:nvPr/>
        </p:nvGrpSpPr>
        <p:grpSpPr>
          <a:xfrm rot="5400000" flipH="1">
            <a:off x="12728227" y="1095509"/>
            <a:ext cx="515055" cy="248692"/>
            <a:chOff x="10194354" y="15380753"/>
            <a:chExt cx="2296634" cy="1118429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A2172A72-2701-3EB2-94C1-161454D262A3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9E4A0DA-2914-1FFD-1877-311D7A27C8DF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5A487DE-01CF-4E81-A35A-B735934C7CA4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1266C1E-BD5F-3CC6-7F3F-0BE132415228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AEACC03-CAE0-73FF-6F5B-BCE43B8479F4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EF33A998-4478-75AF-043A-BA6597698F0A}"/>
                </a:ext>
              </a:extLst>
            </p:cNvPr>
            <p:cNvCxnSpPr>
              <a:cxnSpLocks/>
              <a:stCxn id="94" idx="0"/>
              <a:endCxn id="93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B35FE326-CCC0-8E7E-1DF3-017B6107FE76}"/>
                </a:ext>
              </a:extLst>
            </p:cNvPr>
            <p:cNvCxnSpPr>
              <a:cxnSpLocks/>
              <a:stCxn id="93" idx="0"/>
              <a:endCxn id="92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DA2F081C-E199-8858-ECED-AF629935C4C7}"/>
                </a:ext>
              </a:extLst>
            </p:cNvPr>
            <p:cNvCxnSpPr>
              <a:cxnSpLocks/>
              <a:stCxn id="96" idx="0"/>
              <a:endCxn id="9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Verbinder: gekrümmt 99">
              <a:extLst>
                <a:ext uri="{FF2B5EF4-FFF2-40B4-BE49-F238E27FC236}">
                  <a16:creationId xmlns:a16="http://schemas.microsoft.com/office/drawing/2014/main" id="{B64E5F58-B7BA-6D79-43B1-5DCDED30C89E}"/>
                </a:ext>
              </a:extLst>
            </p:cNvPr>
            <p:cNvCxnSpPr>
              <a:stCxn id="92" idx="4"/>
              <a:endCxn id="9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3496F8A-934F-FEF6-28D4-E8425071EE61}"/>
              </a:ext>
            </a:extLst>
          </p:cNvPr>
          <p:cNvGrpSpPr/>
          <p:nvPr/>
        </p:nvGrpSpPr>
        <p:grpSpPr>
          <a:xfrm rot="5400000" flipH="1">
            <a:off x="11690389" y="2303356"/>
            <a:ext cx="515055" cy="248692"/>
            <a:chOff x="10194354" y="15380753"/>
            <a:chExt cx="2296634" cy="1118429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8BB5773-0137-C80E-FC6F-DD14CAC392D1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3BA12130-B634-1753-BDAE-84E938ED96E2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DBD674F-A223-0C35-CB94-475DD3ADEB8A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F5907352-E451-0131-F63C-0BC8ACB6ABB5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27EF7714-8018-86E7-2903-ADBFC7854160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007AAF10-85FB-15A6-A666-611F96339E56}"/>
                </a:ext>
              </a:extLst>
            </p:cNvPr>
            <p:cNvCxnSpPr>
              <a:cxnSpLocks/>
              <a:stCxn id="104" idx="0"/>
              <a:endCxn id="103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FB2AC376-BCF5-ACBC-53DE-B0EB48EB3AD6}"/>
                </a:ext>
              </a:extLst>
            </p:cNvPr>
            <p:cNvCxnSpPr>
              <a:cxnSpLocks/>
              <a:stCxn id="103" idx="0"/>
              <a:endCxn id="102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75E157F-27B8-091F-DE6E-9F4BB5F1F76E}"/>
                </a:ext>
              </a:extLst>
            </p:cNvPr>
            <p:cNvCxnSpPr>
              <a:cxnSpLocks/>
              <a:stCxn id="106" idx="0"/>
              <a:endCxn id="10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Verbinder: gekrümmt 109">
              <a:extLst>
                <a:ext uri="{FF2B5EF4-FFF2-40B4-BE49-F238E27FC236}">
                  <a16:creationId xmlns:a16="http://schemas.microsoft.com/office/drawing/2014/main" id="{2BEC123B-07D1-DA77-068A-C74FBD19DD50}"/>
                </a:ext>
              </a:extLst>
            </p:cNvPr>
            <p:cNvCxnSpPr>
              <a:stCxn id="102" idx="4"/>
              <a:endCxn id="10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D82F8470-3D80-DEBE-44CB-F4E3E971AD91}"/>
              </a:ext>
            </a:extLst>
          </p:cNvPr>
          <p:cNvGrpSpPr/>
          <p:nvPr/>
        </p:nvGrpSpPr>
        <p:grpSpPr>
          <a:xfrm rot="5400000" flipH="1">
            <a:off x="12728227" y="2284061"/>
            <a:ext cx="515055" cy="248692"/>
            <a:chOff x="10194354" y="15380753"/>
            <a:chExt cx="2296634" cy="1118429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BF4C33-37DC-FFA0-14B3-CA91A47C8637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E64914-56F9-E86A-5E35-062AE653F700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FD2BC62B-826D-18AC-E1AC-845CB8616700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7AA6D6C-96F6-C410-5771-FF0F00452C58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28D9D6F-4CB9-C4C2-88F4-D9327B915E63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DDF111FF-7414-4B21-A92B-D62B47D56196}"/>
                </a:ext>
              </a:extLst>
            </p:cNvPr>
            <p:cNvCxnSpPr>
              <a:cxnSpLocks/>
              <a:stCxn id="115" idx="0"/>
              <a:endCxn id="114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0FF70FB-9A33-20C0-DB38-4C7DCC2B828C}"/>
                </a:ext>
              </a:extLst>
            </p:cNvPr>
            <p:cNvCxnSpPr>
              <a:cxnSpLocks/>
              <a:stCxn id="114" idx="0"/>
              <a:endCxn id="113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231029CA-D389-2747-BF56-FBF5EF5726E2}"/>
                </a:ext>
              </a:extLst>
            </p:cNvPr>
            <p:cNvCxnSpPr>
              <a:cxnSpLocks/>
              <a:stCxn id="117" idx="0"/>
              <a:endCxn id="116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Verbinder: gekrümmt 120">
              <a:extLst>
                <a:ext uri="{FF2B5EF4-FFF2-40B4-BE49-F238E27FC236}">
                  <a16:creationId xmlns:a16="http://schemas.microsoft.com/office/drawing/2014/main" id="{0D0F75A9-88D6-C3FB-4BE1-E6C43978373C}"/>
                </a:ext>
              </a:extLst>
            </p:cNvPr>
            <p:cNvCxnSpPr>
              <a:stCxn id="113" idx="4"/>
              <a:endCxn id="116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6D813A8-15AA-6770-648F-6AE5984C162A}"/>
              </a:ext>
            </a:extLst>
          </p:cNvPr>
          <p:cNvCxnSpPr>
            <a:cxnSpLocks/>
          </p:cNvCxnSpPr>
          <p:nvPr/>
        </p:nvCxnSpPr>
        <p:spPr>
          <a:xfrm flipV="1">
            <a:off x="13018535" y="1396463"/>
            <a:ext cx="0" cy="549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F7139E1-87EB-15A0-26BB-103895EE4B1F}"/>
              </a:ext>
            </a:extLst>
          </p:cNvPr>
          <p:cNvCxnSpPr>
            <a:cxnSpLocks/>
          </p:cNvCxnSpPr>
          <p:nvPr/>
        </p:nvCxnSpPr>
        <p:spPr>
          <a:xfrm>
            <a:off x="12923053" y="1445652"/>
            <a:ext cx="0" cy="5602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850938E-FDE7-2BCB-DDB2-56D535AD89B2}"/>
              </a:ext>
            </a:extLst>
          </p:cNvPr>
          <p:cNvCxnSpPr>
            <a:cxnSpLocks/>
          </p:cNvCxnSpPr>
          <p:nvPr/>
        </p:nvCxnSpPr>
        <p:spPr>
          <a:xfrm>
            <a:off x="8771600" y="6225217"/>
            <a:ext cx="1944920" cy="74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2A51876-7108-59B7-F82C-5FDFE0757503}"/>
              </a:ext>
            </a:extLst>
          </p:cNvPr>
          <p:cNvSpPr/>
          <p:nvPr/>
        </p:nvSpPr>
        <p:spPr>
          <a:xfrm rot="16200000">
            <a:off x="6507147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5300AE-B9E8-B47C-66F3-360E8F094C4D}"/>
              </a:ext>
            </a:extLst>
          </p:cNvPr>
          <p:cNvCxnSpPr>
            <a:cxnSpLocks/>
            <a:stCxn id="4" idx="0"/>
            <a:endCxn id="58" idx="4"/>
          </p:cNvCxnSpPr>
          <p:nvPr/>
        </p:nvCxnSpPr>
        <p:spPr>
          <a:xfrm flipH="1">
            <a:off x="5690719" y="4486633"/>
            <a:ext cx="81642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AF36DD46-2B44-9044-4A2E-41BA7F7C549E}"/>
              </a:ext>
            </a:extLst>
          </p:cNvPr>
          <p:cNvSpPr/>
          <p:nvPr/>
        </p:nvSpPr>
        <p:spPr>
          <a:xfrm rot="3185670">
            <a:off x="5649435" y="3368220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MAIN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06A707-FFF0-2F59-AFD2-310D931B8CAD}"/>
              </a:ext>
            </a:extLst>
          </p:cNvPr>
          <p:cNvSpPr/>
          <p:nvPr/>
        </p:nvSpPr>
        <p:spPr>
          <a:xfrm>
            <a:off x="1078179" y="2332582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/>
              <a:t>1</a:t>
            </a:r>
            <a:endParaRPr lang="en-US" sz="3201" b="1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D2B12E8-008C-9617-433B-082DFEB76518}"/>
              </a:ext>
            </a:extLst>
          </p:cNvPr>
          <p:cNvSpPr txBox="1"/>
          <p:nvPr/>
        </p:nvSpPr>
        <p:spPr>
          <a:xfrm>
            <a:off x="1688608" y="2746496"/>
            <a:ext cx="1938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Branching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D1C353F-44AF-0C7D-32D4-B8D2D84BE887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42922" y="2692582"/>
            <a:ext cx="53526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2F2F6019-200F-9D17-3922-BACD6DC36D74}"/>
              </a:ext>
            </a:extLst>
          </p:cNvPr>
          <p:cNvSpPr/>
          <p:nvPr/>
        </p:nvSpPr>
        <p:spPr>
          <a:xfrm>
            <a:off x="5366036" y="5463880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331824A-C563-5DAC-C301-533C6F870D9E}"/>
              </a:ext>
            </a:extLst>
          </p:cNvPr>
          <p:cNvSpPr txBox="1"/>
          <p:nvPr/>
        </p:nvSpPr>
        <p:spPr>
          <a:xfrm>
            <a:off x="5934829" y="5949138"/>
            <a:ext cx="198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Committing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DBF7251-6CBE-77ED-091A-4F7F95A63D68}"/>
              </a:ext>
            </a:extLst>
          </p:cNvPr>
          <p:cNvSpPr txBox="1"/>
          <p:nvPr/>
        </p:nvSpPr>
        <p:spPr>
          <a:xfrm>
            <a:off x="9376727" y="741085"/>
            <a:ext cx="23451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Collaborating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ADB01D5-AE37-82AF-154B-543860B091CF}"/>
              </a:ext>
            </a:extLst>
          </p:cNvPr>
          <p:cNvSpPr/>
          <p:nvPr/>
        </p:nvSpPr>
        <p:spPr>
          <a:xfrm>
            <a:off x="8787273" y="326686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3</a:t>
            </a:r>
          </a:p>
        </p:txBody>
      </p: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4E3E5702-61B7-B724-BB0B-FEC4054F0F24}"/>
              </a:ext>
            </a:extLst>
          </p:cNvPr>
          <p:cNvCxnSpPr>
            <a:cxnSpLocks/>
            <a:stCxn id="39" idx="4"/>
            <a:endCxn id="54" idx="2"/>
          </p:cNvCxnSpPr>
          <p:nvPr/>
        </p:nvCxnSpPr>
        <p:spPr>
          <a:xfrm rot="16200000" flipH="1">
            <a:off x="2016458" y="2474304"/>
            <a:ext cx="2771298" cy="3927857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Verbinder: gekrümmt 134">
            <a:extLst>
              <a:ext uri="{FF2B5EF4-FFF2-40B4-BE49-F238E27FC236}">
                <a16:creationId xmlns:a16="http://schemas.microsoft.com/office/drawing/2014/main" id="{9B6EDE87-7055-18A1-AAE1-BC88A90981F8}"/>
              </a:ext>
            </a:extLst>
          </p:cNvPr>
          <p:cNvCxnSpPr>
            <a:cxnSpLocks/>
            <a:stCxn id="54" idx="6"/>
            <a:endCxn id="65" idx="4"/>
          </p:cNvCxnSpPr>
          <p:nvPr/>
        </p:nvCxnSpPr>
        <p:spPr>
          <a:xfrm flipV="1">
            <a:off x="6086038" y="1046686"/>
            <a:ext cx="3061237" cy="4777194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84B1B96-7694-069D-C8E1-4225A0D1105A}"/>
              </a:ext>
            </a:extLst>
          </p:cNvPr>
          <p:cNvSpPr/>
          <p:nvPr/>
        </p:nvSpPr>
        <p:spPr>
          <a:xfrm>
            <a:off x="0" y="0"/>
            <a:ext cx="16200438" cy="864076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05AC70-6CDD-7544-0FF7-D25128F0C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6383" r="55086" b="6907"/>
          <a:stretch/>
        </p:blipFill>
        <p:spPr>
          <a:xfrm>
            <a:off x="431035" y="335786"/>
            <a:ext cx="7426139" cy="79691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467D112-616D-C8D5-8DBE-925968F1E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1" t="5728" r="2738" b="7560"/>
          <a:stretch/>
        </p:blipFill>
        <p:spPr>
          <a:xfrm>
            <a:off x="8343265" y="335786"/>
            <a:ext cx="7426138" cy="796919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D8CBD1E-6E4B-2ED1-8488-A6283F850B6B}"/>
              </a:ext>
            </a:extLst>
          </p:cNvPr>
          <p:cNvSpPr/>
          <p:nvPr/>
        </p:nvSpPr>
        <p:spPr>
          <a:xfrm>
            <a:off x="0" y="0"/>
            <a:ext cx="16200438" cy="864076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28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128EB5A-B931-4139-8AC1-F0AC9B929792}"/>
              </a:ext>
            </a:extLst>
          </p:cNvPr>
          <p:cNvSpPr/>
          <p:nvPr/>
        </p:nvSpPr>
        <p:spPr>
          <a:xfrm>
            <a:off x="0" y="0"/>
            <a:ext cx="16200438" cy="864076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14CF95C-482A-3AAB-8C58-D04C1D31489D}"/>
              </a:ext>
            </a:extLst>
          </p:cNvPr>
          <p:cNvSpPr/>
          <p:nvPr/>
        </p:nvSpPr>
        <p:spPr>
          <a:xfrm>
            <a:off x="3233692" y="3477773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8E4FF55-4FB6-C5AC-555A-FB7733E8C538}"/>
              </a:ext>
            </a:extLst>
          </p:cNvPr>
          <p:cNvSpPr/>
          <p:nvPr/>
        </p:nvSpPr>
        <p:spPr>
          <a:xfrm>
            <a:off x="7521549" y="6609071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0020ABE-56E8-E1E9-13D0-377A04EF1228}"/>
              </a:ext>
            </a:extLst>
          </p:cNvPr>
          <p:cNvSpPr/>
          <p:nvPr/>
        </p:nvSpPr>
        <p:spPr>
          <a:xfrm>
            <a:off x="10942786" y="1471877"/>
            <a:ext cx="720000" cy="720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3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33FAF7CB-06D2-23AA-F4A2-4578E33A0922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 rot="16200000" flipH="1">
            <a:off x="4171971" y="3619499"/>
            <a:ext cx="2771298" cy="3927857"/>
          </a:xfrm>
          <a:prstGeom prst="curvedConnector2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DA003CBF-2362-227A-FBD6-30FA9EA9E984}"/>
              </a:ext>
            </a:extLst>
          </p:cNvPr>
          <p:cNvCxnSpPr>
            <a:cxnSpLocks/>
            <a:stCxn id="6" idx="6"/>
            <a:endCxn id="7" idx="4"/>
          </p:cNvCxnSpPr>
          <p:nvPr/>
        </p:nvCxnSpPr>
        <p:spPr>
          <a:xfrm flipV="1">
            <a:off x="8241555" y="2191877"/>
            <a:ext cx="3061237" cy="4777194"/>
          </a:xfrm>
          <a:prstGeom prst="curvedConnector2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D2F41371-0C18-D39A-D57D-BAF5FDBC360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3593692" y="1831877"/>
            <a:ext cx="7349094" cy="1645896"/>
          </a:xfrm>
          <a:prstGeom prst="curvedConnector2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459F9C9-A877-CA02-3EB4-C9AA32C6EFAE}"/>
              </a:ext>
            </a:extLst>
          </p:cNvPr>
          <p:cNvSpPr txBox="1"/>
          <p:nvPr/>
        </p:nvSpPr>
        <p:spPr>
          <a:xfrm>
            <a:off x="8450766" y="4597899"/>
            <a:ext cx="44181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en-US" sz="2800" dirty="0"/>
              <a:t>Committing - Collaborating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64FE29-21DC-565E-2E1F-BF06D7251DA2}"/>
              </a:ext>
            </a:extLst>
          </p:cNvPr>
          <p:cNvSpPr txBox="1"/>
          <p:nvPr/>
        </p:nvSpPr>
        <p:spPr>
          <a:xfrm>
            <a:off x="4812488" y="1977203"/>
            <a:ext cx="50072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en-US" sz="2800" dirty="0"/>
              <a:t>Branching - Collaborating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329426-2A88-D7E7-D47A-B6638BAD455B}"/>
              </a:ext>
            </a:extLst>
          </p:cNvPr>
          <p:cNvSpPr txBox="1"/>
          <p:nvPr/>
        </p:nvSpPr>
        <p:spPr>
          <a:xfrm>
            <a:off x="2374714" y="5438941"/>
            <a:ext cx="42863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/>
            </a:lvl1pPr>
          </a:lstStyle>
          <a:p>
            <a:r>
              <a:rPr lang="en-US" sz="2800" dirty="0"/>
              <a:t>Branching - Committing</a:t>
            </a:r>
          </a:p>
        </p:txBody>
      </p:sp>
    </p:spTree>
    <p:extLst>
      <p:ext uri="{BB962C8B-B14F-4D97-AF65-F5344CB8AC3E}">
        <p14:creationId xmlns:p14="http://schemas.microsoft.com/office/powerpoint/2010/main" val="397807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30</Words>
  <Application>Microsoft Office PowerPoint</Application>
  <PresentationFormat>Benutzerdefiniert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105</cp:revision>
  <dcterms:created xsi:type="dcterms:W3CDTF">2023-05-08T14:11:25Z</dcterms:created>
  <dcterms:modified xsi:type="dcterms:W3CDTF">2024-07-28T08:07:22Z</dcterms:modified>
</cp:coreProperties>
</file>