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9:11.17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1320 0 30146,'-6'20'-327,"2"-7"1,1 0 271,-2 2 1,0 3 0,0 2 0,-1 0 26,0-1 1,-1 8 0,-1-1 0,2-2 5,-1-2 0,2-4 1,0 0 10,0 0 0,0 1 0,-1 1 0,-1 3 3,0 2 0,0 1 1,1-7-1,0 2 0,0 0 0,-2 7 1,0 1-34,0-2 0,1-1 0,1-4 1,-1 0 40,1 1 0,-1 1 0,0 1 0,-1 4 0,0-1 0,-1 2 0,0 2 0,-1 2 0,0 4 0,-1-1 0,-1 4 0,1 0 0,-2 4 0,-1 2 0,4-9 0,0-4 0,0-1 0,1 1 0,0-4 0,1-3 0,1-2 0,1-3 0,0 1 0,-1-1 0,1-1 0,0 0 0,0 0 0,0 1 0,-1 1 0,1-1 0,0-1 0,2-7 0,0 1 0,-1 2 0,-1 2 0,1 2 0,-1 0 0,0 0 0,-1 1 0,1 0 0,-1 2 0,0 3 0,1-7 0,2-6 0,-1 4 0,0 0 0,1-4 0,0-1 0,0 1 0,-2 6 0,0 2 0,0-2 0,0 2 0,0 0 0,-2 5 0,1-4 0,-1 6 0,2-6 0,-1 0 0,1-3 0,0 2 0,0-1 0,0 0 0,0 0 0,-1 3 0,1-1 0,-1 0 0,-1 4 0,1 1 0,-2 2 0,1-2 0,1-3 0,0 1 0,-1-1 0,2-2 0,-3 8 0,0 2 0,-1 0 0,0 1 0,1-1 0,1-5 0,-1 5 0,-1 2 0,1-4 0,-1 3 0,1-1 0,0-4 0,0 3 0,1-2 0,-1-1 0,0 3 0,2-6 0,-3 8 0,1-2 0,1-5 0,-1 6 0,0 0 0,-1 1 0,2-7 0,1-2 0,1-4 0,0 1 0,-1 0 0,2-1 0,-1 0 0,0 0 0,1-6 0,1 0 0,-1 1 0,2-4 0,-1 2 0,-1 3 0,2-5 0,-1 3 0,-1 1 0,2-5 0,-1 4 0,-1 2 0,-1 3 0,0 1 0,0 1 0,0-1 0,0 0 0,0 0 0,0 0 0,0 1 0,0-2 0,0 2 0,0-2 0,0 2 0,2-8 0,0 0 0,-1 3 0,0 1 0,-2 4 0,2-2 0,-1 0 0,0 0 0,1-1 0,-1 2 0,0 0 0,0 0 0,0 0 0,0 0 0,0-1 0,1-1 0,-2 4 0,2-3 0,0-4 0,1-3 0,2-7 0,-1 8 0,-2 1 0,-1 6 0,2-6 0,0-2 0,3-8 0,-2 4 0,2-5 0,-1 5 0,-3 7 0,-1 6 0,-1 1 0,0 3 0,-1 2 0,-1 4 0,-2 4 0,3-6 0,0-3 0,1-2 0,1-4 0,0 1 0,3-13 40,3-9 1,3-9 0,2-10-41,0 1 0,-1 6 0,-1 1 0,0 1 0,1-6 0,1 1 0,-1 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9:54.45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192 86 24575,'-12'3'0,"2"1"0,1 3 0,4 1 0,-9-8 0,7 0 0,-7 0 0,0-10 0,2-2 0,2-9 0,13 9 0,4 5 0,5 4 0,2 3 0,-2 3 0,-3 4 0,-2-2 0,-9 9 0,-5 3 0,2-6 0,-9 1 0,0 0 0,2 0 0,-7-7 0,5 2 0,-5-5 0,0-11 0,5-5 0,7-5 0,4 4 0,3 1 0,0-3 0,7 6 0,3-1 0,2 2 0,-5 3 0,7 7 0,2 0 0,-4 0 0,2 0 0,3 0 0,-8 2 0,1 3 0,-1 2 0,-6 10 0,4-3 0,-5 5 0,-2-5 0,-2-2 0,-5-2 0,-5 4 0,-9-7 0,6 0 0,1-7 0,10-2 0,-4-5 0,6 2 0,2-9 0,0-3 0,0 5 0,0-2 0,0-3 0,2 8 0,6 2 0,-4 4 0,10 3 0,3 0 0,-5 0 0,0 3 0,-3 4 0,-2-2 0,-5 7 0,3-1 0,2 1 0,0 3 0,-7 6 0,0 0 0,-2-6 0,-5-1 0,2-2 0,-9 2 0,0-7 0,-7-14 0,9 2 0,5-9 0,2-3 0,-2-2 0,5-2 0,-6 0 0,6-1 0,2 8 0,0 0 0,0-3 0,0 5 0,2 0 0,6 3 0,-4 2 0,10 7 0,3 0 0,-5 2 0,2 5 0,2 7 0,-6-2 0,-3 3 0,-5 1 0,-2-4 0,0 2 0,0 3 0,0-5 0,-2 0 0,-5-3 0,-5 5 0,-9-6 0,7-1 0,-1-10 0,-1-4 0,7 2 0,1-9 0,6 7 0,2-7 0,0 7 0,0-8 0,0 8 0,2-5 0,6 3 0,-4 2 0,10 7 0,3 0 0,-8 0 0,10-10 0,-7-2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3:58.41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43 64 12287,'-14'-7'0,"2"-2"0,3-3 0,2 5 0,7-7 0,0 9 0,0-5 0,0 10 0,0 0 0,0 10 0,0 2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3:59.06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0 255 12287,'0'-12'0,"0"-7"0,0 15 0,3-8 0,4 2 0,4 3 0,11 7 0,-1 0 0,0 0 0,7-7 0,3 0 0,0 3 0,0 1 0,6 3 0,-1 0 0,2 0 0,-3 0 0,5 0 0,-7 0 0,10 0 0,-10-9 0,5 6 0,-10-4 0,0 5 0,3 2 0,-7-7 0,4 0 0,-5 2 0,-1-7 0,-1-2 0,-9 2 0,-5-2 0,-7 7 0,-7-5 0,-7 3 0,-5 4 0,-3 3 0,1 2 0,0 0 0,0-7 0,-1-1 0,1 4 0,2-1 0,5-2 0,-5 5 0,19-8 0,0 10 0,10 0 0,11 0 0,0 0 0,8 0 0,-1 0 0,-2 0 0,-3 0 0,-1 2 0,-1 3 0,-2 5 0,-5 1 0,5-3 0,-5 6 0,5 2 0,-7-4 0,-5 2 0,-2 0 0,-1 1 0,3-1 0,-2-2 0,-10 4 0,-4-2 0,-3 3 0,-2 2 0,-7 2 0,-1 0 0,1 0 0,0 1 0,0-1 0,-1 0 0,1 0 0,0 1 0,0-1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3:59.39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65 12287,'2'-12'0,"3"2"0,4 3 0,3 0 0,2 0 0,8 7 0,-1 0 0,0 0 0,0 0 0,1-2 0,-1-3 0,0-2 0,0 0 0,1 7 0,-1 0 0,0 0 0,0 0 0,1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3:59.58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22 128 12287,'-12'0'0,"3"0"0,9 0 0,0 0 0,9 0 0,3-3 0,9-4 0,1-5 0,-1-2 0,0 2 0,0 3 0,1-5 0,-1 7 0,0 0 0,0-3 0,1 8 0,-1-5 0,0-5 0,0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4:01.18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19 12287,'0'-11'0,"0"4"0,0 14 0,0 4 0,0 13 0,0 4 0,0 8 0,9-6 0,-4 11 0,9-8 0,3 0 0,-6 7 0,3-7 0,1 2 0,-4 1 0,1-8 0,-7 5 0,2-2 0,7 4 0,-7-6 0,-2-3 0,-3-3 0,-2-11 0,10 7 0,2-7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4:01.5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55 12287,'0'-12'0,"2"5"0,5 14 0,8 7 0,3 12 0,4 3 0,-3-1 0,-5 3 0,9-5 0,-6 7 0,-1-3 0,3-4 0,0 5 0,2-3 0,-2-2 0,-4-2 0,3-3 0,-6 0 0,2 1 0,1-1 0,-8-9 0,7-5 0,2-5 0,-4-2 0,0-2 0,-3-5 0,-2-5 0,-7-9 0,0-1 0,0 1 0,0-7 0,0-3 0,0-2 0,0-5 0,0 5 0,0 0 0,0 0 0,0 0 0,0 7 0,0-2 0,0 4 0,0 3 0,0 0 0,0-1 0,0 13 0,3 7 0,4 6 0,5 13 0,2-5 0,-2 9 0,-3 0 0,17 0 0,-2 1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4:01.8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0 211 12287,'8'-21'0,"1"-1"0,3 1 0,-7 0 0,2 0 0,-3-1 0,3 1 0,-4 7 0,4 0 0,-5-3 0,8 8 0,-8 2 0,5 14 0,-4 7 0,-3 5 0,2 2 0,3 0 0,2 1 0,-3-1 0,1 0 0,0 0 0,2 1 0,2-1 0,-2 0 0,8 0 0,-4-9 0,4-5 0,-1-4 0,7-3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4:02.03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43 64 12287,'-12'-14'0,"3"2"0,2 0 0,0 0 0,0 8 0,7-6 0,0 10 0,0 0 0,0 10 0,0 1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4:02.63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43 298 12287,'-12'-9'0,"1"7"0,6-8 0,-2 1 0,0 4 0,9-7 0,5 3 0,7 4 0,5 3 0,5 2 0,4-3 0,8-4 0,4 5 0,2-5 0,1 4 0,-1 3 0,1 0 0,-3-2 0,-2-3 0,-3-2 0,-7-7 0,5 5 0,-2-1 0,-5 1 0,-2-8 0,-10 12 0,0-9 0,-7 2 0,5-4 0,-3 2 0,-4 9 0,-10-4 0,-4 2 0,-3-1 0,-2 1 0,-7 7 0,-1 0 0,1 0 0,9-2 0,5-5 0,5 5 0,2-10 0,0 5 0,2 4 0,5-4 0,8 5 0,3 2 0,4 0 0,-1 0 0,-7 2 0,0 3 0,3 4 0,2 3 0,2 5 0,0 2 0,0 2 0,-9 0 0,-5 0 0,-4 1 0,-3-1 0,0 0 0,-3 0 0,-4 1 0,3-1 0,-11 0 0,1 0 0,2 1 0,-6-11 0,6 18 0,-10-6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4:02.9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85 12287,'21'-7'0,"0"0"0,1 3 0,-1 1 0,2-4 0,3 0 0,3 0 0,-3-3 0,0 8 0,0-5 0,2 5 0,-2 2 0,7-10 0,0-2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9:55.44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24575,'0'21'0,"0"1"0,0-1 0,0 1 0,0-1 0,7 3 0,3 4 0,2 5 0,4 1 0,-6-1 0,-1-7 0,-2 5 0,0 2 0,7-7 0,-6 3 0,-4-5 0,1-3 0,0 0 0,2 1 0,0-10 0,-9 4 0,-6-9 0,6-9 0,-7-10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4:03.14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255 1 12287,'-11'21'0,"-8"0"0,7 0 0,-2 1 0,0-1 0,6 0 0,-6 3 0,-2 2 0,-3 2 0,5 8 0,0-8 0,-1-2 0,4-3 0,-8 8 0,16-7 0,-16-3 0,17-2 0,-17-7 0,7 9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4:03.3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 41 12287,'-12'-12'0,"2"-7"0,13 17 0,4-5 0,5 7 0,9 4 0,0 6 0,0 1 0,-6 1 0,-1 5 0,2-3 0,3 3 0,2-6 0,1 4 0,-1-1 0,0-3 0,0 6 0,-2-8 0,-5 3 0,5 0 0,-7 5 0,2-6 0,-2 1 0,-2 0 0,-3-5 0,-7 7 0,0-9 0,0 4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4:04.1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22 192 12287,'-12'-10'0,"2"8"0,10-7 0,10 9 0,4 0 0,5 0 0,2 0 0,3 0 0,4 0 0,5-3 0,0-4 0,5 5 0,-10-5 0,1 2 0,1-2 0,-6 5 0,7-10 0,-10 7 0,0-2 0,0 0 0,1 5 0,-1-6 0,-2 4 0,-5-10 0,-5 6 0,-9-6 0,-2 2 0,-5-2 0,-7 7 0,-5 5 0,0 0 0,2-3 0,3-2 0,-2 2 0,-3 3 0,-2 2 0,-1 0 0,8 0 0,0 0 0,9 0 0,-4 0 0,18 0 0,5 0 0,5 0 0,3 0 0,-1 0 0,0 0 0,0 7 0,1 0 0,-1 0 0,0 2 0,-7-4 0,0 9 0,3 3 0,-5-5 0,0 2 0,-1 0 0,1-2 0,-7 7 0,2-5 0,-5 5 0,-11 2 0,-5 0 0,-5 0 0,-2 1 0,-1-1 0,3 0 0,5 0 0,-5 1 0,5-3 0,-5-5 0,-2 5 0,0-8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4:04.4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12287,'0'14'0,"0"0"0,0 3 0,0 4 0,3 8 0,2 6 0,2 5 0,0 3 0,-7-1 0,2 1 0,5-1 0,-5 1 0,6-3 0,-6-2 0,-2-3 0,0-2 0,0 2 0,0-6 0,0-6 0,0 6 0,0-1 0,0-2 0,0-2 0,0-3 0,0 0 0,0 0 0,0-9 0,-10-2 0,-1-10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4:06.54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43 64 12287,'-14'-3'0,"2"-4"0,3-7 0,2 5 0,7-3 0,0 5 0,0 4 0,0-6 0,9 9 0,3 9 0,9 3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4:06.35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1 339 12287,'0'-15'0,"0"1"0,0-2 0,0 4 0,2-2 0,5-3 0,-4 5 0,4-2 0,-5 0 0,-2-7 0,7 0 0,0-1 0,-2 1 0,-3 0 0,-2 0 0,0-1 0,0 1 0,0 7 0,0 0 0,0 9 0,0-2 0,0 14 0,0 7 0,0 5 0,0 2 0,3 1 0,1-1 0,4 0 0,6 7 0,-5 1 0,1-3 0,-1-3 0,5-9 0,-4 1 0,1 1 0,4 1 0,4-1 0,-3-4 0,-2-3 0,-7-1 0,7-8 0,1 0 0,6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4:06.74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43 12287,'2'-12'0,"5"5"0,8 5 0,3-1 0,4-1 0,-1-3 0,-7 0 0,0 7 0,3 0 0,-8 0 0,1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4:06.91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17 107 12287,'-12'2'0,"8"3"0,8 2 0,8 0 0,9-9 0,1-5 0,-1 2 0,0-7 0,0 3 0,1 4 0,-1-5 0,0 1 0,0 0 0,1-1 0,-1-6 0,0 4 0,0-9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4:07.13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 31 12287,'-12'-21'0,"3"11"0,9 10 0,2 12 0,5 7 0,-4 2 0,6 1 0,1-1 0,-6 0 0,11 0 0,-8 1 0,7-1 0,-9 0 0,13-9 0,-15 7 0,6-7 0,-2 9 0,0 0 0,0 0 0,-7 1 0,0-1 0,10 0 0,2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4:07.34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 0 12287,'0'21'0,"0"1"0,0-1 0,0 0 0,0 0 0,0-7 0,0 1 0,0 1 0,0-6 0,-9 9 0,-3-8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9:56.09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22 342 24575,'-10'-12'0,"8"-7"0,-5 5 0,5 2 0,2-2 0,0-3 0,0-2 0,0-2 0,0 0 0,2-1 0,5 1 0,-2 0 0,9-1 0,0 3 0,5 3 0,-2 4 0,-3 2 0,0-4 0,7 7 0,0 0 0,1-3 0,-1 8 0,0-5 0,0 4 0,1 3 0,-1 0 0,-2 3 0,-3 4 0,-2 7 0,-6-2 0,3 2 0,1 3 0,0 2 0,-7 2 0,2 1 0,-5-1 0,-2 0 0,0 1 0,0-1 0,-2 0 0,-5 1 0,2-1 0,-9 1 0,0-1 0,-8-2 0,1-5 0,7 3 0,2-8 0,0 1 0,1-1 0,-1 1 0,-5-5 0,5 4 0,3 3 0,-5-5 0,4 5 0,-1-3 0,3-1 0,-6-8 0,10 0 0,-8 0 0,5 2 0,-8 5 0,4-5 0,-1 8 0,0-3 0,0 0 0,5 7 0,-5-4 0,3 2 0,-8-7 0,6 4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4:07.9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1 128 12287,'0'-22'0,"0"10"0,0-6 0,0 6 0,2-9 0,5-1 0,-5 10 0,17 3 0,-7 9 0,9 0 0,1 0 0,-1 0 0,0 9 0,0 6 0,1 4 0,-1 2 0,-7 7 0,-2 3 0,-3 0 0,-4-1 0,-3-4 0,-2 5 0,0-3 0,-2-2 0,-5-2 0,2-3 0,-9-2 0,0-3 0,2-1 0,-7-4 0,5 4 0,-5-8 0,5-3 0,0 1 0,-3 2 0,8-2 0,2-12 0,4 2 0,3-9 0,10 2 0,4-2 0,5 7 0,2 5 0,0 2 0,1 0 0,-1 0 0,0 0 0,0 0 0,1 0 0,-1 0 0,0 0 0,0 0 0,10 9 0,2 3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4:08.1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12287,'0'22'0,"0"-1"0,0 0 0,0 0 0,0 1 0,0-8 0,0 0 0,0-7 0,0 7 0,0 0 0,0 8 0,0-1 0,0-9 0,0 7 0,0-8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4:08.5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43 12287,'22'0'0,"-1"0"0,0-8 0,0 1 0,1 0 0,-1-2 0,0-3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4:08.67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22 12287,'21'0'0,"0"0"0,-9-3 0,-2-2 0,-1-2 0,-7 0 0,17 7 0,-7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4:08.8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43 12287,'21'0'0,"-2"-3"0,-5-4 0,5 5 0,-5-5 0,-2 4 0,2 3 0,0-9 0,7-3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4:08.97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22 12287,'21'0'0,"-7"0"0,0 0 0,-9-10 0,4-2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4:09.11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22 12287,'0'-12'0,"9"3"0,3 9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4:10.2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1 234 12287,'0'-21'0,"0"7"0,0 0 0,0 0 0,0-8 0,2 10 0,5 5 0,-2 5 0,7 4 0,-3 5 0,-4 8 0,4 4 0,1 2 0,-1 0 0,0 0 0,-1 8 0,-8 1 0,0 1 0,0 0 0,0-3 0,0-7 0,0 1 0,0-8 0,0 0 0,0-9 0,0-5 0,0-15 0,0-3 0,0-4 0,7 1 0,0-3 0,0-2 0,2-2 0,1-7 0,6 4 0,-2-2 0,3-5 0,2 7 0,2 1 0,0 4 0,1 5 0,6-5 0,0 14 0,-2 0 0,-2 5 0,-3 5 0,3 2 0,2 2 0,2 5 0,0 2 0,-6 10 0,-1 0 0,0 5 0,0 2 0,-2-5 0,-2 0 0,-3 1 0,-9-1 0,4 2 0,1 6 0,-8 1 0,5 6 0,-5-8 0,-2-4 0,0-3 0,0 0 0,0 1 0,0-1 0,0-7 0,0 0 0,0-9 0,3 4 0,4-9 0,-5-2 0,5-5 0,-4 2 0,-3-9 0,-10 9 0,-2-4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4:17.48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489 128 12287,'-2'-21'0,"-6"-1"0,6 8 0,-7 2 0,-1 3 0,8-8 0,-10 15 0,5-5 0,5 5 0,-17-8 0,14 8 0,-9-5 0,0 4 0,-8 3 0,1 0 0,0 0 0,-10 10 0,8 2 0,-15 9 0,9 0 0,-1-4 0,1 4 0,6-5 0,-5 13 0,6-6 0,8-1 0,-5 6 0,5 0 0,5 10 0,2-2 0,4 4 0,3 2 0,0 8 0,0-1 0,0 1 0,10-8 0,-6-6 0,10-3 0,5-2 0,7-5 0,0-10 0,10-2 0,-1-9 0,-2 4 0,5-9 0,-10 0 0,10 0 0,-14 0 0,14-7 0,-10 0 0,0-9 0,-7 2 0,1-5 0,-1-3 0,-9 1 0,-3 0 0,-9 0 0,0-1 0,-9 1 0,-3 9 0,-9 5 0,9-5 0,2 10 0,8-7 0,-5 9 0,5 0 0,-5 9 0,14 5 0,-3-4 0,11-3 0,-11-5 0,6-2 0,-10 0 0,0 0 0,-10-9 0,8 4 0,-5-9 0,4 7 0,3-7 0,0 9 0,0-5 0,0 10 0,0 0 0,-9 0 0,7 0 0,-8 0 0,1 0 0,6 0 0,-6 0 0,7-7 0,-6 0 0,4 0 0,-10 7 0,7-2 0,-8-5 0,1 4 0,-7-4 0,7 5 0,0 2 0,6-2 0,-6-6 0,10 4 0,-3-10 0,4 6 0,3-6 0,3 10 0,4-3 0,7 4 0,5 3 0,-8 0 0,8 3 0,-4 4 0,3 4 0,4 20 0,-8-7 0,0 4 0,-2 5 0,2 3 0,5-3 0,-5 2 0,-5-9 0,8 12 0,-10-10 0,0-2 0,0-2 0,0-3 0,-2 0 0,-3 0 0,-2 1 0,0-1 0,-7 0 0,-2-2 0,-3-2 0,-4-3 0,4-2 0,-2 2 0,9-5 0,-5 1 0,10 1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4:19.4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85 584 12287,'0'-14'0,"0"0"0,0-3 0,0-2 0,0-2 0,3 0 0,4 0 0,-2-1 0,6 1 0,-1 0 0,-5 0 0,4-1 0,-2 1 0,-2 0 0,-5 0 0,-7-1 0,-5 11 0,-9 4 0,-1 4 0,1 3 0,2 3 0,5 4 0,2 4 0,8 11 0,-3 1 0,2 3 0,2 3 0,3 6 0,0-4 0,0-1 0,0 1 0,0 4 0,3-4 0,2 0 0,2 0 0,2-5 0,-2-10 0,7-2 0,5-2 0,2 2 0,1-7 0,-1-4 0,0-3 0,0-3 0,1-4 0,-3-5 0,-3-9 0,-4 0 0,-3 0 0,1-1 0,-5 1 0,2 0 0,-3 0 0,1-5 0,0 2 0,2 5 0,-2 0 0,6 0 0,4-2 0,-4 9 0,4 5 0,-4 14 0,6 8 0,-5 3 0,-3 4 0,5-1 0,-4 0 0,-1 0 0,1 1 0,4-1 0,-7 0 0,-2 0 0,6-2 0,4-5 0,-4-4 0,1-12 0,-2-6 0,-1-3 0,-4-11 0,4 1 0,3 0 0,-7 0 0,4-1 0,-2-1 0,0-6 0,10 6 0,-5-5 0,2 6 0,0 8 0,0-2 0,7 8 0,1 1 0,-1 10 0,0 4 0,-7 5 0,-2 9 0,0 0 0,0 0 0,-5 8 0,7-1 0,0-2 0,-2-2 0,7-5 0,-5-3 0,5-2 0,-5-2 0,0 2 0,1 3 0,6-10 0,-9 0 0,6-7 0,-6 0 0,10 0 0,-8-2 0,0-6 0,-2 4 0,2-10 0,5-1 0,-17-6 0,15-2 0,-10-6 0,0 6 0,-7-8 0,0 3 0,0-3 0,0-2 0,0 7 0,-3-2 0,-4 4 0,3 5 0,-11 5 0,-1 7 0,-3 4 0,0 6 0,3 4 0,1 7 0,8 7 0,-4 5 0,1 5 0,5 2 0,3 2 0,2 6 0,0-4 0,0-1 0,0-8 0,0 5 0,2-2 0,5-5 0,5-12 0,10 5 0,-1-7 0,0-1 0,0-3 0,1-6 0,-1-2 0,0 0 0,0 0 0,3-2 0,4-6 0,-4-3 0,4-11 0,-7 1 0,-6 0 0,1-7 0,-9-1 0,7-6 0,-7 6 0,1-8 0,-8 13 0,0-14 0,0 10 0,-3 2 0,-2 2 0,-2 3 0,3 0 0,-6 7 0,3 0 0,0 9 0,9-5 0,5 10 0,-2 7 0,9 1 0,1-1 0,-4 2 0,8-7 0,-5 6 0,5-4 0,3 3 0,-1-4 0,0 6 0,0 1 0,1 1 0,-4 13 0,-3 4 0,1-4 0,-9 7 0,-2-1 0,-3 6 0,5-3 0,0 0 0,-2-2 0,-2-5 0,4-3 0,2-2 0,3 1 0,-5-11 0,7-3 0,3-6 0,2-2 0,2 0 0,0 0 0,0 0 0,-9 0 0,7 0 0,-5 0 0,5 0 0,2 0 0,1-2 0,-1-6 0,-7 4 0,0-10 0,0 9 0,8-14 0,-4 7 0,-3-9 0,1-3 0,-9-4 0,7 2 0,-4-7 0,-1 0 0,1 0 0,-6-5 0,-1 7 0,-3 3 0,0 4 0,0 3 0,-7 7 0,-3 2 0,-1 3 0,-6 4 0,-2 5 0,-2 5 0,0 2 0,6 9 0,4-1 0,-1 3 0,0 4 0,7 6 0,-4 0 0,2 1 0,0 1 0,0-6 0,7 4 0,0-4 0,0-3 0,0 0 0,2-2 0,5-5 0,-2-2 0,9-7 0,2 2 0,-4-2 0,0-12 0,0-5 0,0 0 0,-8-7 0,3 5 0,-2-5 0,2-2 0,-4 0 0,4-1 0,-5 1 0,5 0 0,0 0 0,3 9 0,-3 5 0,2 7 0,5 7 0,-4 9 0,-1 10 0,-4-2 0,7 4 0,0-4 0,-1-3 0,-6 0 0,14-9 0,-7 7 0,9-17 0,0 6 0,1 1 0,-1-2 0,0-2 0,0-12 0,1 2 0,-1-9 0,0 0 0,0-8 0,-2-1 0,-5-6 0,5 6 0,-5-5 0,-4-3 0,-3 2 0,2-8 0,-1 1 0,-1-4 0,-7-2 0,2-1 0,3 1 0,2-1 0,-2 3 0,-3 5 0,-2-3 0,0 9 0,0 13 0,0 16 0,0 12 0,0 16 0,0 5 0,0 0 0,0 14 0,0-4 0,0 2 0,0 0 0,0-3 0,0 1 0,0-1 0,0 1 0,0-10 0,7 4 0,0-8 0,10-1 0,-3-7 0,-2-6 0,2-1 0,0-10 0,7 4 0,0-8 0,1-8 0,-8-3 0,0-11 0,0 1 0,7 0 0,-6 0 0,-1-1 0,-10 1 0,4 0 0,-6 0 0,-2-1 0,9 1 0,-6 7 0,4 0 0,-5 11 0,-2 6 0,0 16 0,3 2 0,1 7 0,3-4 0,0-3 0,-7 10 0,7-15 0,1 6 0,8-6 0,-14-4 0,10-3 0,-5-9 0,-2 0 0,9-2 0,3-5 0,-8-5 0,1-9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20:09.86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43 86 24575,'-12'-3'0,"3"-2"0,0-2 0,6-2 0,-4 2 0,5 4 0,2-6 0,2 9 0,5 2 0,5 8 0,0 11 0,7 3 0,-3 11 0,8 3 0,4 3 0,1 2 0,-6-1 0,3 1 0,2 0 0,1-3 0,-8-2 0,0-5 0,1-2 0,-1-2 0,0-8 0,0 1 0,1-1 0,-4-7 0,-1-2 0,-5 0 0,-3 0 0,1-7 0,-3 2 0,-5-7 0,5-7 0,-4-5 0,-3-12 0,0-5 0,0-6 0,0-6 0,0-4 0,0-5 0,0 3 0,0-8 0,0 3 0,0 5 0,0 1 0,-8 11 0,1 2 0,3 2 0,1 2 0,3 8 0,0 9 0,-2-5 0,-5 10 0,4 0 0,-4 9 0,14 6 0,5 13 0,10 12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4:19.5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 43 12287,'-9'-12'0,"7"3"0,-8 9 0,10 0 0,0-10 0,0 8 0,0-7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4:20.5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0 286 12287,'12'0'0,"7"0"0,-7 0 0,9 0 0,0-2 0,1-3 0,-1-2 0,0 0 0,0 7 0,3-2 0,4-6 0,-11 6 0,4-5 0,-2 5 0,0 2 0,-5 0 0,0 0 0,-9 9 0,4 3 0,-18 0 0,-3 7 0,-9-5 0,-3 5 0,-4 2 0,4 0 0,-4 0 0,4 10 0,3-7 0,0 6 0,0-8 0,2-1 0,5 0 0,-5 0 0,16 1 0,-6-1 0,9 0 0,0 0 0,2-9 0,5-5 0,5-4 0,9-3 0,10 0 0,5 0 0,4 0 0,2 0 0,1-10 0,-1-4 0,1-5 0,-1-2 0,-2 0 0,-2-3 0,-2-4 0,-3 2 0,2-7 0,-7 2 0,-4 5 0,-5 2 0,-3 1 0,-4-3 0,-2-3 0,4 1 0,-5 7 0,1 0 0,-1-1 0,-4 1 0,-12 2 0,-7 5 0,-5 5 0,-3 9 0,1 0 0,0 9 0,0 3 0,7 4 0,-1 6 0,8-6 0,-7 13 0,9 1 0,-2-1 0,5 6 0,2-7 0,0 10 0,0-14 0,0 6 0,0-8 0,7-1 0,0 0 0,10 0 0,4-9 0,3 5 0,4-10 0,-2-2 0,2-3 0,5-2 0,3 0 0,-1 0 0,-7-2 0,8-6 0,2-3 0,2-1 0,-5-7 0,-2 5 0,0-7 0,0-8 0,-7 6 0,3-6 0,-6 6 0,-1 1 0,-11 1 0,-1 0 0,-3 0 0,0-1 0,-2 1 0,-12 2 0,-8 5 0,-13 5 0,-5 9 0,0 0 0,5 0 0,-3 9 0,3 5 0,4 8 0,7 6 0,1-5 0,9 8 0,2-3 0,3 1 0,2 2 0,0-6 0,0 4 0,0-1 0,2-9 0,5-5 0,5-4 0,9-10 0,1 0 0,-1-3 0,0-4 0,0-7 0,1-5 0,-1-2 0,0-3 0,0-2 0,1-2 0,-8-7 0,-3 4 0,-1-2 0,-5-5 0,-3 5 0,-2-2 0,0-1 0,0 3 0,-2-5 0,-3 8 0,-5-1 0,-1 0 0,6 10 0,-2 7 0,-3 11 0,3 3 0,0 17 0,7 14 0,3 2 0,4 4 0,-3-3 0,8 1 0,0 3 0,0 2 0,0-7 0,4-2 0,-2-3 0,3 0 0,-5 1 0,-1-8 0,-1 0 0,-5 0 0,4 1 0,-2-1 0,10 0 0,-15 0 0,8 1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4:21.5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128 166 12287,'-14'-7'0,"0"0"0,7 0 0,-8 7 0,11 0 0,-6 9 0,10 5 0,0 5 0,0 5 0,0 2 0,0 4 0,0 1 0,0 0 0,0 4 0,0-4 0,0 2 0,0 5 0,0-8 0,0-1 0,0-6 0,0-11 0,-7-5 0,0-14 0,2-7 0,3-5 0,0-4 0,-3-3 0,-2-3 0,2 3 0,0-7 0,1 0 0,-3-2 0,2-1 0,3 8 0,2-7 0,0-1 0,0 3 0,0 2 0,0 10 0,2 2 0,5 5 0,7 7 0,5 5 0,2 11 0,3 8 0,2 6 0,2 6 0,1 6 0,-8-4 0,0-1 0,0 1 0,-6 7 0,-1-5 0,2 2 0,3 1 0,-5-10 0,-2 2 0,-2-4 0,-6-3 0,8-9 0,2-5 0,-2-5 0,0-4 0,0-5 0,-1-7 0,1-12 0,5-5 0,-3-2 0,2-5 0,-4 0 0,0 0 0,0 3 0,0-3 0,-8 0 0,6 1 0,-3 4 0,0 2 0,7 3 0,-7 6 0,-2 1 0,0 9 0,2 8 0,7 8 0,-2 10 0,0 12 0,-1 3 0,1-3 0,-5 4 0,5-1 0,0-3 0,0-3 0,-8-1 0,6-1 0,-3 0 0,0 0 0,2 8 0,-4-1 0,5-2 0,1-2 0,-6-3 0,5 0 0,-3 0 0,0 1 0,0-1 0,-5 3 0,3 1 0,2 4 0,0-1 0,3-7 0,1 1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4:21.9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62 286 12287,'-19'-21'0,"3"2"0,4 2 0,2 3 0,6 12 0,11 0 0,7 6 0,3 13 0,-1-3 0,-2 5 0,3 2 0,2 7 0,2 1 0,0-3 0,0-3 0,-6 1 0,-1 2 0,0 2 0,-2-2 0,4 0 0,-6 0 0,-1 3 0,1-3 0,-1-3 0,-2-2 0,-5-6 0,8-4 0,-1-1 0,-6-13 0,6-11 0,-2-5 0,0-2 0,3-2 0,-5-6 0,2-4 0,-3 0 0,6-7 0,-3 5 0,-2-6 0,-3-1 0,-2-10 0,2-2 0,3-1 0,2 6 0,3 6 0,-6 8 0,3 6 0,3 8 0,-5 9 0,2 12 0,2 10 0,-2 11 0,5 10 0,9 2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4:23.7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299 348 12287,'-3'-15'0,"-2"1"0,-2-2 0,0 4 0,7-2 0,0-3 0,-7 5 0,-2 1 0,-3 1 0,-2 3 0,-7 7 0,-1 0 0,1 2 0,0 6 0,-1 3 0,1 1 0,0 7 0,2-2 0,3 9 0,1 9 0,8-2 0,-4 0 0,1 0 0,5 0 0,3-4 0,4 4 0,5 0 0,8 0 0,6-10 0,5 1 0,5-10 0,2-4 0,0-3 0,4-7 0,-1-3 0,2-4 0,-1-5 0,1-11 0,-2-3 0,1-3 0,-6 1 0,-3 7 0,-6-3 0,-8-4 0,2 4 0,-6-4 0,-1 2 0,1-2 0,-3 4 0,-7-4 0,0 4 0,0 12 0,-10 3 0,8 9 0,-15 9 0,10 5 0,0 8 0,0 4 0,0 4 0,2 3 0,3 5 0,2-7 0,2 0 0,5-3 0,8 0 0,-4 1 0,4-10 0,1-3 0,3-2 0,-5-9 0,0 2 0,3-5 0,2-2 0,2 0 0,0-2 0,1-5 0,-1-7 0,-7-5 0,-2-2 0,-3-1 0,-4 1 0,-3 0 0,-2 0 0,0-1 0,0 1 0,-9-7 0,-5-1 0,-5 4 0,-2 1 0,-1 3 0,1-1 0,0 3 0,0 5 0,-1-2 0,1 9 0,0 0 0,0-3 0,-1 8 0,1-5 0,12 4 0,9 3 0,11 0 0,15 0 0,7 0 0,8 0 0,-4 0 0,13-2 0,-3-3 0,3-2 0,-5 0 0,2 7 0,-7 0 0,-5 0 0,-9 0 0,3 0 0,-6 0 0,-4 2 0,-5 6 0,-7 6 0,-7 5 0,-7 2 0,-7 0 0,-5 0 0,-2 1 0,0-1 0,0 0 0,-1 0 0,11 1 0,1-1 0,1 0 0,6 0 0,-1-2 0,6-2 0,5-3 0,10-7 0,-3 5 0,5-3 0,2-2 0,2-7 0,3 0 0,3 0 0,-3 0 0,-3-7 0,-1-2 0,-1-3 0,0-4 0,-7 4 0,-2-2 0,-2-3 0,-6-2 0,-4 0 0,-7 3 0,-5 2 0,1-3 0,-13-2 0,5-2 0,0 0 0,0-1 0,-4 8 0,8 2 0,-3 3 0,6-8 0,5 3 0,7 5 0,7 2 0,7 4 0,12 3 0,5 0 0,2 0 0,4 0 0,-3 0 0,-1 0 0,0 3 0,0 4 0,-5-2 0,5 9 0,-2 0 0,-5-2 0,-3 7 0,-1-5 0,-1 5 0,0 2 0,-7-7 0,-2 0 0,-2 3 0,-6 2 0,-1 2 0,-3 0 0,0 0 0,-7-6 0,-3-4 0,-2-1 0,8-3 0,-6-17 0,10-4 0,2-5 0,6-2 0,-4 0 0,10 0 0,3-1 0,2 1 0,2 0 0,3 0 0,2 2 0,2 5 0,0-3 0,-4 8 0,4-3 0,-4 5 0,7-5 0,-3 2 0,3 3 0,2-2 0,-7 7 0,4-6 0,-1 4 0,-1-3 0,0 4 0,-6-4 0,-1 5 0,-9 2 0,-3 0 0,-25 0 0,-6 0 0,-1 0 0,-3 0 0,0 2 0,-5 5 0,-2 7 0,7-2 0,-2 2 0,4 3 0,3 2 0,7 2 0,2 0 0,2 1 0,6-1 0,-6 0 0,3 0 0,2 1 0,3-1 0,12-7 0,4 0 0,5 3 0,2-8 0,0-2 0,0-4 0,1-3 0,-1-3 0,0-4 0,3-7 0,4-5 0,-11-2 0,4 0 0,-5-1 0,-4 1 0,-2-7 0,-10-1 0,0 1 0,0-3 0,0 1 0,0-8 0,0 3 0,0-3 0,-3 5 0,-1 0 0,-4 2 0,1 10 0,7 7 0,0 18 0,0 6 0,0 13 0,0 13 0,0-3 0,0 2 0,0 3 0,0 2 0,3-4 0,1-3 0,4-3 0,1 6 0,-2-8 0,-5 0 0,17-6 0,-7-1 0,2 0 0,0-2 0,3-2 0,2-3 0,2-10 0,3 4 0,2-6 0,2-2 0,0-7 0,-6-3 0,1-1 0,6-6 0,-13-2 0,5-2 0,-4 0 0,-5-1 0,0 8 0,-8 0 0,3-2 0,0-3 0,-7 7 0,0 5 0,3 14 0,2 7 0,2 5 0,-3 2 0,6 0 0,-1 1 0,3-1 0,-5-2 0,7-5 0,0-5 0,-2-9 0,-2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4:23.9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104 43 12287,'-21'-14'0,"-1"2"0,1 3 0,7 2 0,0 7 0,9 0 0,-2 9 0,14 5 0,-5 5 0,8 2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4:25.44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43 605 12287,'-12'-22'0,"-7"11"0,17 1 0,-8 12 0,13 6 0,4 6 0,-5-2 0,5 2 0,-4 2 0,-3 3 0,7 5 0,0 2 0,-2 2 0,-3 0 0,-2-16 0,0-12 0,2-14 0,5-5 0,-4-2 0,6 0 0,-2-1 0,3 1 0,2 0 0,-1-7 0,6-1 0,-3 3 0,3 3 0,1 8 0,4 4 0,-1 1 0,0 3 0,0 7 0,1 0 0,-1 0 0,0 10 0,0 4 0,3 5 0,4 2 0,-4 0 0,4 0 0,-4 1 0,-3-1 0,8 0 0,-1 0 0,-2 1 0,-2-1 0,-3-7 0,0-2 0,-2 0 0,-5-1 0,5-6 0,-5 2 0,5-4 0,2-3 0,-7 0 0,1-3 0,1-1 0,3-4 0,2-8 0,1 2 0,-1-5 0,-7-2 0,0-1 0,3 1 0,-8-2 0,-2-3 0,-4-3 0,-3 3 0,0 3 0,0 1 0,-3 3 0,-4 5 0,2-2 0,-9 9 0,-5 2 0,-7 3 0,3 2 0,-8 2 0,0 5 0,-4 7 0,2 5 0,0 2 0,2 1 0,5-1 0,12 0 0,5 0 0,-1 1 0,8-1 0,-3 0 0,10 0 0,7-2 0,6-2 0,-1-5 0,-3-3 0,0-2 0,8-7 0,-1 0 0,0 0 0,0 0 0,-2-2 0,-2-3 0,-3-2 0,-2-10 0,2 3 0,-5-2 0,1 2 0,-8-5 0,8 5 0,-1-5 0,-7-3 0,17 11 0,-14 11 0,7 14 0,-3 5 0,-4 2 0,0 0 0,-1 0 0,6 1 0,2-1 0,-5 0 0,7-2 0,0-2 0,-2-3 0,7-10 0,-5 4 0,5-6 0,2-2 0,0-2 0,1-3 0,-1-5 0,0-1 0,0-4 0,1-6 0,-1-2 0,0-6 0,-7 6 0,0-8 0,1 0 0,-4-4 0,6-8 0,-8-6 0,1-8 0,-1-4 0,-2-3 0,-7 2 0,0 3 0,0 3 0,0 18 0,0 3 0,0 9 0,0 16 0,0 10 0,0 12 0,0 23 0,0 10 0,0 5 0,0 2 0,0 0 0,0-5 0,0 0 0,0-7 0,0 3 0,0-10 0,0 0 0,0-5 0,7-2 0,3 0 0,2 3 0,4-3 0,3-5 0,2-5 0,1-2 0,-1 3 0,0-8 0,3-1 0,2-6 0,2-2 0,7 0 0,-4-2 0,2-6 0,-7-1 0,2-8 0,-4 3 0,-5-2 0,-5-3 0,3-2 0,-10-1 0,0 1 0,2 0 0,-6 0 0,4-1 0,-7 1 0,-7 0 0,2 7 0,-9 2 0,-3 2 0,-2 6 0,-2 1 0,0 6 0,0 1 0,-1 4 0,1 8 0,0-2 0,2 5 0,5 2 0,2 8 0,7-1 0,-2-2 0,2-2 0,5-3 0,8 0 0,6 0 0,5 1 0,2-3 0,0-3 0,0-4 0,1-3 0,6 5 0,0-6 0,-2-4 0,-2-1 0,-3-3 0,3-3 0,2-1 0,2-4 0,0-8 0,-6 2 0,-1-5 0,-7-2 0,-2-1 0,-3 1 0,-2 0 0,-7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4:25.71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 22 12287,'-9'0'0,"9"0"0,12 0 0,14 0 0,2 0 0,10 0 0,-3 0 0,5 0 0,3 0 0,2 0 0,2 0 0,2 0 0,-1 0 0,-6-7 0,-6 0 0,-8 2 0,-4 3 0,-3 4 0,0 5 0,-9-5 0,-12 17 0,-12-7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4:27.47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65 399 12287,'-10'-11'0,"8"-1"0,-5 5 0,2 4 0,0-6 0,-2-1 0,-7 6 0,7-10 0,0-1 0,7-6 0,0 0 0,7 0 0,2-3 0,3-2 0,5-2 0,-5-3 0,-1 5 0,-1-2 0,6 9 0,-13 12 0,4 16 0,-5 12 0,-4 1 0,-3 6 0,-2-4 0,2-3 0,3 0 0,2 0 0,0 1 0,0-1 0,0 0 0,2-9 0,5-5 0,8-5 0,3-2 0,4 0 0,-1 0 0,0 0 0,0-7 0,1-2 0,-1-3 0,0-4 0,-2 4 0,-2-2 0,-3-3 0,2-2 0,-4-2 0,0-3 0,-3-2 0,-4-2 0,5 0 0,-3 6 0,-3 1 0,1 9 0,0 3 0,2-1 0,2 8 0,-4-3 0,4 8 0,3 4 0,2 9 0,8-2 0,-1 3 0,0-3 0,0 5 0,1-5 0,-1 3 0,0-3 0,0 2 0,-2-6 0,-4 2 0,-4 0 0,-6 4 0,2-2 0,-2 3 0,-15-5 0,-11 2 0,-12 0 0,-7-2 0,-3 4 0,1-9 0,2-2 0,4-3 0,-4-2 0,7 0 0,0-2 0,5-5 0,-5-5 0,0-9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4:27.6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64 65 12287,'-14'-7'0,"0"-1"0,9-8 0,-2 2 0,5 4 0,-8 1 0,-2 9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20:10.30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22 160 24575,'0'-15'0,"0"1"0,0 0 0,0-7 0,0 6 0,-3 1 0,-4-3 0,5 6 0,-5-4 0,5 1 0,2 5 0,0 9 0,0 9 0,0 12 0,0 3 0,0 5 0,0-6 0,0 6 0,0-5 0,0-3 0,0 0 0,2 1 0,3-1 0,2 1 0,7-1 0,-5-2 0,1-2 0,-1-3 0,5-7 0,-4 5 0,2-3 0,-5-2 0,7-7 0,0-19 0,7-4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4:28.7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527 107 12287,'0'-14'0,"0"0"0,0 7 0,0-8 0,0 8 0,0-7 0,0 9 0,0-6 0,0 4 0,-9 4 0,-5-4 0,-5 5 0,-3 2 0,1 0 0,-2 0 0,-6 0 0,6 2 0,-6 5 0,3 5 0,-2 0 0,2 7 0,-7-5 0,0 5 0,0 2 0,7 3 0,-2 2 0,4 2 0,3-2 0,2 5 0,5-3 0,4-2 0,1-2 0,6-3 0,-1 0 0,8-2 0,11-5 0,6 3 0,5-8 0,4 1 0,3-1 0,3-2 0,4-7 0,-2 0 0,-3 0 0,1-7 0,4-2 0,-2-1 0,-3 1 0,-9-8 0,2 5 0,-4-2 0,-3 0 0,0 2 0,-2-4 0,-4 1 0,-8-1 0,-5-3 0,-2-2 0,0 0 0,-2 2 0,-5 2 0,-8 3 0,-6 2 0,-5-4 0,-2 4 0,-1 0 0,-1 0 0,-1 7 0,-7-2 0,5 3 0,3-3 0,-6 4 0,8-4 0,-1-2 0,11-1 0,3-2 0,15 8 0,12-15 0,9 7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4:29.09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150 1 12287,'-22'0'0,"1"0"0,9 2 0,3 5 0,-1 8 0,8 3 0,-5 6 0,5 4 0,2 8 0,0-1 0,0 5 0,0 5 0,0 0 0,0 0 0,0 0 0,0 4 0,0 8 0,0 5 0,0 4 0,0 2 0,0 3 0,0-7 0,0-10 0,0-2 0,0-5 0,0-2 0,0-5 0,0-4 0,0-8 0,-3-7 0,-1-4 0,-3-3 0,-3-2 0,3 2 0,5-5 0,-10-9 0,5 0 0,4-2 0,-4-5 0,5 2 0,2-9 0,0 0 0,0-7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4:31.6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0 211 12287,'21'-9'0,"1"4"0,-1-9 0,0 0 0,0-8 0,-6 3 0,-4 3 0,-1 2 0,-5-3 0,-3 5 0,-2-2 0,0-2 0,0 4 0,0-2 0,0 9 0,0-2 0,0 14 0,0 7 0,0 5 0,0 2 0,0 1 0,7-1 0,0 0 0,-2 0 0,0-2 0,-1-2 0,3-3 0,3-7 0,-3 7 0,5-9 0,9 4 0,-9-18 0,-3-3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4:31.84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 43 12287,'-12'-3'0,"5"-4"0,4 3 0,3-11 0,0 11 0,3-6 0,4 10 0,-5 0 0,17 10 0,-7 2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4:34.71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86 85 12287,'0'-21'0,"0"0"0,-8 7 0,1-1 0,-2 11 0,2-3 0,2 4 0,-9 3 0,2 3 0,-2 4 0,5 5 0,9 9 0,0 2 0,0 3 0,0 3 0,0 8 0,0-1 0,0 4 0,0 3 0,0-1 0,0 1 0,0-1 0,7 8 0,2-1 0,3-2 0,2-2 0,-2-2 0,7-3 0,-7-5 0,-1-6 0,8-6 0,-5-4 0,8-5 0,4-7 0,2-4 0,0-3 0,-6 0 0,-1 0 0,0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4:35.2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43 298 12287,'0'21'0,"0"0"0,0 1 0,0-1 0,0 2 0,0 3 0,2 5 0,5 2 0,-5 0 0,8 5 0,-1-3 0,-6-6 0,4 4 0,-3-3 0,4-4 0,-6-9 0,5-3 0,-5-11 0,-2-3 0,-2-10 0,-3-11 0,-4 0 0,-3-1 0,5-8 0,-5-6 0,0-4 0,0-2 0,8 1 0,-3 1 0,2 0 0,-2-5 0,5 5 0,-6 5 0,6-3 0,2-2 0,7-3 0,3 3 0,1 5 0,6 6 0,-1 6 0,1 4 0,-3 5 0,3 7 0,2 4 0,-1 6 0,-1 4 0,-3 7 0,-2 12 0,2 2 0,-4-2 0,-1-2 0,-7-1 0,5 3 0,-4 3 0,-3-3 0,0-10 0,-3-2 0,-4 3 0,-4 2 0,-11 2 0,1-9 0,0-3 0,0 1 0,-1-8 0,1 5 0,9-4 0,-7-3 0,8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4:35.5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86 12287,'2'-21'0,"3"-1"0,2 1 0,2 9 0,-1 5 0,6 5 0,5 2 0,4 0 0,3 5 0,3 9 0,6 0 0,-7 17 0,1-1 0,1 6 0,-6-3 0,4 2 0,-4 1 0,-3-3 0,-9 5 0,-5-8 0,-2 1 0,2 0 0,-5-1 0,3-4 0,-10 5 0,-9 2 0,-5 0 0,-2 5 0,0-5 0,-1-2 0,1-3 0,0-7 0,0-2 0,-1-5 0,8 3 0,0-10 0,-2-2 0,6-5 0,3-7 0,5-5 0,2-9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4:35.77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43 12287,'15'0'0,"-1"0"0,2 0 0,3-8 0,2 1 0,1 3 0,-1 1 0,0 3 0,3-2 0,2-3 0,2-2 0,0 0 0,-6 7 0,-1 0 0,0 0 0,0 0 0,1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4:35.9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21 12287,'0'14'0,"0"1"0,3-11 0,4 3 0,7-4 0,5-3 0,2 0 0,0-3 0,1-4 0,-1 5 0,0-5 0,0 2 0,1-2 0,-1 5 0,0-8 0,0 1 0,1 6 0,-1-6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4:37.8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43 125 12287,'-3'-12'0,"-1"3"0,-3 0 0,0-3 0,7-10 0,-8 1 0,1 0 0,0 9 0,7 5 0,0 14 0,0 7 0,0 5 0,0 10 0,0 1 0,0 3 0,0 3 0,0 6 0,0 1 0,0-1 0,0-2 0,3-2 0,1-5 0,3-2 0,3-3 0,-5-6 0,2-1 0,9-7 0,-2 0 0,5-9 0,0 0 0,-2-8 0,-3-4 0,-2-9 0,4 1 0,-4-3 0,-2-4 0,4-1 0,-5-3 0,1-5 0,-1-2 0,-2-2 0,-7-6 0,0 4 0,0 1 0,0 3 0,0-2 0,0 6 0,0 6 0,0 1 0,0 15 0,2 12 0,6 16 0,6 10 0,-2 2 0,-1 7 0,1-2 0,0 0 0,0 4 0,4-11 0,-2 0 0,3-1 0,-5-1 0,2-8 0,2 0 0,3-2 0,3-5 0,-1-7 0,0-4 0,0-3 0,1 0 0,-8-3 0,0-4 0,0-7 0,-2-5 0,4-2 0,-8-3 0,-4-2 0,-1-2 0,-3-10 0,0 3 0,0-5 0,0-3 0,0 8 0,-3 2 0,-1 2 0,-4 5 0,1 2 0,5 6 0,-5 3 0,5 6 0,-6 18 0,13 6 0,5 3 0,1 4 0,4 8 0,6 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20:10.51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43 150 24575,'-10'-22'0,"6"1"0,-10 0 0,9-1 0,-2 1 0,4 7 0,3-1 0,10 11 0,4-4 0,5 6 0,2 4 0,0 6 0,1 3 0,-1 11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4:38.12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0 189 12287,'0'-14'0,"0"0"0,0-3 0,0 5 0,3-2 0,4-2 0,-5-3 0,5-2 0,-4-1 0,-3 8 0,0 0 0,0 9 0,0-2 0,0 14 0,0 7 0,7 5 0,0 3 0,-2-1 0,-3 0 0,5-7 0,2 0 0,3 3 0,-5-8 0,5 1 0,-2-1 0,-1-6 0,-2 4 0,3-7 0,6-7 0,-2-8 0,0-3 0,8-4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4:38.28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86 57 12287,'-14'-7'0,"0"-2"0,-3-3 0,5 7 0,-2-2 0,9 5 0,-4-7 0,9 6 0,2 1 0,5 9 0,-4 9 0,6-4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4:38.83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83 125 12287,'-14'3'0,"0"4"0,6 4 0,-3 11 0,1-1 0,3 0 0,5-2 0,-5-5 0,4 5 0,-4-16 0,14 4 0,-4-14 0,6-8 0,1-4 0,-8-2 0,5 0 0,-5 0 0,-2-1 0,0 1 0,0 0 0,0 0 0,7-1 0,1 1 0,-4 0 0,1 9 0,2 5 0,5 7 0,9 7 0,0 7 0,-6-2 0,-1 2 0,2 3 0,3 2 0,2-5 0,-2 0 0,-2 3 0,-3 1 0,-2 4 0,4-1 0,-2-2 0,3-5 0,-8 5 0,10-7 0,-7 9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4:39.32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213 0 12287,'-14'0'0,"0"0"0,7 0 0,-8 0 0,1 0 0,-7 0 0,0 10 0,-1 6 0,1 10 0,7 0 0,2 10 0,0 4 0,1 7 0,6 0 0,-2 7 0,4-2 0,3-4 0,0-1 0,0-2 0,0 0 0,0-5 0,0-10 0,3 3 0,4-2 0,7-5 0,-2-2 0,2-5 0,5-3 0,7-2 0,-2-9 0,4 2 0,-5-2 0,-1 2 0,-1-5 0,0 5 0,0-4 0,10-13 0,2-1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4:40.0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107 255 12287,'-3'-14'0,"-4"0"0,5 9 0,-8-4 0,10 11 0,0 5 0,0 10 0,0 9 0,0 5 0,0 6 0,0-4 0,0-2 0,0 5 0,0-8 0,3 0 0,4 3 0,-5-7 0,5 4 0,-4-4 0,-3-3 0,0 0 0,0-9 0,-3-3 0,-1-11 0,-3-5 0,2-7 0,-5-5 0,1-2 0,0-1 0,-1 1 0,1-10 0,4-4 0,-5-8 0,-1-6 0,6 2 0,-2-8 0,4 3 0,3 5 0,0 5 0,3 4 0,4 5 0,7 2 0,-2 10 0,2 9 0,3 3 0,1 4 0,-3 2 0,-1 3 0,0 3 0,-2 4 0,4 5 0,-6 11 0,-1 3 0,1 3 0,-3-1 0,-7-7 0,0 0 0,0 1 0,0 1 0,0 3 0,0 3 0,0-3 0,-3-5 0,-1-5 0,-3-1 0,-8-1 0,6 5 0,-3-5 0,7-5 0,-4-9 0,9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4:40.33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22 12287,'14'-7'0,"0"0"0,3 2 0,2 3 0,2 4 0,0 3 0,0 2 0,1 10 0,-1-3 0,0 5 0,0 2 0,1 7 0,-4 1 0,-1-1 0,-3 3 0,-9-5 0,2 7 0,-5 0 0,-2 0 0,-2 0 0,-5 2 0,-7-4 0,-5 0 0,-2-8 0,-1 6 0,-1-6 0,-6-1 0,6-11 0,-8 8 0,10-7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4:41.45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0 213 12287,'0'-12'0,"2"3"0,5 9 0,-2-7 0,9 0 0,3 2 0,2 3 0,0-1 0,-3-2 0,-2-2 0,1 0 0,6 7 0,0 0 0,0 0 0,1 0 0,-1 0 0,0 0 0,0 0 0,1 0 0,-1 0 0,0 0 0,0 0 0,3 0 0,2 0 0,2 0 0,-2 0 0,-2 0 0,-3 0 0,3 0 0,4 0 0,-4 0 0,6 0 0,-1 0 0,-1 0 0,0 0 0,-4 0 0,2 0 0,2 0 0,1 0 0,-8 0 0,2 0 0,6 0 0,-6 0 0,8 0 0,-3 0 0,1 0 0,9 0 0,-5 0 0,2 0 0,0 0 0,-6 0 0,4 0 0,0 0 0,0 0 0,-5 0 0,5 0 0,0 0 0,0 0 0,-4 0 0,4 0 0,0 0 0,0 0 0,0 0 0,5 0 0,-5 0 0,-2 0 0,6 0 0,-1 0 0,2 0 0,-3 0 0,5 0 0,-4 0 0,1-2 0,-1-5 0,4 4 0,-5-4 0,5 5 0,3 2 0,-1 0 0,1-2 0,-1-3 0,1-2 0,-3 0 0,-2 7 0,-3 0 0,3 0 0,-5 0 0,0 0 0,-2 0 0,-5 0 0,0 0 0,0 0 0,5 0 0,2 0 0,-7-7 0,4 0 0,1 2 0,4 3 0,3 2 0,0 0 0,-3-3 0,3-4 0,-5 5 0,3-5 0,-1 4 0,-2 3 0,0 0 0,-7 0 0,2-2 0,-2-5 0,-2 4 0,-3-4 0,1 5 0,-1 2 0,0 0 0,0 0 0,1 0 0,-1 0 0,0 0 0,0 0 0,1 0 0,-1 0 0,0 0 0,0 0 0,1 0 0,-8 0 0,0 0 0,2 0 0,-4 0 0,2 0 0,-6 0 0,6 0 0,-10 0 0,6 0 0,-10-2 0,0-5 0,-10 4 0,-1-6 0,-11-1 0,1-1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4:43.4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553 86 12287,'2'-19'0,"5"5"0,-2-3 0,9 10 0,-7-7 0,7 7 0,-9 0 0,4 7 0,-11 0 0,-5 0 0,-7 0 0,-5 0 0,-2 0 0,-3 0 0,-4 0 0,-8 0 0,-4 7 0,-2 2 0,-1 1 0,1-1 0,6 5 0,1-4 0,-1-1 0,3 1 0,3 4 0,8-7 0,1 0 0,0 3 0,0-6 0,-1 10 0,10-6 0,5 6 0,5-7 0,4 5 0,5-3 0,-2 0 0,9-4 0,5 2 0,7-2 0,-2-3 0,4-2 0,-2 0 0,2 0 0,-2 7 0,8 1 0,-4-4 0,-4-1 0,0-3 0,0 0 0,2 0 0,-2 0 0,-9 7 0,-3 0 0,3-3 0,-1 1 0,-2 2 0,-7 3 0,-14 6 0,-7-2 0,-5 3 0,-2 2 0,-3 2 0,-2 0 0,-2 1 0,-10-1 0,5 0 0,-2 0 0,-1 1 0,8-1 0,-5 0 0,2 0 0,5 1 0,3-1 0,4 0 0,2 0 0,3 1 0,9-8 0,-2 0 0,5 3 0,2-6 0,0 3 0,2-9 0,5 5 0,8-3 0,4 0 0,2 0 0,0-7 0,0 0 0,1 0 0,6 0 0,3 0 0,2 0 0,4 0 0,1-7 0,0 0 0,-3 0 0,3-3 0,-5 8 0,0-5 0,0 4 0,0 3 0,-7-7 0,3 0 0,-6 3 0,-1 1 0,-1 3 0,0 0 0,0 0 0,-9 0 0,-5 3 0,-14 4 0,-5-5 0,-9 17 0,0-7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4:44.2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192 22 12287,'0'-12'0,"0"3"0,0 9 0,2 9 0,3 6 0,2 3 0,2 4 0,-4 1 0,2 3 0,-2 3 0,-1-1 0,1-4 0,2 2 0,-2 2 0,0 3 0,-1-5 0,4 2 0,-4-2 0,-1-3 0,-3-1 0,0-1 0,0 0 0,0 0 0,0 1 0,0-1 0,0 0 0,-7-7 0,-3-2 0,-2 0 0,-4 0 0,-3-7 0,-2 2 0,-1-5 0,1-2 0,0 0 0,0-2 0,-1-5 0,8-5 0,0-10 0,0 1 0,2 0 0,0 0 0,8-3 0,-4-2 0,4-2 0,1-10 0,3 5 0,0-10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4:44.4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21 147 12287,'-11'-21'0,"3"-1"0,6 8 0,2 0 0,2 2 0,3-4 0,2 2 0,3 6 0,-3-6 0,-2 10 0,9-4 0,0 16 0,7 3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20:10.72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86 24575,'2'-12'0,"5"5"0,7 5 0,-2 0 0,2-3 0,3-2 0,2-3 0,2 5 0,0-2 0,-6 0 0,-1 7 0,2 0 0,3-9 0,2-3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4:44.61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12287,'21'0'0,"0"0"0,-6 0 0,-1 0 0,2 0 0,3 0 0,-5 0 0,0 0 0,3 0 0,-8 0 0,10 0 0,-7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4:44.7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43 12287,'3'12'0,"4"-5"0,7-5 0,5-2 0,-5 0 0,3 0 0,4 0 0,5 0 0,5-7 0,-6-2 0,4-3 0,9-2 0,-5-7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4:44.97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12287,'0'21'0,"0"0"0,0 1 0,0-1 0,0 0 0,0 0 0,2-2 0,3-2 0,2-3 0,0 0 0,-7 7 0,0 1 0,0-1 0,0 0 0,0 0 0,0-9 0,0-2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4:45.89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0 138 12287,'0'-22'0,"0"8"0,0 0 0,0 9 0,10-4 0,2 9 0,6 2 0,-3 5 0,-4-2 0,-6 9 0,5 3 0,1 2 0,-6-5 0,2 0 0,-4 2 0,-3 3 0,7-4 0,0-1 0,0-10 0,-7 6 0,0-20 0,2-4 0,3-5 0,2-2 0,7 5 0,-4-3 0,1-5 0,-3-2 0,6 5 0,2 0 0,3-1 0,-5 11 0,0 1 0,3 1 0,2 9 0,0 0 0,-5 11 0,5 8 0,-7 3 0,-1-1 0,1 0 0,-7 0 0,2 1 0,2-8 0,-1 0 0,-6 0 0,7 0 0,-9 0 0,0 1 0,0 6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4:48.08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43 159 12287,'0'-21'0,"-2"2"0,-5 5 0,4-5 0,-4 5 0,5-5 0,-5 5 0,0 0 0,0 9 0,7-2 0,0 14 0,0 5 0,0 9 0,0 2 0,0 6 0,7-3 0,0 7 0,-2 0 0,-3 0 0,5-5 0,0 5 0,-2-2 0,-3-5 0,5-2 0,3-3 0,2 0 0,-5-9 0,7-5 0,2-5 0,3-11 0,2-5 0,1-5 0,-8-9 0,-2-1 0,0 1 0,-1-3 0,-6 5 0,4-7 0,-1 0 0,-1 0 0,0 7 0,-7-2 0,2 4 0,5 3 0,-4 7 0,4 0 0,-5 11 0,-2 3 0,7 10 0,3 13 0,-1 3 0,0 3 0,8 1 0,-5-4 0,2 5 0,0 2 0,-7-7 0,7 2 0,1-2 0,-4 3 0,6-13 0,-8 5 0,3-4 0,5-5 0,-6-3 0,4-9 0,-1 0 0,7-2 0,-2-5 0,-5-7 0,3-5 0,-8-3 0,0 1 0,1 0 0,-3-10 0,-7-2 0,0-2 0,0-1 0,0 3 0,0-2 0,0 6 0,0 6 0,0 9 0,0 0 0,0-1 0,0 6 0,0 9 0,0 9 0,2 13 0,5-1 0,5 0 0,10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4:48.48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235 0 12287,'-12'0'0,"2"3"0,10 4 0,0 7 0,0 12 0,0 2 0,0-2 0,0-2 0,0 4 0,0 1 0,0-1 0,0 3 0,0-8 0,0 8 0,0-3 0,0 1 0,7-1 0,0-7 0,-2 0 0,-2 1 0,-3-1 0,0 0 0,0 0 0,0 1 0,0-1 0,-3-7 0,-4-2 0,-7-3 0,2 1 0,-2-5 0,-3 2 0,-1-3 0,3-1 0,1-3 0,-2 0 0,-3 0 0,5-7 0,-1-3 0,1-2 0,2-4 0,3-3 0,9-2 0,0-1 0,-9 1 0,-3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4:49.3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65 85 12287,'0'-11'0,"0"1"0,0 10 0,-3 0 0,-4 0 0,5 0 0,-8 0 0,10 0 0,0 0 0,0-9 0,0 6 0,0-16 0,0 17 0,0-7 0,-9 9 0,6 9 0,-6 3 0,9 0 0,0-3 0,0-9 0,0 0 0,0-9 0,0 6 0,0-6 0,0 9 0,0 0 0,0 9 0,-7-4 0,0 9 0,0-9 0,7 4 0,2-18 0,5-5 0,-2-3 0,9 1 0,3 2 0,-6 9 0,4-2 0,-11 4 0,6 3 0,-8 7 0,5 1 0,-2-1 0,7-5 0,-3 5 0,1-5 0,-3 5 0,-5 5 0,8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4:51.02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107 43 12287,'-9'-12'0,"4"3"0,-9 9 0,9 9 0,-2 5 0,2 5 0,-2 3 0,5-1 0,-5 0 0,4 0 0,-4-7 0,0 1 0,3 1 0,-1 1 0,-2-3 0,4 5 0,-6-17 0,9 8 0,2-20 0,3-4 0,2-5 0,3-2 0,-6-3 0,6-2 0,2-2 0,-8 0 0,6 9 0,-3 2 0,0 3 0,2 2 0,-2-2 0,-2 5 0,9 9 0,-2 9 0,5 3 0,-6 2 0,-1 0 0,4 0 0,-4 8 0,1-1 0,1 0 0,5 0 0,-3 1 0,0-1 0,7 0 0,1 0 0,-1 1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4:51.51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170 22 12287,'-14'0'0,"2"-3"0,3-4 0,-1 5 0,3-5 0,-7 4 0,2 3 0,-2 0 0,-2 0 0,4 0 0,0 3 0,3 4 0,-5 5 0,6 11 0,4 3 0,1 2 0,3 8 0,0-5 0,0 2 0,0 4 0,0-3 0,0-1 0,0 0 0,0 0 0,0-7 0,3 2 0,1-4 0,4-3 0,6 7 0,-5 1 0,3-3 0,0-10 0,4-2 0,-2 0 0,3-2 0,2-5 0,12 5 0,2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4:51.9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43 256 12287,'-11'21'0,"3"0"0,6 0 0,2 1 0,0-1 0,0 2 0,0 6 0,0-6 0,0 6 0,0-6 0,0-1 0,0-8 0,0 0 0,0-9 0,0 2 0,0-14 0,-2 2 0,-3-9 0,-2-3 0,2-2 0,3-4 0,2-3 0,0-5 0,0-2 0,0-2 0,0-8 0,0 1 0,0-1 0,9 1 0,5 1 0,3 6 0,-3 7 0,5 4 0,-5 5 0,5 5 0,-5 5 0,-2 11 0,0 5 0,0 7 0,-5 5 0,5 2 0,-3 1 0,-4-1 0,-3 0 0,-2 0 0,0 1 0,0-1 0,0 0 0,-2 0 0,-5-2 0,-7-5 0,2 5 0,-2-7 0,-3 2 0,-2 0 0,0-6 0,3 3 0,2-1 0,-1-3 0,-6-7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20:10.94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20 24575,'0'-12'0,"0"5"0,0 14 0,0 7 0,0 5 0,2 2 0,3 1 0,4 2 0,3 4 0,-7-4 0,4 4 0,-2-2 0,1 3 0,6-5 0,-7 4 0,0-4 0,2-3 0,-6-6 0,4-1 0,-5 2 0,-2 3 0,10 3 0,1-1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4:52.2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85 22 12287,'22'-12'0,"-1"3"0,0 9 0,0 0 0,1 2 0,-1 5 0,0 7 0,0 5 0,-6 5 0,-1 2 0,0 2 0,-2-2 0,4 5 0,-9-1 0,-2 3 0,-3 5 0,-2-7 0,-2 0 0,-5-3 0,-7 0 0,-7 3 0,-5-5 0,-3 0 0,3-7 0,-4 2 0,1-9 0,1 2 0,-3 0 0,8-9 0,-18 4 0,8-9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4:52.91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 65 12287,'-12'-12'0,"3"2"0,11 10 0,5-2 0,7-5 0,5 4 0,3-4 0,1 5 0,6 2 0,4 0 0,9 0 0,1-2 0,-1-5 0,1 4 0,1-4 0,4 5 0,1 2 0,8 0 0,-7 0 0,-1 0 0,3 0 0,-5 0 0,10 0 0,0 0 0,-3 0 0,5 0 0,-7 0 0,0 0 0,0 0 0,5 0 0,-8 0 0,-2 0 0,-2 0 0,-9 0 0,-3 0 0,-3 0 0,-4 0 0,-2 0 0,-3 0 0,0 0 0,1 0 0,-1 0 0,0 0 0,0 0 0,-9 0 0,-2 0 0,-10 0 0,0 2 0,0 5 0,0-4 0,0 6 0,-10-9 0,-2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4:58.4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1 149 12287,'0'-14'0,"0"0"0,0 7 0,0-8 0,0 1 0,0-7 0,0 9 0,0 3 0,0 11 0,0 5 0,0 7 0,0 5 0,0 10 0,0 1 0,0 3 0,0 5 0,0 2 0,0 0 0,0-2 0,0-2 0,0-8 0,0 5 0,2-5 0,5-9 0,-4 2 0,6-9 0,1 0 0,-6 5 0,10-10 0,3-3 0,0-11 0,-1-7 0,-2-2 0,3 1 0,-5-3 0,-1 1 0,-1-7 0,-5-4 0,-1 0 0,1 7 0,2-1 0,-2 1 0,-3 7 0,-2 0 0,0 4 0,0 3 0,3 2 0,1 20 0,6 1 0,1 3 0,-3 2 0,6 1 0,2-1 0,3 0 0,2-2 0,1-3 0,-1-4 0,0-2 0,0 4 0,1-7 0,-1-2 0,0-3 0,0-2 0,1 0 0,-3-2 0,-3-5 0,-2-8 0,-9-3 0,2-6 0,-5-4 0,-2 2 0,-2-10 0,-5 1 0,-7 2 0,-5-5 0,0 10 0,3 2 0,1 2 0,1 3 0,-5 0 0,3 2 0,2 4 0,6-1 0,-3 6 0,1-1 0,3 6 0,7-14 0,0 7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4:59.56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43 0 12287,'-21'0'0,"9"10"0,5 4 0,5 5 0,4 11 0,3 6 0,4 4 0,3 3 0,-5-1 0,5 1 0,-2-1 0,-6 1 0,1-3 0,0-3 0,2-3 0,-2-4 0,-3-1 0,-2-8 0,2 0 0,5 0 0,-4-9 0,9-2 0,-5-10 0,-3-3 0,8-4 0,-2-9 0,-6-10 0,6 0 0,-1-7 0,1 0 0,-1-1 0,8-1 0,-6-7 0,4 1 0,-1 6 0,-7 7 0,5 11 0,-1 5 0,1 3 0,-5 2 0,8 7 0,-1 2 0,-2 5 0,4 5 0,-7 12 0,1 2 0,-1 2 0,1 7 0,-5-6 0,4-3 0,3-3 0,-5-1 0,5-1 0,-1-2 0,1-5 0,-5 2 0,8-6 0,1 2 0,3-1 0,2 4 0,0-8 0,1-5 0,-1-2 0,0 0 0,0-9 0,1-6 0,-1-3 0,-7-4 0,-2 1 0,-3 0 0,-4 0 0,-3-1 0,-2-1 0,0-3 0,0-3 0,0-1 0,-2 4 0,-5-3 0,-5 3 0,-9 12 0,0 7 0,7 5 0,-1 4 0,1 5 0,2 7 0,1 5 0,6 5 0,-2 4 0,0-2 0,7 7 0,0-2 0,0-5 0,0-2 0,0 4 0,2 0 0,5-4 0,7-8 0,5 3 0,2-5 0,1 3 0,-1-3 0,3-2 0,2-7 0,2 2 0,-2-3 0,-3-1 0,-1-3 0,-1 0 0,0 0 0,0-7 0,1-3 0,-3-2 0,-5-4 0,2-3 0,-6-2 0,-1-3 0,1-4 0,-3-3 0,-7-7 0,0 3 0,0-3 0,0 5 0,-3-2 0,-1-1 0,-3 3 0,-3 3 0,5 8 0,-2 1 0,0 7 0,5 2 0,-5 3 0,4 4 0,-1 10 0,8 2 0,1 9 0,9-2 0,1 3 0,6-3 0,0-7 0,0 5 0,1 2 0,-4 5 0,-1 2 0,-5 1 0,-3-1 0,-2 0 0,-7 3 0,0 2 0,0 2 0,0 0 0,0-6 0,0-1 0,0 0 0,0 0 0,10-2 0,4-5 0,5-4 0,2-10 0,0 0 0,1 0 0,1-3 0,5-4 0,-4 3 0,4-11 0,-2-1 0,0-1 0,3 3 0,-1-5 0,-7 3 0,1-10 0,-1 2 0,-2-6 0,-3 1 0,-4-2 0,-3-2 0,6 7 0,-8-2 0,-3 5 0,-1 1 0,-3 1 0,0 0 0,-10 9 0,-4 5 0,-5 5 0,-2 2 0,0 0 0,0 9 0,-1 3 0,3 4 0,5 6 0,-2-6 0,9 12 0,0-2 0,-3 3 0,8-6 0,-5 6 0,7-6 0,7-1 0,-3-1 0,11-2 0,1-3 0,3-2 0,2-2 0,1 2 0,1-4 0,5-1 0,-4-6 0,4 6 0,-4-2 0,-3 0 0,1 0 0,-1-7 0,0 0 0,0 0 0,1 0 0,-1 10 0,0 2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5:00.79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22 116 12287,'0'-21'0,"-2"2"0,-3 2 0,-2 3 0,0 9 0,7-4 0,0 11 0,0 5 0,0 7 0,0 5 0,0 5 0,2 2 0,5 2 0,-4 3 0,4-5 0,-3 2 0,4-2 0,-6 5 0,7-3 0,1-2 0,-8-2 0,8-3 0,-1 0 0,5 1 0,-2-11 0,2-3 0,0-6 0,5-4 0,-5-6 0,3-3 0,-8-8 0,1 2 0,-1 3 0,-2-2 0,-7-10 0,3-3 0,4 3 0,-5 0 0,5 0 0,-4-2 0,-3 2 0,0 9 0,0 3 0,0-2 0,7 9 0,0 7 0,7 2 0,-5 15 0,3 4 0,5 5 0,-5 2 0,2-7 0,2 1 0,3-1 0,-5 0 0,0 0 0,3 1 0,2-1 0,0-7 0,-3-2 0,-2-3 0,3-4 0,2 4 0,2-1 0,0-4 0,-6-4 0,-1-7 0,2-7 0,-4 2 0,0-2 0,-3-2 0,-4-3 0,-3-5 0,-2-2 0,0-5 0,0-2 0,-2-2 0,-5-5 0,-5 4 0,0 8 0,1 4 0,6 3 0,-2 0 0,0 7 0,7 0 0,0 11 0,0 3 0,2 3 0,5 11 0,7 2 0,3 3 0,-1 2 0,-1 1 0,-1-1 0,7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5:01.14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170 22 12287,'0'-12'0,"0"3"0,0 11 0,0 5 0,0 5 0,0 9 0,0 1 0,0-1 0,0 0 0,3 0 0,4 1 0,-5 6 0,5 0 0,-5-2 0,-2-2 0,0-3 0,3 0 0,2 1 0,2-1 0,0 0 0,-7 0 0,0 1 0,0-1 0,0 0 0,-3-2 0,-1-2 0,-6-6 0,-2-1 0,5-3 0,-7-7 0,-2 0 0,-3 0 0,-3 0 0,4-2 0,3-6 0,-4-3 0,8-11 0,-1 1 0,-7-10 0,7-2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5:01.31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43 12287,'0'-14'0,"0"0"0,0 9 0,0-4 0,9 18 0,3 3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5:01.84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43 340 12287,'0'21'0,"0"1"0,0-1 0,0 0 0,0 0 0,0 1 0,0-1 0,0 7 0,2 1 0,5-3 0,-4-3 0,4-2 0,-5 1 0,7-11 0,-6-1 0,6-12 0,-11-6 0,-3-6 0,-2-5 0,-7-2 0,4 0 0,1 0 0,0-1 0,-1-8 0,5-6 0,-2-4 0,3-2 0,1-3 0,3-2 0,0-3 0,0 3 0,7 4 0,3 5 0,2 5 0,4 3 0,3 4 0,2 12 0,0 6 0,1 6 0,-1 4 0,0 6 0,-7 3 0,-2 11 0,-2-1 0,-6 0 0,-1 3 0,-3 2 0,0 2 0,0 0 0,0-6 0,0-1 0,0 0 0,-7-7 0,-3 0 0,-2 1 0,-4-4 0,4 1 0,-2-7 0,-3 2 0,-2 0 0,-2-7 0,0 10 0,0 1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5:02.19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150 0 12287,'-22'2'0,"1"6"0,7 3 0,2 13 0,0 2 0,1 2 0,4 10 0,-5-3 0,2 6 0,6 1 0,-6 1 0,3-3 0,2-2 0,3-3 0,2-2 0,0 2 0,0-4 0,0 0 0,0-8 0,2 6 0,5-6 0,8-1 0,3-8 0,4-2 0,-1-3 0,0-2 0,0-7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5:02.48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12287,'21'0'0,"-7"0"0,1 0 0,1 0 0,1 2 0,-1 5 0,-4 10 0,-3 9 0,6-3 0,-6 8 0,0-3 0,1 1 0,-3 8 0,-5-4 0,3 3 0,2-1 0,0-9 0,-7 3 0,0-6 0,0-2 0,0 1 0,-2-1 0,-3 0 0,-2 0 0,-7-6 0,4-1 0,-1 0 0,-6-2 0,-2 7 0,-2-8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9:17.42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23 71 24575,'-5'-15'0,"-1"-2"0,2 4 0,0 1 0,3 7 0,-2-3 0,4 10 0,1 4 0,-1-4 0,2 10 0,0-4 0,-1-2 0,3 11 0,1 0 0,2 8 0,0-1 0,-1 0 0,1-2 0,-1 0 0,0 0 0,0 2 0,1-2 0,-1 1 0,1 1 0,-1-1 0,1 0 0,0 2 0,0 0 0,1 3 0,0 2 0,1-2 0,-2-2 0,0-2 0,-2-3 0,2 1 0,0 5 0,1 1 0,0-1 0,-2-5 0,0-1 0,0 2 0,1 1 0,1 2 0,-1 1 0,1 1 0,0-1 0,2 6 0,-1-1 0,1 1 0,0 3 0,-2-8 0,3 9 0,-1-4 0,-2-4 0,2 4 0,-2-4 0,1 0 0,0 2 0,-2-7 0,1 5 0,-1-4 0,-1-2 0,0-2 0,0 1 0,1 2 0,2 6 0,-2-6 0,1 5 0,-2-5 0,0-3 0,-1-4 0,-1-2 0,0 2 0,1 0 0,1 5 0,0-1 0,0 1 0,-1-2 0,1 1 0,-3-7 0,1 1 0,1 3 0,0 1 0,2 4 0,-1 0 0,0-1 0,1 2 0,0 1 0,1 1 0,0 4 0,0-3 0,3 10 0,0 2 0,2 2 0,-1 1 0,1 1 0,0-1 0,-1 0 0,1 1 0,0 1 0,0 0 0,0-2 0,0 1 0,0 0 0,-1-2 0,0-3 0,-2-1 0,2 3 0,-1-3 0,1 1 0,-1 0 0,1 1 0,-2-3 0,1 1 0,2 7 0,1 2 0,1 3 0,-2-4 0,1-1 0,-2-3 0,0 1 0,1-1 0,-1 0 0,-1-3 0,-1-3 0,-2-8 0,-1-2 0,0 0 0,1 3 0,-2-7 0,-3-8 0,1 0 0,-1 0 0,0 0 0,0 0 0,3 9 0,-2-9 0,-1 2 0,2 1 0,-1 1 0,1 3 0,1-1 0,-3-5 0,1 0 0,0 3 0,1 2 0,-1-6 0,-1 0 0,1 2 0,0 2 0,1 3 0,1-1 0,-1 0 0,0 1 0,1 2 0,-2-9 0,-1 2 0,2 1 0,-1 1 0,1 3 0,1-1 0,0 2 0,-1 1 0,1-1 0,1 1 0,-2-2 0,1 2 0,-1-2 0,1-1 0,-3-4 0,1 0 0,1 2 0,-3-6 0,1 2 0,-1-7 0,1 7 0,-2-6 0,3 8 0,0 2 0,1 2 0,1 0 0,0 4 0,2 4 0,-1-2 0,3 9 0,-1-3 0,-2-6 0,0-1 0,-1-3 0,-3-6 0,1-2 0,-5-11 0,0-2 0,-3-9 0,-4-12 0,1 1 0,1 3 0,2 8 0,1 4 0,1 1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5:04.2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86 43 12287,'-14'2'0,"2"5"0,2 7 0,1 5 0,4 3 0,-2-1 0,0-7 0,7 0 0,0 3 0,-7-6 0,0 4 0,0-11 0,7 3 0,0-14 0,0-4 0,0-11 0,0 1 0,0 0 0,7 7 0,0-1 0,0-1 0,3-3 0,-8 5 0,7 0 0,1-3 0,-5 8 0,9 2 0,-7 4 0,7 3 0,-2 10 0,4 2 0,-4 2 0,-2 0 0,6 0 0,-4 7 0,0 1 0,4-8 0,-6-2 0,-1-1 0,1 1 0,6-5 0,-2 7 0,5 1 0,2-4 0,1-1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5:05.0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 64 12287,'-11'0'0,"1"0"0,10 0 0,2-3 0,6-1 0,6-3 0,5 2 0,-5 0 0,0 1 0,2-4 0,3 4 0,3 1 0,-1 3 0,0-9 0,0-3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5:05.18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 21 12287,'-12'0'0,"21"0"0,6 0 0,15 0 0,-1 0 0,-1 0 0,0-7 0,-6 0 0,-1 0 0,0 7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5:07.23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107 64 12287,'0'-21'0,"0"0"0,0 9 0,0 3 0,-10 9 0,-1 2 0,-1 5 0,0-2 0,7 9 0,-4 5 0,-3 7 0,7-3 0,-2 8 0,5 0 0,2 4 0,-7 5 0,0 3 0,2-1 0,3 1 0,2-1 0,0 1 0,2-1 0,5 1 0,-5-8 0,6-2 0,-4 0 0,3 0 0,5-7 0,9 3 0,1-6 0,-8-4 0,0-2 0,2-5 0,3-3 0,3 0 0,-1-4 0,0 2 0,-7 0 0,0-7 0,-6 0 0,6 0 0,-10-9 0,6-3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5:07.86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0 617 12287,'0'-21'0,"3"7"0,1 0 0,3-3 0,7-2 0,-6-2 0,-1 0 0,2-1 0,-4-6 0,7-3 0,-3-2 0,-4-5 0,0 5 0,-1-2 0,3 0 0,-2 2 0,-3-5 0,-2 7 0,0-2 0,0 7 0,-2 0 0,-5 10 0,5 4 0,-8 7 0,1-2 0,4 0 0,-7 9 0,3 5 0,-1-2 0,6 9 0,-4 3 0,4 2 0,1 2 0,3 0 0,0 0 0,0 1 0,0-1 0,3-2 0,4-5 0,-2 2 0,9-8 0,2-4 0,3-1 0,5-3 0,2 0 0,2 0 0,0 0 0,-6-3 0,-1-1 0,0-4 0,0-6 0,1 5 0,-1-3 0,-2 5 0,-5-7 0,-5 9 0,-9-2 0,0 14 0,-9 7 0,-3 12 0,0 3 0,1-1 0,6-7 0,-2 0 0,2 1 0,3-1 0,2 0 0,0 0 0,0 1 0,0-1 0,0 0 0,0 0 0,9 1 0,5-3 0,5-5 0,-5 2 0,1-9 0,1-2 0,3-3 0,2-2 0,0 0 0,-6 0 0,-1-2 0,2-5 0,3-5 0,2-9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5:08.44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0 170 12287,'0'-14'0,"0"0"0,0 0 0,3-5 0,4 5 0,-5-5 0,8 7 0,-1 0 0,-6-7 0,4 5 0,-5 5 0,-2-1 0,0 27 0,0 4 0,0 5 0,0-5 0,0 1 0,0-1 0,2 0 0,5 0 0,-2 1 0,9-1 0,-7-9 0,5-3 0,-2 1 0,6-8 0,-4 3 0,0-10 0,7 3 0,-8-8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5:08.64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43 1 12287,'-14'0'0,"0"0"0,9 0 0,-4 0 0,9 0 0,0 0 0,0 18 0,0 6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5:10.09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1 106 12287,'0'-14'0,"0"0"0,0 9 0,2-4 0,5 9 0,-2 0 0,9 0 0,3 0 0,-5 0 0,2 0 0,2 0 0,3 0 0,3-2 0,-1-3 0,0-2 0,-7-3 0,0 6 0,3-4 0,11-8 0,5 4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5:10.31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12287,'0'21'0,"0"0"0,0 0 0,0 1 0,0-1 0,0 0 0,0 0 0,2 1 0,5-1 0,-5 0 0,8 0 0,-1 1 0,-6-8 0,4 0 0,-5 2 0,-2-6 0,9 9 0,3-7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5:10.95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43 575 12287,'0'-22'0,"3"3"0,4 5 0,-3-5 0,11 5 0,1-5 0,-6-2 0,-1 0 0,-2 0 0,0-1 0,7-1 0,-7-6 0,-2-4 0,-2 0 0,-3-4 0,0 6 0,0 0 0,0 0 0,-10-4 0,-2 7 0,-2 4 0,0 8 0,0-1 0,-7 10 0,6 0 0,1 7 0,7 2 0,-5 5 0,3 7 0,2 5 0,7 3 0,0-1 0,2-7 0,5 0 0,7 3 0,5-8 0,3-2 0,-1-4 0,0-3 0,0 0 0,1 0 0,-1 0 0,0 0 0,0 0 0,1 0 0,-1 0 0,0 0 0,-9 2 0,-5 5 0,-7-2 0,-5 9 0,-2 2 0,2 3 0,3 10 0,2-1 0,0-2 0,0-2 0,0-3 0,0 0 0,0 0 0,0 1 0,2-4 0,6-3 0,-6-4 0,7-6 0,1 2 0,4-2 0,-2-3 0,2-2 0,2 0 0,-4 0 0,2 0 0,3 0 0,-5 0 0,2 0 0,0 0 0,7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9:18.14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28 86 24575,'-1'-4'0,"0"1"0,-7-21 0,2 4 0,1 7 0,1 0 0,3 9 0,0-1 0,3 14 0,3 5 0,2 7 0,0 2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5:11.31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1 213 12287,'12'-3'0,"-5"-4"0,-3-5 0,4-9 0,-6 0 0,5 0 0,-5-1 0,-2 1 0,0 0 0,0 0 0,0 6 0,0 1 0,0 10 0,3-6 0,1 12 0,4 6 0,-1 3 0,-5 11 0,5-1 0,-5 0 0,8 0 0,-1 1 0,-4-8 0,9 0 0,-2-7 0,5 5 0,-3-3 0,-7-2 0,7-7 0,0-9 0,7-3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5:11.47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62 12287,'0'-14'0,"0"0"0,0 7 0,0-7 0,0 9 0,0-2 0,0 14 0,0 5 0,0 9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5:11.71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12287,'3'21'0,"1"1"0,3-1 0,0 0 0,-7 0 0,0 1 0,0-8 0,3-2 0,1-1 0,4 1 0,-1-5 0,-7 7 0,0 1 0,0 6 0,0-9 0,0-3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5:11.92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22 128 12287,'-12'-11'0,"3"-1"0,11 7 0,5-2 0,5 0 0,9 7 0,0 0 0,1 0 0,-1 0 0,0-2 0,0-3 0,1-2 0,-1-3 0,0 6 0,0-4 0,1 4 0,-1-6 0,0 3 0,0-9 0,1 4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5:12.12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12 12287,'0'-12'0,"7"12"0,0 14 0,-2 5 0,-3 3 0,0-1 0,3 0 0,2 0 0,0-6 0,-7-1 0,3 0 0,4-2 0,-5 7 0,5-5 0,-5 5 0,-2 2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5:16.55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 65 12287,'-12'0'0,"3"0"0,9 0 0,9 0 0,5 0 0,5 0 0,2 0 0,1 0 0,-1 0 0,0 0 0,-7 0 0,1-3 0,1-1 0,3-4 0,2 1 0,0 5 0,1-5 0,-1 5 0,0-6 0,0-3 0,1-1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5:17.21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383 381 12287,'9'-21'0,"-6"6"0,4 1 0,-5-2 0,-4 4 0,-5 0 0,-7 3 0,2-1 0,-5 5 0,-4-2 0,-5 3 0,-2 1 0,4 3 0,-2 3 0,-2 4 0,0-3 0,6 11 0,1 1 0,0 3 0,-1 9 0,1 3 0,2 2 0,5 5 0,-2-5 0,9 0 0,2-2 0,2-5 0,3-3 0,0-1 0,0-1 0,0 0 0,10-9 0,2-3 0,2-2 0,0 1 0,3-1 0,9-10 0,2-1 0,-2-4 0,-2-10 0,-3-1 0,0-10 0,0-4 0,1 5 0,-4-7 0,-1-3 0,-3-2 0,-7-1 0,5 4 0,-3 1 0,-4-2 0,-2-2 0,-3 0 0,0 2 0,0 3 0,0 9 0,0-2 0,0 4 0,0 3 0,-3 2 0,-4 5 0,5 7 0,-5 14 0,4 5 0,3 9 0,0 2 0,0 6 0,3-3 0,1 7 0,3 0 0,-2 0 0,-2 2 0,-1 5 0,3-2 0,2-2 0,2-3 0,-4 5 0,2-3 0,-2 3 0,-1-5 0,1 0 0,2-2 0,-2-6 0,4-8 0,1-5 0,2 0 0,4-1 0,-4-6 0,2 2 0,3-4 0,2-3 0,2-3 0,0-4 0,-9 2 0,-3-9 0,1-2 0,2-3 0,9-2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5:19.2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43 213 12287,'-14'0'0,"0"0"0,9 0 0,-4 0 0,11-3 0,5-4 0,5 5 0,9-5 0,1 5 0,-1 2 0,7-3 0,3-2 0,2-2 0,5 3 0,-5-1 0,2 0 0,1-2 0,-3 2 0,7-4 0,-7 2 0,0 0 0,-5-3 0,-4 8 0,-3-7 0,1 1 0,-1 1 0,-9-2 0,-3 4 0,0-2 0,-9-2 0,0 4 0,-11-2 0,-1 0 0,-2 7 0,-3 0 0,5-3 0,-2-1 0,-2-3 0,4 0 0,0 4 0,3-4 0,2 5 0,7-8 0,2 10 0,5 0 0,-2 0 0,9 0 0,2 0 0,3 0 0,-5 3 0,1 1 0,1 6 0,3 2 0,-5-5 0,0 7 0,3 2 0,-8 3 0,-2 3 0,-4-1 0,-3 0 0,0 0 0,-10-2 0,-4-2 0,-2-3 0,1 2 0,-3-4 0,3 2 0,-3 3 0,-4 2 0,1 2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5:19.66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1 210 12287,'0'-14'0,"0"0"0,0-3 0,0 6 0,0-3 0,0-3 0,0-2 0,2 5 0,3 0 0,2-3 0,0-2 0,-7-2 0,0 9 0,0 5 0,0 14 0,0 7 0,0 5 0,0 3 0,0-1 0,0 0 0,0 0 0,0 1 0,0-1 0,0 0 0,2-2 0,3-2 0,2-3 0,10-10 0,-3 3 0,-2-4 0,2-3 0,0-10 0,7-1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5:19.82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 43 12287,'-10'-12'0,"8"3"0,-7-1 0,11 8 0,5-5 0,-2 5 0,7 4 0,-3 5 0,8 5 0,-6 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9:25.92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3979 2700 24575,'4'2'0,"-3"-2"0,-9-5 0,4 3 0,5 2 0,-5-2 0,4 1 0,14 11 0,-4-4 0,0 1 0,0 0 0,-1 0 0,-1-2 0,1 1 0,-5-3 0,-6-5 0,0 1 0,-5-4 0,-3-2 0,4 4 0,1-1 0,2 2 0,0 0 0,-5-4 0,-5-2 0,-5-4 0,4 2 0,1 1 0,2 2 0,-6-5 0,6 4 0,1 2 0,4 2 0,-6-4 0,-3-2 0,3 1 0,0 1 0,-3-2 0,1 0 0,1 2 0,1 0 0,-1-1 0,0 0 0,0 0 0,0 0 0,1 1 0,-2-1 0,1 0 0,-3-2 0,0 0 0,0 0 0,4 3 0,-1-1 0,1 1 0,-6-4 0,-1-1 0,6 4 0,1 1 0,1 1 0,1 0 0,-2-2 0,0 1 0,-1-1 0,1 2 0,1-1 0,-1 0 0,1 0 0,-2 0 0,1 0 0,1 0 0,-4-2 0,-1-1 0,-2-1 0,3 2 0,-3-2 0,2 0 0,-5-2 0,3 2 0,-1-1 0,3 2 0,2 2 0,0-1 0,-2-1 0,1 1 0,-3-2 0,-4-2 0,-1-2 0,7 5 0,0 0 0,-4-2 0,-1-2 0,-3-1 0,4 2 0,3 3 0,1 0 0,1 1 0,-4-3 0,-1-1 0,7 6 0,-2-3 0,-2 0 0,-1-2 0,0 1 0,-2-1 0,0-1 0,0 0 0,-1 0 0,-4-3 0,0 0 0,4 3 0,-6-4 0,5 3 0,3 2 0,-2-1 0,2 1 0,1 0 0,0 2 0,0-2 0,1 2 0,-2-2 0,1 1 0,-4-3 0,6 4 0,-1-1 0,-4-2 0,2 1 0,-10-7 0,3 3 0,3 1 0,-7-4 0,8 5 0,-4-3 0,-3-2 0,2 2 0,-3-2 0,1 0 0,3 2 0,-3-1 0,-1-1 0,-2-2 0,2 1 0,3 3 0,2 1 0,2 2 0,4 2 0,-4-3 0,5 4 0,-3-2 0,0-1 0,1 2 0,-1-1 0,4 2 0,3 3 0,-3-3 0,-3-2 0,0 1 0,4 2 0,-3-2 0,3 3 0,0-1 0,-1-1 0,0 0 0,-4-2 0,1 1 0,2 0 0,-3-1 0,2 2 0,1-1 0,-3-1 0,0-1 0,-3-1 0,0 0 0,0 0 0,4 2 0,3 3 0,3 1 0,2 2 0,0 0 0,0 0 0,-1-1 0,1 1 0,0 0 0,0-1 0,-1 1 0,0-1 0,-3-2 0,4 2 0,-4-1 0,2 1 0,2 0 0,0 1 0,0 0 0,0 0 0,3 2 0,2 1 0,-3-2 0,3 2 0,-1 0 0,-1-1 0,0 0 0,-1-1 0,-4-3 0,-1 0 0,3 2 0,-1-1 0,1 1 0,2 2 0,-2-2 0,-2-2 0,-1 0 0,2 1 0,-3-2 0,-2-1 0,1 1 0,3 1 0,-2-1 0,4 3 0,-4-3 0,-3-2 0,2 1 0,0 1 0,3 1 0,3 3 0,-2-2 0,1 1 0,-1-1 0,5 4 0,-2-2 0,3 2 0,-10-6 0,2 1 0,3 1 0,4 4 0,-1-1 0,-3-2 0,1 0 0,-2-1 0,6 5 0,-5-5 0,4 4 0,1 0 0,0 1 0,5 2 0,-5-3 0,-1 0 0,5 3 0,-8-5 0,7 4 0,0 0 0,-8-5 0,3 2 0,-11-8 0,5 4 0,-3-2 0,2 1 0,0 0 0,3 2 0,-2-1 0,4 3 0,4 2 0,-1 0 0,6 3 0,-14-9 0,8 6 0,2 1 0,-3-2 0,7 4 0,-3-1 0,1 0 0,1 1 0,-5-3 0,4 2 0,-4-2 0,5 3 0,-4-3 0,-1 0 0,5 3 0,-7-6 0,5 5 0,3 2 0,-5-4 0,5 4 0,-8-6 0,2 1 0,2 2 0,1 1 0,5 3 0,-4-3 0,1 2 0,-5-5 0,5 4 0,-7-5 0,8 6 0,-2-2 0,-2-1 0,4 3 0,-6-5 0,5 4 0,2 2 0,-3-3 0,-3-2 0,4 3 0,-5-3 0,6 3 0,-9-5 0,9 5 0,-4-2 0,19 13 0,-9-6 0,11 7 0,-2-1 0,-4-3 0,0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9:46.46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22 278 24575,'-12'-11'0,"2"-1"0,10 5 0,0 2 0,0-9 0,0 6 0,0-6 0,10 0 0,4-7 0,5 2 0,0 2 0,-3 5 0,-2 3 0,-6-6 0,6 8 0,2 2 0,-4 3 0,0 4 0,-3 6 0,1 3 0,-6 11 0,4-1 0,-4 1 0,-1-1 0,-3 0 0,0 1 0,0-1 0,-10 0 0,-4 1 0,-3-8 0,1-2 0,2-3 0,-3-4 0,5-2 0,-2-6 0,-2-4 0,4 2 0,0-9 0,3-3 0,4-2 0,-4-2 0,1 0 0,4-1 0,1 1 0,3 0 0,0-1 0,0 1 0,0-1 0,3 1 0,1 0 0,4-1 0,8 8 0,-2 2 0,5 3 0,-5 2 0,0 7 0,3 0 0,2 2 0,0 5 0,-3 5 0,-2 0 0,-9 7 0,5-5 0,-3 5 0,0 2 0,0 1 0,-7-1 0,0 1 0,0-1 0,-3 0 0,-4 1 0,-7-1 0,-5-2 0,-2-5 0,0-7 0,7-4 0,0-3 0,-3 0 0,0-3 0,3-4 0,5-7 0,-1-5 0,8-2 0,-5-1 0,5 1 0,2 0 0,0-1 0,0 1 0,0-1 0,2 1 0,5 0 0,-2 9 0,9 5 0,2 4 0,3 3 0,3 3 0,-1 4 0,-2-2 0,-3 9 0,-4 2 0,-2 3 0,-1 0 0,-4-2 0,2-3 0,-3 3 0,-1 2 0,-3 2 0,0 1 0,-10-1 0,-4-2 0,-5-5 0,5-4 0,0-8 0,-3 5 0,-1-7 0,-4 0 0,11-9 0,3-13 0,6 1 0,2 0 0,0-1 0,0 1 0,2 0 0,3-1 0,2 1 0,10 7 0,-3 2 0,5 2 0,-5 3 0,0 7 0,0 2 0,-2 6 0,5-4 0,-8 11 0,1 1 0,-1 3 0,-2 5 0,-7 2 0,0 5 0,0 2 0,-2-7 0,-3 3 0,-4-5 0,-3-3 0,-2-2 0,-8-5 0,3-4 0,5-1 0,-5-6 0,5 4 0,-2-14 0,2-8 0,6-4 0,6-2 0,2 0 0,0-1 0,0 1 0,0-1 0,2 1 0,6 0 0,3-1 0,11 1 0,-1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5:20.0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65 12287,'19'-3'0,"-5"-4"0,5 5 0,-5-8 0,5 1 0,2 7 0,1-17 0,-1 7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5:20.21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12287,'0'14'0,"0"0"0,0 3 0,0 2 0,3 2 0,1 0 0,4 1 0,1-1 0,-4 0 0,2 0 0,7 1 0,-7-1 0,-2 0 0,-1-7 0,1 0 0,2 3 0,0-8 0,-16 10 0,-3-7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5:21.1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12287,'0'0'0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5:21.71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256 413 12287,'0'-14'0,"0"0"0,0-3 0,0 6 0,0-4 0,-7 8 0,-3-4 0,-2 1 0,-2 3 0,-7 7 0,0 0 0,-1 0 0,1 0 0,0 0 0,0 0 0,2 10 0,2 4 0,5 5 0,3 2 0,2 0 0,5 0 0,-3 1 0,-2-1 0,0 0 0,7 0 0,0 1 0,0-1 0,2-7 0,5 0 0,7 3 0,5-8 0,2-4 0,1-10 0,-1 0 0,0-9 0,0-5 0,1-7 0,-3 0 0,-3-7 0,-4 0 0,-3 0 0,6 5 0,-8-5 0,-3 0 0,-1 0 0,-1 0 0,3-5 0,2 2 0,-2-1 0,-3 6 0,-2 3 0,0 4 0,0 3 0,-2 7 0,-6-1 0,6 13 0,-5 4 0,5 17 0,4 5 0,3 9 0,2 0 0,-2 0 0,-1-5 0,1 6 0,2-1 0,-2 0 0,-3-5 0,1 5 0,1-2 0,3-5 0,8-3 0,-8-1 0,0-1 0,2 0 0,-7 0 0,8 1 0,-1-1 0,3 0 0,9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5:22.0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0 210 12287,'0'-21'0,"0"0"0,0 0 0,0-1 0,0 1 0,0 0 0,0 0 0,0-1 0,0 1 0,0 9 0,0 5 0,0 14 0,0 5 0,0 9 0,0 1 0,0-1 0,8 0 0,-1 0 0,-3 1 0,-1-1 0,-1 7 0,3 1 0,2-4 0,7-8 0,-5-3 0,3 3 0,-5-8 0,8-4 0,1-10 0,-6 3 0,8-27 0,-6 6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5:22.1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 43 12287,'-10'-12'0,"8"0"0,-5 5 0,4 5 0,3-7 0,0 9 0,0 0 0,0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5:22.37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12287,'0'22'0,"0"-1"0,0 0 0,0 0 0,0 8 0,0-1 0,0-2 0,0-2 0,0-3 0,0 0 0,0 3 0,0 4 0,0-11 0,0 4 0,0-2 0,0 0 0,0 2 0,0 0 0,0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5:22.5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22 192 12287,'-12'-9'0,"5"-6"0,5 4 0,4-1 0,5 2 0,-2 1 0,9 4 0,3-2 0,1 2 0,4 3 0,-1 0 0,3-3 0,4-2 0,-4-7 0,6 4 0,-1 1 0,-1-1 0,0-4 0,-6 7 0,8-9 0,3 4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5:22.7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65 0 12287,'-12'10'0,"2"-6"0,10 10 0,0-7 0,0 8 0,0 1 0,0 3 0,0 2 0,0 1 0,0-1 0,0 0 0,0 0 0,0-6 0,0-1 0,0 0 0,-2 5 0,-5-5 0,-5 5 0,-9-7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5:23.52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107 234 12287,'-15'-3'0,"1"-4"0,0-4 0,-5-4 0,3 4 0,2 1 0,9 3 0,-5 7 0,20 0 0,4 0 0,5 0 0,2 0 0,10 0 0,4 0 0,5 0 0,3 0 0,-1 0 0,1 0 0,-3-2 0,-5-5 0,-1 4 0,-8-4 0,2 5 0,-2 2 0,-10-3 0,-1-1 0,1-3 0,-6-3 0,-3 3 0,-5-5 0,-2-9 0,-2 9 0,-3 3 0,-5 2 0,-1 0 0,4 0 0,-5 4 0,2-4 0,1 5 0,2-5 0,2 4 0,-9 3 0,9-9 0,-2 6 0,14-4 0,5 5 0,9 2 0,0 2 0,-2 5 0,-4 8 0,1 4 0,-7 2 0,3 0 0,-7 0 0,2 1 0,-5-1 0,-2 0 0,0 0 0,0-7 0,0 1 0,-2-8 0,-5 7 0,5-9 0,-17 13 0,7-6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9:43.12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149 257 24575,'0'-14'0,"0"-1"0,0 8 0,0-7 0,0 9 0,0-4 0,0 6 0,0-4 0,0 3 0,2-8 0,5 2 0,-4-6 0,6 4 0,-9 0 0,3 2 0,4 10 0,-3 0 0,11 0 0,-4 10 0,4 4 0,-6 5 0,-9 2 0,-2 1 0,-5-1 0,-5-9 0,-7-2 0,2-3 0,3 0 0,7 0 0,-7-9 0,-3-6 0,8 4 0,2-11 0,4-1 0,3-3 0,0-3 0,0 1 0,0 0 0,3-1 0,2 1 0,2 0 0,7 6 0,-5 3 0,1 1 0,-1-1 0,1 7 0,-3-2 0,7 4 0,5 3 0,2 0 0,0 3 0,-2 4 0,-5 7 0,-4-2 0,-10 2 0,0 3 0,0 2 0,-3 2 0,-4 1 0,-7-1 0,-2 0 0,-1-2 0,3-2 0,-3-3 0,-2-9 0,-2 2 0,0-4 0,0-3 0,-1 0 0,1 0 0,7-8 0,2-1 0,0-1 0,1 1 0,6-8 0,-5 5 0,1 1 0,7-8 0,-5 4 0,4 3 0,6 1 0,1-1 0,3 0 0,8 5 0,-6-5 0,3 2 0,4 6 0,-4-6 0,2 3 0,3 2 0,2 3 0,-5 2 0,0 0 0,3 2 0,1 5 0,-3 3 0,-4 6 0,-1-1 0,-5 1 0,4 3 0,-2 3 0,-2-1 0,-3 0 0,-2 1 0,-2-1 0,-5 1 0,-5-1 0,-9-2 0,-1-5 0,4-2 0,1-7 0,3 2 0,2-2 0,-4-10 0,4-5 0,2-1 0,1-4 0,4-6 0,-2 0 0,0-1 0,7 1 0,0-1 0,7 8 0,2 0 0,3-3 0,-5 5 0,8 1 0,1 1 0,-4 3 0,2 7 0,0 0 0,5 9 0,-5 6 0,-7 4 0,-4 2 0,-6 0 0,-4 1 0,-2-1 0,-8-2 0,3-5 0,9-4 0,-4-10 0,9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5:24.2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21 12287,'2'-12'0,"5"5"0,-2 5 0,9 2 0,3 0 0,2 0 0,2 2 0,0 5 0,1 8 0,-1 11 0,0 4 0,0 3 0,1 5 0,-1 2 0,-2 3 0,-3-1 0,-2 1 0,-2-8 0,5 1 0,-5-1 0,-3-2 0,-2 7 0,-5-7 0,3 3 0,2-1 0,0-7 0,-9 6 0,-5-1 0,-7 0 0,-5-5 0,-2 5 0,-1-2 0,1-5 0,-3-3 0,1-1 0,-1-4 0,5-3 0,3 1 0,-5-9 0,6 0 0,1-7 0,9-2 0,-2-5 0,5-7 0,2-5 0,0-2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5:24.6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12287,'0'22'0,"0"-1"0,0 0 0,0 0 0,0 1 0,0 1 0,0 3 0,0 5 0,0 2 0,0-7 0,0 2 0,0-4 0,0-3 0,9 1 0,3-1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5:24.88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340 1 12287,'-11'2'0,"3"5"0,6 5 0,0 7 0,-3-3 0,-2-1 0,-3 6 0,6 10 0,-6 2 0,-2 4 0,1 4 0,-6 3 0,3 4 0,-3 1 0,6 8 0,-4-8 0,-1-1 0,-3-3 0,5-5 0,0-5 0,0-4 0,2-1 0,-5-6 0,8 2 0,-3-9 0,5-1 0,-5-6 0,3 1 0,2-6 0,7 5 0,-10-10 0,-2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5:25.33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0 171 12287,'10'-21'0,"-6"-1"0,10 1 0,3 0 0,2 2 0,2 2 0,0 6 0,1 1 0,-8-4 0,0 7 0,2 2 0,3 3 0,3 2 0,-1 0 0,0 0 0,-7 7 0,-2 2 0,-2 3 0,-6 5 0,-1 2 0,-3 2 0,0 0 0,0 0 0,-7 8 0,-3-1 0,-2-2 0,-4-2 0,-3 4 0,-2 0 0,-1-4 0,1-8 0,7 3 0,0-7 0,0 2 0,2 0 0,-5-7 0,10 8 0,0-11 0,9 13 0,6-10 0,6-2 0,5-3 0,2-2 0,0 0 0,0 0 0,1 0 0,-1-2 0,0-3 0,0-2 0,-6 0 0,-1 4 0,2-4 0,3 5 0,2-5 0,-9 5 0,-2 2 0,-13 0 0,-4 0 0,5 9 0,-8 3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5:27.07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83 12287,'0'-21'0,"0"7"0,0 0 0,2 7 0,5-8 0,-5 11 0,8-3 0,-10 14 0,7 5 0,0 11 0,0 5 0,3 8 0,-6 4 0,8 3 0,0-1 0,0 1 0,-8-1 0,6 1 0,-3-1 0,0 1 0,0-3 0,-7-3 0,0-3 0,0-4 0,7 6 0,0-8 0,-2 0 0,-3 3 0,-2-7 0,0 4 0,3-4 0,4-3 0,-5 0 0,5 0 0,-4 1 0,-3-8 0,0 0 0,0-9 0,0 2 0,2-14 0,5-8 0,-5-3 0,8-13 0,-10-2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5:27.4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 32 12287,'-2'-12'0,"-3"2"0,-2 1 0,0 9 0,7 0 0,2 14 0,5 12 0,-4 7 0,6 10 0,-2-1 0,0 1 0,8 4 0,-8 0 0,0-2 0,2 2 0,-7-7 0,6-4 0,-6 1 0,-2 4 0,7-6 0,0-2 0,-2 0 0,-3 0 0,-2-5 0,0 6 0,0-4 0,0-4 0,0 5 0,0-3 0,0-2 0,0-2 0,0-3 0,0 0 0,0-11 0,0-10 0,0-10 0,-2-11 0,-3 0 0,-2 0 0,-10-1 0,6 1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5:28.1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65 43 12287,'-15'0'0,"1"0"0,10-2 0,-4-5 0,4 4 0,-3-4 0,4 5 0,-6 2 0,9 0 0,0 0 0,9 0 0,5 0 0,5 0 0,3 0 0,-1 0 0,0 0 0,0 0 0,8 0 0,1 0 0,3 0 0,5 0 0,-5 0 0,3 0 0,1 0 0,4 0 0,8 0 0,-2 0 0,-2 0 0,0 0 0,-9 0 0,8 0 0,-8 0 0,-5 0 0,4 0 0,-7 0 0,-2 0 0,-2 0 0,-3 0 0,0 0 0,1 0 0,-1 0 0,0 0 0,-7 0 0,1 0 0,-11 0 0,6 0 0,-10 0 0,0 0 0,0-10 0,-10 8 0,-2-7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5:31.0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213 0 12287,'0'21'0,"0"1"0,0-1 0,0 3 0,0 4 0,7-2 0,0 7 0,-2-2 0,-3-5 0,5 4 0,0-1 0,-2-1 0,-3 3 0,-2-8 0,3 6 0,1-6 0,4-2 0,-1 1 0,-7-1 0,0 0 0,0-7 0,0 1 0,-10-8 0,-4 4 0,-5-1 0,-2-3 0,0-7 0,-1 0 0,1-10 0,0-1 0,0-3 0,-1-1 0,3 8 0,3-7 0,2-2 0,2-3 0,-2-3 0,7-1 0,4-6 0,3 6 0,0-8 0,0 3 0,0-1 0,0-18 0,0 2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5:31.29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65 12287,'0'-22'0,"0"11"0,0-8 0,0 16 0,0-6 0,0 9 0,10 0 0,2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5:31.5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 1 12287,'-9'11'0,"6"-1"0,-4-10 0,14 0 0,5 0 0,9 0 0,1 0 0,-1 0 0,0 0 0,0 0 0,1 0 0,-8 0 0,0 0 0,3 0 0,1-10 0,4-1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9:44.88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128 65 24575,'0'-12'0,"0"0"0,0 5 0,0 2 0,0-9 0,0 9 0,0-5 0,3 10 0,4 0 0,-2 0 0,9 0 0,-7 8 0,7-1 0,-9 2 0,2-2 0,-5-2 0,-2 9 0,0 3 0,0-5 0,0 2 0,0-7 0,0 7 0,-2-2 0,-3 5 0,-2-3 0,0-7 0,5 5 0,-5-2 0,2-3 0,-9-7 0,-1 0 0,-6 0 0,0-10 0,0-4 0,2 2 0,5-2 0,2 7 0,5-7 0,4-1 0,-4-6 0,5 9 0,2 3 0,0 9 0,0 9 0,0 3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5:31.7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 43 12287,'-12'21'0,"2"-9"0,10 0 0,3-7 0,4 2 0,7-3 0,-2-1 0,4-3 0,6 0 0,4 0 0,2-3 0,-4-1 0,1-6 0,4-2 0,6 5 0,-6-5 0,-3 1 0,-3-1 0,-11 7 0,7-14 0,-7 7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5:32.1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43 17 12287,'-3'-12'0,"-1"7"0,-4 10 0,1 0 0,7 9 0,0 2 0,0 3 0,0 5 0,0 2 0,0 4 0,0 3 0,0-4 0,0 6 0,0 3 0,0 2 0,0 3 0,0-1 0,0-2 0,0-4 0,0 4 0,0-7 0,0 0 0,0-5 0,-7-4 0,0-3 0,3 0 0,1 1 0,3-1 0,10-9 0,1-3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5:32.48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1 225 12287,'0'-21'0,"0"-1"0,0 1 0,0 0 0,0 0 0,0-1 0,0 1 0,0 0 0,0 0 0,0-1 0,0 11 0,0 11 0,0 14 0,0 5 0,0 2 0,0 0 0,0 0 0,0 3 0,0 4 0,7-4 0,0 4 0,0-6 0,3-8 0,-1 5 0,8-8 0,-3 4 0,2-1 0,-4-10 0,2 6 0,3-1 0,2-6 0,2 6 0,0-9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5:32.67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 43 12287,'-12'-15'0,"5"1"0,4 10 0,3-6 0,3 10 0,4 0 0,5 10 0,9 1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5:32.8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43 12287,'22'0'0,"-1"0"0,0 0 0,-2-2 0,-5-6 0,5 6 0,-7-17 0,9 7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5:33.0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 1 12287,'-12'2'0,"5"5"0,5 5 0,4 9 0,5 0 0,-4 1 0,4-1 0,-5 0 0,5 0 0,0 1 0,-2-1 0,4 0 0,-2 0 0,0 1 0,-7-1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5:33.24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 0 12287,'0'21'0,"0"-6"0,0-1 0,0 2 0,0 3 0,0 2 0,0 1 0,0-1 0,0-7 0,0 0 0,0 3 0,0 2 0,0 2 0,-10 0 0,-1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5:33.65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0 213 12287,'12'-10'0,"0"8"0,-8-7 0,3-1 0,3-2 0,-5-9 0,2 0 0,0 0 0,-7-1 0,0 1 0,0 0 0,0 0 0,0 9 0,0 2 0,0 27 0,0 4 0,0 3 0,0-1 0,0-1 0,0-1 0,0 0 0,7-7 0,0 0 0,0 3 0,2 2 0,-4 2 0,9 0 0,3 1 0,-5-11 0,0-1 0,-3-1 0,7-6 0,-4 6 0,10-9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5:33.83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 43 12287,'0'-22'0,"-10"11"0,8 1 0,-8 10 0,10 0 0,0 0 0,0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5:35.1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617 128 12287,'0'-14'0,"0"0"0,0 0 0,0-8 0,0 8 0,0 0 0,0 9 0,-9-6 0,-5 6 0,-5-2 0,-2 0 0,-1 7 0,-1 0 0,-6 0 0,6 0 0,-8 0 0,3 0 0,-1 0 0,-1 0 0,4 0 0,-5 0 0,-2 0 0,5 0 0,-5 0 0,2 0 0,5 0 0,2 0 0,3 0 0,0 0 0,7 0 0,-1 0 0,8 0 0,-7 0 0,9 0 0,-4 0 0,9 9 0,0 5 0,0 5 0,0 2 0,0 3 0,0 4 0,2 6 0,5-1 0,-4 14 0,4-5 0,-5 3 0,-2 0 0,7 7 0,0 2 0,0 1 0,3-6 0,-8-4 0,8-2 0,-3-1 0,0 1 0,0-3 0,-7-3 0,0-3 0,0-4 0,0-1 0,0-8 0,2-2 0,5-5 0,-4 5 0,4-5 0,-5 5 0,-2-5 0,0 0 0,10-7 0,4 7 0,5-9 0,2 2 0,0-4 0,1-3 0,-1 0 0,0 0 0,0 7 0,1 0 0,-1-3 0,0-1 0,0-3 0,1 0 0,-1 0 0,0 0 0,3 0 0,2 0 0,2 0 0,-2 0 0,5 0 0,-3 0 0,-2 0 0,-2 0 0,-10 0 0,0 0 0,2 0 0,3 0 0,-7 0 0,-2 0 0,-10 0 0,0 0 0,0-10 0,0 8 0,0-17 0,0 7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20:12.04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64 193 24575,'-7'-14'0,"-3"0"0,-2-3 0,8 5 0,-6 0 0,3 0 0,0 0 0,0 8 0,7-3 0,0 14 0,2 12 0,5 12 0,5 4 0,0 10 0,7-2 0,-5 9 0,5-2 0,2 0 0,1 0 0,-1-10 0,0-4 0,0-8 0,1 3 0,-1-4 0,0-6 0,0-4 0,1-13 0,-4 6 0,-1-3 0,-3 0 0,-7 0 0,7-9 0,3-5 0,-8-5 0,1-12 0,-1-4 0,-6 1 0,4-8 0,-5-3 0,-2-3 0,0-4 0,0-2 0,0-8 0,0-7 0,0 12 0,0-7 0,0 12 0,0 10 0,0 4 0,0 9 0,0 1 0,0 9 0,0 3 0,0 28 0,9-5 0,6 17 0,4 0 0,2-8 0,0 8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5:38.66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0 551 12287,'3'-14'0,"4"-1"0,-5 8 0,7-4 0,-1-1 0,-1 0 0,-3-5 0,6-1 0,-1-4 0,1 1 0,-1 0 0,5 0 0,-7-3 0,-2-2 0,-3-2 0,-2-10 0,0 5 0,0-3 0,0 1 0,-2 9 0,-3-2 0,-2 4 0,3 3 0,-1 7 0,-2-1 0,2 11 0,-9-3 0,2 7 0,-2 7 0,-3-3 0,10 11 0,3 1 0,1 3 0,3 2 0,0 0 0,0 1 0,0-1 0,3-2 0,1-3 0,6-4 0,2-2 0,2 4 0,7-7 0,0-2 0,0-3 0,1 5 0,-1 0 0,0-2 0,0-3 0,1-9 0,-1-2 0,0-1 0,0 1 0,-6-5 0,-4 4 0,-1-2 0,-3 5 0,-7-7 0,0 9 0,0-2 0,-2 14 0,-5 8 0,2 3 0,-7 4 0,3-1 0,4 0 0,2 1 0,3-1 0,0 0 0,0 0 0,0 1 0,0-1 0,0 0 0,0 0 0,3-2 0,2-2 0,2-3 0,9-2 0,-2 4 0,5-2 0,-5-9 0,1 2 0,1-4 0,3-3 0,-5-3 0,0-2 0,0-4 0,-2-3 0,7-2 0,-7-7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5:39.08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171 43 12287,'0'-21'0,"0"9"0,0 3 0,0 25 0,0 6 0,0 1 0,2 1 0,3-3 0,5 0 0,1 1 0,-6-1 0,5-2 0,-3-3 0,0-2 0,7 1 0,-7 6 0,0-2 0,2-5 0,-6 5 0,6-7 0,-2 2 0,0 0 0,1-7 0,-8 7 0,-3-2 0,-4 2 0,-7-7 0,-5-2 0,-2 0 0,0 2 0,-1-3 0,-1-1 0,-3-3 0,-3-3 0,3-4 0,3-4 0,4-11 0,5 1 0,-5 0 0,7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5:39.2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22 105 12287,'-12'-10'0,"5"-4"0,5-5 0,2 5 0,0 0 0,0 7 0,0-7 0,0 9 0,7-2 0,0 14 0,9 5 0,-4 9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5:41.36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86 572 12287,'-12'-2'0,"5"-5"0,4 2 0,3-9 0,0 0 0,0-7 0,0-1 0,0 1 0,0-3 0,0-2 0,0-2 0,0-10 0,0 5 0,0-5 0,0-4 0,0 11 0,0-11 0,0 4 0,0 5 0,0 2 0,-2 12 0,-3 3 0,-2 2 0,0 9 0,0-2 0,0 14 0,2 7 0,-4 12 0,2 2 0,2-2 0,3-2 0,2-3 0,0 1 0,0-1 0,9-7 0,5-2 0,5-3 0,2-2 0,1-7 0,-1 0 0,0 0 0,0-2 0,1-3 0,-1-4 0,0-3 0,0 0 0,1-4 0,-1 4 0,0 2 0,0-4 0,1 7 0,-8-7 0,0 7 0,-9 2 0,2 12 0,-5 7 0,-4 5 0,-3 3 0,-4-1 0,-3 0 0,7 7 0,-2 1 0,5-3 0,2-3 0,0-1 0,0-1 0,0 0 0,2 0 0,5 1 0,2-8 0,8-3 0,-3-1 0,3-5 0,2-3 0,2-2 0,0 0 0,0-2 0,1-5 0,-1-8 0,0-3 0,0-4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5:41.7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128 0 12287,'-12'0'0,"3"2"0,9 5 0,0 8 0,0 4 0,7-5 0,0 0 0,-3 2 0,-1 3 0,-1 3 0,3-1 0,2 0 0,-2 0 0,-3 1 0,-2-1 0,2 0 0,6 0 0,-6 1 0,5-1 0,-5 0 0,-2-7 0,0 0 0,0 1 0,0-1 0,-2-2 0,-5-3 0,-7-4 0,-5-3 0,-2-2 0,2-2 0,5-5 0,-5 2 0,7-9 0,-2-3 0,0-2 0,9-2 0,-5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5:41.88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52 12287,'0'-14'0,"0"0"0,0 9 0,0-7 0,0 5 0,0 7 0,0 0 0,10 10 0,2 11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5:42.09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12287,'0'21'0,"0"0"0,3 0 0,1 1 0,4-1 0,1 0 0,-4 0 0,2 1 0,2-1 0,-4 0 0,2 0 0,3-2 0,-6-2 0,3-3 0,0-9 0,3 13 0,2-6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5:42.27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12 128 12287,'-12'-10'0,"12"8"0,14-5 0,5 4 0,10-4 0,-1 0 0,-2 2 0,-2 3 0,4 0 0,0-3 0,1-2 0,1 2 0,-6-4 0,4 2 0,-2 2 0,3 3 0,-6-8 0,8-2 0,-10-9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5:42.47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13 12287,'0'-12'0,"0"19"0,0 14 0,0 5 0,0-5 0,3 1 0,4-1 0,-5 0 0,5 0 0,-4 1 0,4-1 0,0 0 0,-2 0 0,-3-7 0,-2 1 0,0 1 0,0-6 0,0 8 0,0-6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5:44.7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 43 12287,'-7'-14'0,"0"0"0,0 9 0,7-5 0,0 13 0,2 4 0,5 7 0,-4 5 0,6 5 0,-2 2 0,0 2 0,0 7 0,-4-4 0,1 0 0,3-1 0,0 6 0,-7-8 0,0-2 0,0-2 0,0-3 0,0 0 0,3 1 0,4-1 0,-5-7 0,5 0 0,-4 3 0,-3-8 0,0 10 0,0-7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20:12.38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1 204 24575,'0'-14'0,"0"0"0,0-3 0,7-2 0,0-2 0,-3 0 0,6-1 0,-3 1 0,-2-1 0,-3 8 0,-2 0 0,0 9 0,0 12 0,0 15 0,0 1 0,0 1 0,0-2 0,2-1 0,6 0 0,-4 1 0,10-1 0,3 0 0,-1-6 0,1-3 0,-3-3 0,3-4 0,2-3 0,2-2 0,0 0 0,0-9 0,1-3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5:44.97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43 128 12287,'-14'-7'0,"0"0"0,9 0 0,-4 7 0,11 0 0,5 0 0,5 0 0,12 0 0,2 0 0,2 0 0,3 0 0,-5 0 0,4-3 0,3-4 0,-7 3 0,3-8 0,-3 0 0,2 0 0,-4 5 0,4-5 0,-4 3 0,-3 2 0,0 7 0,-9 0 0,7-10 0,-7-1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5:45.5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255 435 12287,'0'-14'0,"2"2"0,3 0 0,2 0 0,0 5 0,-9-5 0,-5 3 0,2-5 0,-9 7 0,-3 2 0,-1 2 0,-4 3 0,1 3 0,0 4 0,0 5 0,-1 9 0,1 0 0,0 1 0,2-1 0,2 0 0,6 0 0,1 1 0,3-1 0,7 0 0,0 0 0,0-7 0,2-2 0,5-2 0,5 4 0,10-7 0,-1-2 0,0-3 0,3-11 0,2-6 0,2-3 0,-2-4 0,-10 1 0,-1 0 0,-1-3 0,-2-4 0,4 4 0,-9-6 0,-2-1 0,-3-5 0,-2-6 0,0-5 0,0-1 0,0 8 0,0-2 0,-2 9 0,-3 0 0,-2 4 0,0 13 0,7 2 0,0 11 0,0 3 0,0 12 0,2 14 0,6 5 0,3 2 0,1 5 0,0 2 0,-7 2 0,2-2 0,-3-4 0,6 2 0,-1-10 0,1-2 0,-1-2 0,1-3 0,-3 0 0,7 0 0,-2-2 0,2-2 0,2-3 0,3-9 0,3 4 0,-1-9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5:45.84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149 1 12287,'-12'0'0,"3"2"0,9 5 0,0-2 0,0 9 0,0 2 0,0 3 0,0 3 0,0-1 0,0 0 0,0 0 0,0 3 0,0 2 0,0 2 0,0-2 0,2-5 0,3-4 0,2-3 0,-3 3 0,-1 2 0,-3 2 0,0 0 0,0 0 0,-3-7 0,-4 1 0,-4-11 0,-11 3 0,1-4 0,0-6 0,0-4 0,-1-7 0,11 5 0,1-10 0,10 7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5:46.0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 64 12287,'0'-21'0,"0"7"0,0-1 0,0 11 0,10-6 0,-10 10 0,0 0 0,-10 0 0,-11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5:46.67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43 213 12287,'-14'-7'0,"0"0"0,9-1 0,-4 8 0,18 0 0,5-2 0,5-5 0,5 5 0,2-8 0,5 3 0,2 0 0,0-7 0,4 7 0,-3 0 0,-4-3 0,6 8 0,-8-5 0,-2 4 0,-2 3 0,-3-2 0,0-3 0,0-2 0,-7 0 0,1 7 0,-11-2 0,3-5 0,-4 2 0,-6-7 0,-4 3 0,3 2 0,-8 4 0,0-1 0,0-3 0,5-1 0,-7 8 0,7 0 0,-7 0 0,9-2 0,-2-5 0,5 5 0,11-8 0,5 10 0,5 0 0,2 0 0,1 10 0,-1 4 0,-2 5 0,-5 2 0,2 0 0,-8 0 0,-1 1 0,2-1 0,-7 0 0,5 0 0,-4 1 0,-3-8 0,-3-2 0,-4-3 0,-4 5 0,-11-4 0,1 2 0,9-8 0,-7 15 0,8-7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5:46.97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64 12287,'0'-14'0,"0"-1"0,0 11 0,0-6 0,0 10 0,0-9 0,0-3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5:47.7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276 541 12287,'0'-14'0,"0"0"0,0 0 0,0-8 0,-2 3 0,-3 3 0,-2 2 0,-9 2 0,2-2 0,-5 7 0,-3 4 0,1 6 0,0 4 0,-5-3 0,2 11 0,5 1 0,1 3 0,1 2 0,3 3 0,4 2 0,1 2 0,7-7 0,-5-6 0,4 1 0,6 1 0,4-3 0,4-5 0,1 1 0,7-8 0,-5 5 0,5-7 0,2-7 0,1 2 0,-1-9 0,0-2 0,0-3 0,-2-2 0,-2-3 0,-3-2 0,3-2 0,-8-10 0,0 2 0,-1-4 0,-1-2 0,0-1 0,-7 1 0,0-1 0,0 1 0,0-1 0,0 3 0,0 5 0,0 6 0,0 6 0,0 13 0,0 10 0,0 19 0,0 17 0,0 4 0,0 2 0,0 3 0,0 2 0,0 3 0,0-3 0,2-2 0,3-5 0,2-2 0,-2-3 0,-1-9 0,1 3 0,2-6 0,-2-1 0,0-8 0,2-3 0,7-1 0,-2 4 0,2-7 0,0 10 0,7-5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5:48.0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170 1 12287,'-11'2'0,"4"5"0,4 7 0,3-2 0,0 2 0,0 3 0,0 2 0,0 2 0,0 0 0,0 0 0,0 1 0,0-8 0,0 0 0,0 2 0,0 3 0,0 3 0,0-1 0,0-7 0,0 0 0,-9-9 0,-5 2 0,-5-5 0,5-2 0,-1-2 0,-1-3 0,-3-2 0,-2-9 0,-1 4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5:48.24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0 128 12287,'0'-21'0,"0"7"0,0 0 0,0-3 0,7 6 0,0-4 0,10 1 0,-5 2 0,0 3 0,-3 9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5:48.4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12287,'0'21'0,"0"-6"0,0-1 0,0 5 0,0 7 0,2-3 0,3 6 0,2-6 0,-2-1 0,-3 6 0,-2 0 0,3-2 0,4-2 0,-5-3 0,5 0 0,-4 1 0,-3-8 0,-3-3 0,-4-1 0,-5 6 0,-9-4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20:12.58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22 56 24575,'-12'-15'0,"5"1"0,5 9 0,2-14 0,0 17 0,9 2 0,3 12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5:48.61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22 170 12287,'-7'-14'0,"0"0"0,0 7 0,9-5 0,5 3 0,3-1 0,6 5 0,1-2 0,7 3 0,-3-1 0,10 0 0,-3-2 0,0 2 0,1-4 0,-6 2 0,3 0 0,2-3 0,1-1 0,-8-11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5:48.7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43 1 12287,'-15'2'0,"1"5"0,9-2 0,-2 9 0,5 3 0,2 2 0,0 2 0,0 0 0,0 0 0,0 1 0,0-1 0,0 0 0,0 1 0,0-8 0,0 0 0,0 2 0,0 3 0,0 3 0,0-1 0,0 0 0,0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5:50.8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83 192 12287,'-21'0'0,"7"0"0,-1 0 0,8 0 0,-7 0 0,9 0 0,-2-7 0,14 0 0,5-1 0,9 8 0,3 0 0,4 0 0,-4 0 0,7 0 0,-3 0 0,0 0 0,8-7 0,-8 0 0,0 3 0,3 1 0,-7 3 0,4-2 0,-4-5 0,-3 4 0,-9-8 0,-5 3 0,-7 6 0,-7-5 0,-7 5 0,2-5 0,-2 0 0,-3 2 0,5 2 0,-2 1 0,-2-5 0,4 5 0,-2-5 0,7-3 0,-8 3 0,11-10 0,-6 13 0,10-10 0,0 9 0,10-5 0,4 10 0,5 0 0,0 3 0,-3 2 0,-2 2 0,0 0 0,5-5 0,-2 3 0,-3 2 0,-2 2 0,4-4 0,-1 2 0,-11 3 0,3-3 0,-4 7 0,-3-2 0,0 2 0,0 2 0,-10 1 0,-4-1 0,-5-1 0,-2-1 0,0 7 0,2 0 0,5 0 0,4-9 0,10-2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5:51.74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 85 12287,'-12'-2'0,"5"-5"0,5 5 0,2-17 0,2 9 0,5-4 0,8 7 0,4 5 0,2-1 0,0-1 0,0-3 0,1-1 0,-1 8 0,0 0 0,0 0 0,1 0 0,-1 0 0,0 0 0,0 0 0,1 0 0,-1 0 0,0 0 0,0 0 0,1 0 0,-4 3 0,-3 4 0,-4-2 0,-4 9 0,-4-7 0,4 7 0,-5 0 0,-2 7 0,0 1 0,0-8 0,0 0 0,0 5 0,0 7 0,0-2 0,0 4 0,0-2 0,0 2 0,0-2 0,0 7 0,0 0 0,0 0 0,7 0 0,0 5 0,-2-2 0,-2 1 0,-3 3 0,0 3 0,0-1 0,0 1 0,0-3 0,0-2 0,0-5 0,0-2 0,0 4 0,0-4 0,0-1 0,0 1 0,0-2 0,0-8 0,0 0 0,0-7 0,0 0 0,0-7 0,0 8 0,-3-11 0,-4 3 0,2 3 0,-9-3 0,-2-2 0,-3-3 0,-2-2 0,-1 0 0,1 0 0,0 0 0,0 0 0,-1 0 0,1 0 0,7 0 0,0 0 0,9 0 0,-14 0 0,7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5:52.2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43 12287,'0'-14'0,"0"-1"0,0 11 0,2-6 0,3 13 0,2 4 0,-3 7 0,-1 5 0,-3 2 0,0 0 0,0 0 0,7 1 0,0-1 0,-2 0 0,-3 0 0,5 1 0,0-1 0,-2 0 0,-3-7 0,-2 1 0,10-1 0,2 7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5:52.4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298 1 12287,'-12'21'0,"0"0"0,5 0 0,-5 1 0,1-1 0,-8 3 0,7 2 0,-2 2 0,-1-2 0,1 0 0,-5 0 0,3 2 0,2-2 0,2-2 0,-5-3 0,6 0 0,1 0 0,-4 1 0,7-1 0,0-2 0,-3-5 0,8 5 0,-17-7 0,7 9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5:52.91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106 65 12287,'0'-22'0,"3"11"0,1 1 0,3 1 0,3 6 0,-3-4 0,7 5 0,-2 2 0,2 0 0,-9 2 0,2 5 0,-5-2 0,-2 9 0,-2 0 0,-5-2 0,-5 7 0,-9-5 0,0 5 0,-1 2 0,8 1 0,0-1 0,-3-2 0,-1-5 0,3 5 0,4-5 0,1 5 0,3-5 0,7 0 0,0-7 0,2 5 0,6-2 0,3-3 0,11-7 0,-1 0 0,0 0 0,3 0 0,2 0 0,2 0 0,-2 0 0,-2 0 0,-6-3 0,-1-1 0,-3-3 0,0-1 0,8 8 0,-1 0 0,-7-7 0,0 0 0,-9 0 0,4-2 0,-9-3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6:15.37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319 85 12287,'12'-14'0,"-5"0"0,-4 7 0,-3-8 0,-3 11 0,-4-3 0,3 2 0,-11 0 0,-1-2 0,-3 0 0,-2 7 0,-1 0 0,1 0 0,0 7 0,0 3 0,-1 1 0,4 6 0,3 2 0,-3 4 0,3 3 0,-4 3 0,1 8 0,1-1 0,5 4 0,3 3 0,4-1 0,3-2 0,2-2 0,0-3 0,0-6 0,0 4 0,2-3 0,5-4 0,7-2 0,5-5 0,2-5 0,1-4 0,-1-1 0,0-7 0,0 5 0,3-4 0,4-3 0,-4-3 0,7-1 0,-3-6 0,0-2 0,-2-2 0,-9-5 0,-5 1 0,-3-4 0,1 10 0,-6-16 0,3-5 0,0 9 0,-9 1 0,-3 2 0,-2 4 0,-2 3 0,4-3 0,-4 6 0,-3 1 0,5 3 0,-7 7 0,9 0 0,-5 0 0,10 2 0,0 6 0,8 3 0,1 11 0,3-1 0,4 0 0,-4 0 0,0 3 0,-3 2 0,-4 2 0,5 8 0,-3-6 0,-3 1 0,-1 0 0,4-1 0,0-4 0,-2 3 0,-3-3 0,-2-3 0,0-1 0,0-1 0,0-7 0,0 0 0,0-9 0,0 4 0,0-9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6:17.44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43 522 12287,'-15'0'0,"1"0"0,9 0 0,-4 0 0,18 0 0,-4 0 0,9 0 0,1-2 0,6-3 0,0-4 0,0-3 0,-7-10 0,1-6 0,-1 2 0,-2 3 0,4-6 0,-9 1 0,-2 0 0,-3-3 0,-2 7 0,-2-6 0,-3 8 0,-2 1 0,-9 0 0,1 2 0,-3 5 0,-4 4 0,1 10 0,0 0 0,7 3 0,2 4 0,0 7 0,0 5 0,7 9 0,-2 3 0,5 0 0,2-1 0,0 8 0,0-5 0,0 2 0,0 1 0,9-10 0,3 2 0,2-4 0,1-3 0,-4 0 0,6 1 0,-3-4 0,3-3 0,2 1 0,2-9 0,0-2 0,0-3 0,1-2 0,-1-2 0,0-5 0,-7 2 0,-2-9 0,-3-3 0,-4-1 0,5-4 0,-3 1 0,-3-3 0,-1-4 0,4 2 0,0-7 0,0 2 0,2 5 0,-6 3 0,6 2 0,1-1 0,-6 10 0,11 5 0,1 5 0,-4 4 0,0 5 0,-3 10 0,-4 9 0,7-2 0,0 4 0,-1-4 0,-4-3 0,3 0 0,-3 0 0,0 1 0,2-1 0,-4 0 0,7 0 0,-3 1 0,1-4 0,-5-1 0,2-3 0,2-9 0,-2 2 0,-4-7 0,4-7 0,-3-7 0,3-5 0,-4-2 0,6-1 0,-2-1 0,0-6 0,3 3 0,-5-7 0,4 3 0,3 4 0,-5 4 0,5 6 0,0 4 0,-1 3 0,4 2 0,6 7 0,0 0 0,-7 9 0,0 8 0,1 6 0,-4 5 0,6 1 0,-8-8 0,1 0 0,-1 1 0,8-4 0,-5-1 0,2-5 0,0-3 0,-7 5 0,5-4 0,0-1 0,-1 1 0,-4-3 0,8-5 0,1 5 0,-4-4 0,2 4 0,3-5 0,-8-2 0,10 0 0,-17 0 0,8 0 0,-1 0 0,3 0 0,0-9 0,4 4 0,-8-9 0,8 0 0,-14-8 0,8 1 0,-1 0 0,-6 0 0,8-3 0,-6-4 0,2-5 0,-2-3 0,-3-2 0,-2-7 0,-2 5 0,-3-5 0,-4 10 0,-3 4 0,5 10 0,-7 7 0,0 9 0,-5 1 0,5 8 0,2 8 0,7 9 0,-2 1 0,2-1 0,0 7 0,1 0 0,-3 1 0,2 1 0,3-4 0,-1 10 0,-1-1 0,-4-2 0,1 5 0,7-7 0,0 0 0,0-1 0,3-1 0,1-8 0,4 0 0,-4 0 0,8-9 0,0 7 0,0-17 0,7 17 0,-8-16 0,11 6 0,-1-9 0,0 0 0,0 0 0,-6 0 0,-1 0 0,0-9 0,7-3 0,0-9 0,10-1 0,-17 1 0,15 0 0,-18-8 0,11 1 0,-1-10 0,-9 5 0,-3-2 0,-9-1 0,0 1 0,0 0 0,0 2 0,0 2 0,0 5 0,-2 5 0,-5 4 0,-7 3 0,2 9 0,-2-2 0,6 5 0,-3 4 0,1 5 0,3 5 0,9 7 0,6-5 0,-4-2 0,10-7 0,3 2 0,2-3 0,2 6 0,0-3 0,3 0 0,4 2 0,-4-4 0,4 7 0,-4 0 0,-3 0 0,0 2 0,-2 7 0,-2 0 0,-3 1 0,-9-1 0,4 0 0,-2 0 0,0 1 0,0-1 0,-7 0 0,0 0 0,0 1 0,0-1 0,3-2 0,4-5 0,-2 2 0,6-6 0,1-1 0,0 1 0,2-3 0,7-5 0,1 3 0,-1 2 0,0 0 0,0-7 0,3 0 0,4 0 0,-4-7 0,4-2 0,-4-3 0,-3-5 0,0-2 0,1-2 0,-1-3 0,0-4 0,-7 2 0,-2-9 0,0-1 0,0 3 0,-8-5 0,4 8 0,-6-1 0,-2 0 0,0 10 0,-2 7 0,-6-3 0,4 8 0,-10 2 0,-3 5 0,-2 2 0,0 9 0,3 5 0,2 5 0,-3 2 0,8 8 0,-1 1 0,3 1 0,0 0 0,0-1 0,7-4 0,0 3 0,0-3 0,0-3 0,0-1 0,0-1 0,0 0 0,0 0 0,9-9 0,6-5 0,3-4 0,-6-13 0,-2-2 0,-1 1 0,-4-8 0,7 4 0,-3-3 0,-4-4 0,-3 1 0,-2 0 0,3 2 0,4 5 0,-5-5 0,15 19 0,-8 0 0,3 12 0,-8 7 0,6 2 0,-3 0 0,0 0 0,10 1 0,-13-1 0,11 0 0,-1-9 0,7-5 0,0 2 0,0-2 0,1 1 0,-1-8 0,7 0 0,1 0 0,1-3 0,-1-4 0,-6 2 0,6-9 0,-6 0 0,-2-7 0,1 0 0,-1-1 0,-2-8 0,-5-6 0,3-4 0,-10-2 0,0-8 0,-7 0 0,0-9 0,0 3 0,0 6 0,0 8 0,0 11 0,0 7 0,-3 5 0,-4 5 0,5 21 0,-5 17 0,4 7 0,3 6 0,0 11 0,0 4 0,0 2 0,0-5 0,0 8 0,3-10 0,4 3 0,-5-15 0,8-4 0,-3-3 0,0 1 0,9-1 0,-1-7 0,1-7 0,-2 1 0,5-11 0,-7 15 0,9-16 0,0 4 0,1-5 0,-1-2 0,-7-2 0,0-5 0,-9 4 0,14-16 0,-14 8 0,9-11 0,-9 1 0,2 0 0,-5 0 0,5-1 0,0 1 0,0 7 0,-7 0 0,0 9 0,0-4 0,0 9 0,0 9 0,0 3 0,0 9 0,0 0 0,0 1 0,0-1 0,3 0 0,4 0 0,-5-9 0,7-2 0,-9-8 0,0 5 0,3-7 0,4 0 0,5-9 0,9-13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6:17.6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65 41 12287,'-14'0'0,"2"-2"0,2-5 0,-6 4 0,13-9 0,-4 5 0,5 5 0,2-5 0,0 14 0,0 5 0,0 9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20:15.19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19 269 24575,'-12'0'0,"5"0"0,14 2 0,8 5 0,3 7 0,4 5 0,-1 5 0,0 5 0,0 6 0,8-1 0,-1 1 0,-2 1 0,-2-3 0,-10-2 0,0-10 0,3 1 0,1-1 0,4 0 0,-1 1 0,-7-10 0,0-5 0,-7-7 0,8-7 0,-11-5 0,3-10 0,-4 1 0,-3 0 0,0-10 0,0-5 0,-3-4 0,-4-3 0,5 0 0,-5 3 0,4 2 0,3 2 0,-2 1 0,-3-6 0,-2 6 0,0-6 0,7 8 0,0 0 0,0 4 0,0 6 0,0 8 0,0 1 0,0 9 0,3 12 0,1 15 0,3 2 0,8-1 0,-6-1 0,3-1 0,2 0 0,7 1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6:19.8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 64 12287,'0'-12'0,"0"-7"0,0 17 0,0-7 0,-10-1 0,-1-2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6:21.0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64 506 12287,'-12'-10'0,"1"8"0,6-7 0,-2-1 0,-3 8 0,3-5 0,5 2 0,-5-2 0,5 5 0,11-8 0,5 10 0,5 0 0,2-7 0,3 0 0,4 2 0,-4-4 0,4 2 0,-4 2 0,-3 3 0,-7 2 0,0 0 0,3 0 0,2 0 0,2 0 0,-9 9 0,-5 5 0,-5 5 0,-2 2 0,-9 1 0,-5-1 0,-5 2 0,-2 6 0,6-6 0,1 8 0,-2-3 0,-3 1 0,-2-3 0,2-10 0,2-2 0,3 3 0,7-5 0,-7 2 0,9-9 0,-4 4 0,18-9 0,5 0 0,5 0 0,12 0 0,2 0 0,2 0 0,1 0 0,-8 0 0,7-2 0,3-3 0,2-2 0,0-3 0,-2 3 0,-2-4 0,1-1 0,-6-7 0,-3 5 0,-4-5 0,-3-2 0,1-3 0,-4-2 0,-1-5 0,-3-2 0,-9 7 0,2-2 0,-5 4 0,-2 3 0,-2 2 0,-3 3 0,-4 4 0,-3 2 0,-2 3 0,-10 7 0,-4 0 0,11 0 0,-4 3 0,2 1 0,0 3 0,0 10 0,3-3 0,2 5 0,-3 2 0,8 3 0,2 2 0,4 2 0,3-2 0,0-2 0,0-3 0,0 0 0,0 1 0,3-4 0,4-1 0,7-3 0,5-7 0,2 5 0,0 0 0,1 0 0,-1-8 0,0 3 0,3-4 0,4-3 0,-2 0 0,7-3 0,0-4 0,0-7 0,0 2 0,5-2 0,-3-2 0,3-3 0,-7-2 0,0-1 0,-3 3 0,0 5 0,1-5 0,-8 5 0,0-5 0,0-2 0,-2 0 0,-2 2 0,-3 5 0,-9-5 0,2 5 0,-5-5 0,-4 5 0,-5 2 0,-8 2 0,-10 6 0,-4 11 0,3 7 0,3 5 0,-6 2 0,1 0 0,2 1 0,2-1 0,5 7 0,3 0 0,2-2 0,-3-2 0,8-3 0,2 1 0,4-1 0,3 0 0,10-9 0,4-5 0,5-5 0,2-2 0,0-9 0,1-5 0,-1-5 0,0-2 0,0-10 0,1-5 0,-4-4 0,-3-2 0,1-1 0,-6-2 0,-1-4 0,1-8 0,-3 5 0,-7 0 0,2 5 0,5 5 0,-5-3 0,5 16 0,-4 3 0,-1 12 0,3 9 0,2 10 0,0 12 0,-7 16 0,2 9 0,6 3 0,-6 9 0,5 1 0,-2 1 0,2 1 0,-5 0-3392,8-3 3392,-1-2 0,-7-12 0,5-4 0,3-6 0,-3-8 0,10-1 0,-6 0 0,4-2 0,-1-5 0,0-4 0,7-1 0,0-7 0,1 5 0,-1-4 1130,10-3 1,-8-7 0,6-3-1131,-6-2 0,-2-11 0,1-10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6:21.68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12287,'22'0'0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6:23.2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95 234 12287,'-21'0'0,"9"0"0,3 0 0,9 10 0,0 4 0,0 5 0,0 2 0,0 10 0,0 4 0,2 5 0,5 3 0,-4-1 0,6 1 0,-2-3 0,0-5 0,0-4 0,-7-10 0,0 1 0,0-1 0,0-9 0,0-3 0,0-28 0,0-9 0,-2-3 0,-3-4 0,-4-3 0,-3-2 0,7-10 0,-4-2 0,2-2 0,0-5 0,0 7 0,7 2 0,0 8 0,0 6 0,0-1 0,2 8 0,5 3 0,7 3 0,5 11 0,2 5 0,1 5 0,-1 2 0,0 2 0,-2 5 0,-5 7 0,5 7 0,-7 5 0,0 3 0,-5-3 0,-5 4 0,-2 1 0,0 2 0,0 5 0,-2-5 0,-3 0 0,-4-2 0,-3-5 0,-2 4 0,-8-4 0,4-4 0,3-6 0,-4-9 0,5 7 0,5-11 0,2-3 0,4-10 0,6-11 0,4 0 0,7 0 0,7 6 0,5 4 0,3-1 0,-3 0 0,0 7 0,0-2 0,2 7 0,-2 7 0,-3 5 0,-4 12 0,-2 2 0,-3 2 0,-7 7 0,5-4 0,-3 0 0,-4-1 0,-5 6 0,-7-8 0,-7-2 0,-5-2 0,-2-5 0,-1-3 0,1-4 0,0-3 0,-3 6 0,-2-8 0,-4-3 0,-3-1 0,7-3 0,-3 0 0,3 0 0,-2 0 0,7-3 0,-3-1 0,8-3 0,9-8 0,-8 8 0,13-7 0,2 7 0,12 2 0,7 3 0,21-7 0,5-3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6:24.34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383 289 12287,'0'-22'0,"0"1"0,0 0 0,0 0 0,-2-1 0,-5 1 0,-7 0 0,-5 0 0,-5-1 0,-2 3 0,-2 5 0,2 7 0,2 5 0,1 2 0,-3 0 0,-3 0 0,1 9 0,7 8 0,2 6 0,5 6 0,-3 6 0,8-4 0,-1 2 0,1 5 0,2-5 0,7 0 0,0-3 0,0-4 0,7-2 0,2-5 0,3-5 0,2 3 0,10-10 0,2-3 0,2-1 0,-2-3 0,-2 0 0,-3 0 0,0-3 0,0-4 0,-6-2 0,-4-10 0,1 0 0,0-4 0,-7-6 0,2 1 0,-5-5 0,-2 0 0,0 2 0,0 10 0,0 0 0,0-1 0,0 10 0,0 5 0,0 14 0,0 8 0,0 11 0,0 4 0,0 1 0,0 0 0,7-3 0,3-7 0,-1 1 0,1-1 0,6-7 0,-2-2 0,5-3 0,3-4 0,-1-3 0,0-2 0,0 0 0,1 0 0,-8-2 0,0-5 0,0-7 0,-2-5 0,4-2 0,-9-1 0,-2-1 0,-2-6 0,-3-1 0,0-8 0,-3 2 0,-4-1 0,2 6 0,-6 0 0,-1 5 0,0 5 0,5-3 0,-5 15 0,3-3 0,-8 7 0,15 5 0,-3 15 0,10 4 0,7-5 0,9-2 0,0-1 0,0 1 0,1-5 0,-1 5 0,2-3 0,6-4 0,-6 5 0,6-1 0,-6 1 0,-1-1 0,-8 7 0,-3 1 0,1 7 0,0 4 0,-7 3 0,2-5 0,-5 2 0,-2-2 0,0-2 0,-2-6 0,-3-1 0,-2-3 0,0-9 0,9 4 0,5-9 0,-2-9 0,9-3 0,1-2 0,-4 0 0,8 0 0,-7-10 0,2-2 0,0-2 0,1-1 0,3 8 0,-1 2 0,-3 5 0,-7 2 0,7 5 0,-2 7 0,5-2 0,-5 11 0,-3 10 0,-2-2 0,-5 11 0,3-4 0,2-3 0,3-2 0,-6-3 0,6-4 0,2-3 0,2 6 0,7-8 0,0-3 0,1-4 0,-1-7 0,0-7 0,0-5 0,-7-2 0,-2 0 0,0 0 0,0-1 0,-5 1 0,5-3 0,-3-2 0,-4-2 0,-3 0 0,-2 7 0,0-1 0,0 8 0,0 0 0,3 16 0,1 3 0,3 12 0,1 9 0,-8 18 0,0 4 0,0 4 0,0 2 0,0 0 0,0 5 0,0-4 0,0-4 0,0-1 0,0-7 0,0-3 0,0-5 0,2 5 0,3-7 0,2 3 0,-3-1 0,6-6 0,-3 4 0,-2-3 0,-3-4 0,-2-2 0,-2-3 0,-5 0 0,-5-2 0,-9-5 0,-1-6 0,1-6 0,-3-2 0,-2-2 0,-4-6 0,-3-6 0,4-7 0,-4-5 0,3-5 0,4-2 0,2 0 0,5-2 0,5 4 0,7 0 0,5 8 0,2-6 0,4 6 0,10 2 0,1-8 0,15 1 0,-1 2 0,-1 2 0,10 1 0,-3-3 0,3-3 0,-3 3 0,3 3 0,-7 2 0,0 2 0,-1 5 0,-1-3 0,-8 10 0,0 0 0,0 7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6:25.64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298 421 12287,'-21'-22'0,"7"10"0,0 5 0,-3 5 0,-2 2 0,-2 0 0,0 0 0,-1 0 0,1 2 0,0 5 0,0 8 0,6 4 0,1 2 0,0 2 0,2 3 0,5 3 0,-2 1 0,2-4 0,2 3 0,3-3 0,2-3 0,0-1 0,0-1 0,0 0 0,11 0 0,8 1 0,7-1 0,10-9 0,-6-3 0,3-2 0,5 0 0,2 0 0,3-7 0,-1-2 0,1-5 0,-3 2 0,-2-11 0,-5-6 0,-2-4 0,4-4 0,-7 1 0,-2-6 0,-2-5 0,-10-3 0,-2 1 0,-3-1 0,-4 1 0,-3 6 0,-2 3 0,0 3 0,0 4 0,-2 4 0,-5 8 0,-7 7 0,-5 5 0,-5 2 0,-2 2 0,-2 5 0,2 7 0,9 15 0,3 6 0,0 5 0,2 3 0,3-1 0,9 1 0,0-3 0,0-5 0,9 3 0,5-7 0,5 0 0,3-1 0,-1-9 0,0-6 0,0 1 0,1 3 0,-1-5 0,0-2 0,0-2 0,1-3 0,-1-10 0,0-4 0,-7-5 0,-2-9 0,0 0 0,0 0 0,0-1 0,4-1 0,-2-3 0,3-3 0,-5-1 0,-1 4 0,1-3 0,0 3 0,2 5 0,7 7 0,-6 7 0,-4 16 0,-1 13 0,-3-1 0,-5 10 0,3-3 0,2 0 0,0 1 0,-4-8 0,4 0 0,4 0 0,11 1 0,-1-11 0,0-4 0,0-4 0,-2-6 0,-2-1 0,-3-3 0,-2-10 0,4 3 0,-1-5 0,-4-2 0,6 0 0,-3-1 0,3 1 0,-6 0 0,4 0 0,1-1 0,3 1 0,-5 2 0,0 5 0,-2 7 0,2 14 0,-7 7 0,-4 5 0,-3 2 0,0 3 0,2 0 0,5-3 0,-2 9 0,7-13 0,-1-3 0,1-2 0,5 2 0,11-7 0,3-2 0,4-10 0,-6-4 0,-6-3 0,-2-2 0,1-7 0,-1-1 0,0 1 0,0-10 0,1-4 0,-1-5 0,0-3 0,0-6 0,1-3 0,-3-3 0,-5-4 0,-5 7 0,-6 3 0,1 4 0,3 3 0,0 8 0,-7 6 0,-2 14 0,-3 9 0,-2 10 0,0 9 0,5 14 0,-3 8 0,-2 4 0,0 10 0,7-1 0,0-2 0,0-2 0,0 5 0,0-1 0,0-1 0,0-3 0,2-10 0,3-2 0,5-2 0,1-5 0,-4-3 0,5-1 0,-2-1 0,6 0 0,-13 0 0,6 1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6:26.0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22 128 12287,'-12'0'0,"3"0"0,25 0 0,6 0 0,3 0 0,-3 0 0,-1 0 0,0 0 0,10 0 0,-5 0 0,7 2 0,0 3 0,-2 4 0,2 3 0,0 4 0,-5 3 0,5 0 0,-2-2 0,-5-3 0,-2 0 0,-3 7 0,0 1 0,0-1 0,-7-7 0,-2 0 0,-2 3 0,-3-6 0,-7 4 0,-3-11 0,-4 3 0,-7-4 0,5-13 0,-1-4 0,3-5 0,0-2 0,0-3 0,7-2 0,0-4 0,0-3 0,2 0 0,3-3 0,5 8 0,1 4 0,4 3 0,6 0 0,0 0 0,0-1 0,1 10 0,-1 5 0,0 5 0,-9 2 0,7 9 0,-7 3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6:26.1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 1 12287,'0'21'0,"0"0"0,0 1 0,0-1 0,0 0 0,-3 7 0,-2 3 0,-2 0 0,3-1 0,1-1 0,3-8 0,0 0 0,0 1 0,0-8 0,0 0 0,0 0 0,10-12 0,2-4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6:26.3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 0 12287,'-12'0'0,"2"0"0,20 10 0,2 2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6:26.58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317 1 12287,'-21'0'0,"6"2"0,1 5 0,-2 7 0,-3 5 0,-10 5 0,1 2 0,0 4 0,-3 3 0,8 0 0,-6 3 0,8-5 0,7-1 0,-3-6 0,10 4 0,2-4 0,12-5 0,8-3 0,6-4 0,7-2 0,-2-3 0,7-7 0,0 0 0,0 0 0,0-7 0,5-3 0,-5 1 0,-2-1 0,7-16 0,-5 3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20:15.57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0 255 24575,'0'-21'0,"0"-1"0,3 1 0,2 0 0,2-1 0,0 1 0,-7-1 0,0 1 0,0 0 0,7 6 0,0 1 0,-2-2 0,-3 6 0,-2 3 0,0 14 0,0 7 0,0 12 0,0 3 0,0-1 0,0 3 0,2-7 0,3 5 0,2-6 0,7-1 0,-4-3 0,2-5 0,2-4 0,7-10 0,0 0 0,-7 0 0,-2-3 0,0-4 0,0-7 0,-7-5 0,13-3 0,-6 1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6:35.70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128 247 12287,'0'-22'0,"0"8"0,0 0 0,0 7 0,0-7 0,-2 9 0,-6-2 0,-6 5 0,2 2 0,1 2 0,-1 5 0,0 7 0,5 0 0,-5 5 0,0 7 0,1 5 0,6 11 0,-2 8 0,4-3 0,3-2 0,0-5 0,0-2 0,0-5 0,0-2 0,0-3 0,3-7 0,4-2 0,7-5 0,5-2 0,2-7 0,0 2 0,1-2 0,6-3 0,0-2 0,-2-2 0,-2-5 0,-3-5 0,0-9 0,1-1 0,-1 1 0,-2 0 0,-3-3 0,-4-2 0,-2-2 0,-3-10 0,-7 5 0,0 0 0,0 5 0,0 4 0,0 3 0,0 0 0,0 9 0,0 14 0,0 17 0,0 7 0,0 0 0,0 7 0,0 0 0,2 2 0,5 1 0,-5-10 0,6 2 0,-4-4 0,3-3 0,-4-7 0,6 0 0,1 3 0,-6-8 0,10-2 0,3-4 0,-5-3 0,2 0 0,0-3 0,-2-4 0,-3 3 0,-9-11 0,0-1 0,0-3 0,0-5 0,-2-4 0,-5-5 0,-7 0 0,-5-7 0,0 4 0,2-1 0,3 1 0,0 3 0,-7 7 0,0-2 0,-1 0 0,11 16 0,3 2 0,13 13 0,5 1 0,1 3 0,11 1 0,6-8 0,0 0 0,3 0 0,-5 0 0,7 0 0,-2 0 0,-5 0 0,4 0 0,-1 0 0,-3-3 0,-3-4 0,-1 5 0,-1-5 0,0 4 0,-7 13 0,-2 4 0,-2 5 0,-3 9 0,-7 0 0,0-2 0,0-2 0,-7 4 0,-3 1 0,1-3 0,-1-3 0,1-1 0,4-1 0,-2 0 0,2 0 0,3 1 0,2-1 0,0 0 0,9-7 0,6 0 0,3 3 0,4-8 0,-1 1 0,0-3 0,0 0 0,-6 0 0,-1-7 0,2-2 0,3-5 0,-5 2 0,-2-9 0,-2-3 0,-3-4 0,-7-5 0,0-5 0,0-2 0,-3 5 0,-1-5 0,-6 2 0,-2 5 0,1-5 0,-6 3 0,3 2 0,-3 3 0,-2 4 0,1 2 0,1 3 0,3-3 0,7 8 0,-5 0 0,3-1 0,1 8 0,11-5 0,4 11 0,7 3 0,5 1 0,2-6 0,0 5 0,1-2 0,-1 7 0,0-1 0,0-1 0,1-1 0,-1 8 0,0-1 0,0 8 0,1 4 0,-1 1 0,-2-6 0,-3 3 0,-1 2 0,-11 1 0,6-8 0,-3 0 0,0 1 0,0-1 0,-7 0 0,-9-9 0,-6-5 0,4-7 0,-1-7 0,2-7 0,3-8 0,7-4 0,0-2 0,0 2 0,0-7 0,3-2 0,1-3 0,3 2 0,8-1 0,-6 8 0,3 3 0,4 3 0,3 2 0,2 2 0,1 4 0,-1 8 0,3 5 0,2 2 0,2 0 0,-2 0 0,-3 2 0,-1 3 0,-1 5 0,0 1 0,0-4 0,1 5 0,-1 0 0,0 0 0,-7-7 0,1 2 0,1-5 0,3-2 0,2 0 0,0 0 0,-6 0 0,-1 0 0,-9-2 0,2-5 0,-7 4 0,-7-4 0,-8 5 0,4 2 0,-4 0 0,-1 0 0,-3 0 0,5 2 0,0 5 0,-1 7 0,4 5 0,-6 3 0,10-1 0,0 0 0,-2 0 0,6 1 0,-4-1 0,5 0 0,2-7 0,2 0 0,5 3 0,-2-8 0,9-2 0,3-4 0,-1-6 0,1-4 0,-3-7 0,2-5 0,-4-2 0,2-3 0,0-2 0,-2-2 0,5-10 0,-10 3 0,0-3 0,2 3 0,-6-5 0,6 7 0,-2-3 0,0 1 0,8 9 0,-8-3 0,-3 6 0,-1 11 0,-3 14 0,0 17 0,0 12 0,0 9 0,0-2 0,0 11 0,0-4 0,0-2 0,0 4 0,0-2 0,0-5 0,0 0 0,0-2 0,0-3 0,2-6 0,5-6 0,-2-9 0,9-2 0,3-2 0,2-3 0,2-7 0,0-3 0,-2-4 0,-3-7 0,-4-5 0,-2-2 0,4 0 0,-7-3 0,0-2 0,2-2 0,-6 0 0,4 6 0,-5 1 0,-2 0 0,10 9 0,-6 3 0,8 13 0,-2 10 0,-3 1 0,-5 13 0,3-2 0,2 2 0,0-4 0,-7 4 0,0-4 0,0-3 0,7-7 0,3-2 0,1-3 0,-4-1 0,8-11 0,1-4 0,-6-5 0,-1-9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6:35.8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106 83 12287,'-21'-14'0,"0"0"0,0 2 0,-1-2 0,10 2 0,5 5 0,5 4 0,2-4 0,2 14 0,5 8 0,5 4 0,10 2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6:36.9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21 518 12287,'-12'9'0,"5"5"0,5-2 0,2 2 0,0 0 0,0 8 0,0-11 0,2-1 0,5-10 0,-2-7 0,7-3 0,0-2 0,0-4 0,-5-3 0,7 0 0,0 3 0,-2 1 0,0 4 0,-8-6 0,3 3 0,10 9 0,-3-2 0,3 7 0,-1 7 0,-4 7 0,-3 5 0,1 3 0,-3-1 0,5 0 0,0 0 0,7 1 0,-5-1 0,5 0 0,2-9 0,0-5 0,0-5 0,1-2 0,-1 0 0,0 0 0,-2-2 0,-3-3 0,-4-4 0,-2-3 0,6-2 0,-2-7 0,5-1 0,-7 1 0,-2-3 0,-3-2 0,0-2 0,0 0 0,-7 7 0,0-1 0,0 8 0,-3 2 0,-4 3 0,-4 2 0,-11 9 0,3 5 0,5 7 0,-5 5 0,8 3 0,-4-1 0,1 0 0,7 0 0,-5 1 0,3-1 0,4 0 0,3 0 0,2 1 0,0-1 0,9-9 0,5-5 0,-2-12 0,0-4 0,-3-3 0,6-2 0,-8-8 0,-3 1 0,6 0 0,-3 0 0,2 9 0,-1 5 0,-4 11 0,8 6 0,0-1 0,0 1 0,-5 4 0,7-5 0,2 3 0,-4-7 0,2 2 0,3-2 0,2-1 0,2 3 0,-7 1 0,0-11 0,3-2 0,2-2 0,-5-9 0,-2 2 0,0-5 0,-1-2 0,-3-3 0,3-2 0,-1-5 0,-6-2 0,6-2 0,-1-8 0,1 1 0,-1-1 0,5-4 0,-4 2 0,-1 5 0,1 0 0,-3 9 0,-7 3 0,0 18 0,0 18 0,0 17 0,0 13 0,0 5 0,0-1 0,0 1 0,0-3 0,0-2 0,0-5 0,0-3 0,0 6 0,0-5 0,0-1 0,0 1 0,2-3 0,3-6 0,4-1 0,3 0 0,-5-9 0,7-3 0,3-2 0,2 0 0,2 1 0,0-8 0,1 0 0,-1 0 0,0-3 0,0-2 0,1-4 0,-1-3 0,-2 5 0,-3-7 0,-2-3 0,3-1 0,-5-4 0,0 1 0,-3 0 0,-4 0 0,-3-1 0,-2 1 0,0 0 0,-2 2 0,-5 5 0,-5 4 0,-9 13 0,-1 4 0,1 7 0,2 5 0,3 2 0,4 3 0,2 4 0,-4-4 0,7 6 0,2-1 0,3-1 0,4-7 0,3-7 0,5 3 0,1 2 0,4-7 0,6-5 0,0-5 0,0 5 0,1 0 0,-1-2 0,0-3 0,-2-4 0,-5-5 0,5 2 0,-5-9 0,5 0 0,2-7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6:37.2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64 12287,'5'0'0,"9"0"0,7 0 0,3 0 0,-3 0 0,2 0 0,6 0 0,-6-2 0,6-3 0,-6-2 0,-1 2 0,-1 3 0,0-1 0,0-1 0,1-3 0,-1 0 0,10-3 0,2-2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6:38.3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 64 12287,'-12'0'0,"3"0"0,11 0 0,5 0 0,-4-2 0,4-5 0,-3 4 0,4-4 0,-6 3 0,7-1 0,1-2 0,2 0 0,9 7 0,0 0 0,-9 0 0,7-10 0,-7-1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6:40.9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426 149 12287,'0'-21'0,"0"0"0,-7 6 0,-3 4 0,-2 1 0,5-4 0,-4 5 0,-1-1 0,0 1 0,-2-1 0,-8 6 0,1-4 0,0 4 0,0 1 0,-1 3 0,-1 3 0,-5 4 0,4 5 0,-4 9 0,2 0 0,-3 0 0,8 8 0,-3 1 0,10 1 0,5 0 0,2 4 0,7-6 0,2-3 0,5-3 0,5-4 0,12-2 0,4-6 0,7-1 0,5-3 0,3-9 0,-1-3 0,1-2 0,-3-10 0,-2 3 0,-5-5 0,-2-2 0,-5 0 0,-12-1 0,-5 1 0,1 0 0,-8 0 0,5-1 0,-5 1 0,-2 0 0,0 0 0,-9 9 0,7 12 0,-5 14 0,4 5 0,3 2 0,0 10 0,0 2 0,0 2 0,0 1 0,0 6 0,0 8 0,3-3 0,4-2 0,-5 5 0,5-1 0,-5-4 0,-2-7 0,0 0 0,0-8 0,0 1 0,0 0 0,0-3 0,0-7 0,-2-2 0,-5-5 0,-7-7 0,-5-4 0,2-3 0,-1 0 0,-6 0 0,0 0 0,-2-10 0,0-4 0,-4-5 0,-3-2 0,4 0 0,-4 2 0,3 2 0,4 3 0,2 0 0,3-7 0,-1-1 0,4 1 0,3 0 0,8 0 0,7 2 0,7 2 0,8 3 0,3-2 0,6 4 0,4-2 0,5-3 0,1-2 0,8 5 0,-2 0 0,7-5 0,1-7 0,-4 2 0,-1-4 0,-3 4 0,-4 3 0,-3 0 0,-7 2 0,2 5 0,-7-5 0,-9 5 0,0-3 0,0 3 0,-8-5 0,6 17 0,-10-5 0,0 14 0,0 5 0,0 9 0,0 0 0,0 0 0,2-2 0,3-2 0,4-5 0,3-3 0,-5-2 0,7-7 0,1 0 0,6 0 0,-7 0 0,-2-2 0,-3-5 0,8-5 0,-5-9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6:41.12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64 65 12287,'-12'-22'0,"-4"8"0,9 0 0,-3 9 0,3-2 0,5 5 0,-7 4 0,11 5 0,5 8 0,-5-6 0,17 10 0,-7-7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6:41.99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43 12287,'7'14'0,"0"1"0,8-1 0,-6 7 0,3 0 0,4 0 0,-4 1 0,2-1 0,1 3 0,-4 4 0,6-5 0,-8 6 0,1-6 0,-1-1 0,8-10 0,-5-3 0,-1 0 0,1-6 0,-7 1 0,2-8 0,-2-10 0,-3-5 0,5-3 0,0 1 0,-2 0 0,-3 0 0,-2-1 0,0-1 0,0-6 0,7 6 0,0-5 0,-2 2 0,-2-3 0,-1 8 0,3-3 0,4 10 0,3 5 0,-5 2 0,7 7 0,3 0 0,2 2 0,-1 5 0,-1 7 0,-3 5 0,-2 2 0,4-2 0,-1-2 0,1-3 0,-4-2 0,2 4 0,3-1 0,2-11 0,2 3 0,0-4 0,0-6 0,1-4 0,-8-5 0,-2-9 0,-3 0 0,-2 0 0,-7-1 0,0 1 0,-7 7 0,-2 2 0,-3 3 0,-5 4 0,-2 3 0,0 4 0,5 5 0,-2 5 0,6 9 0,1 3 0,-1 4 0,3-4 0,7 4 0,0-4 0,0-3 0,0-7 0,3 0 0,4 3 0,5-1 0,9-2 0,0-6 0,0-6 0,1-2 0,-1 0 0,0-2 0,0-6 0,1-6 0,-8 3 0,0-4 0,2-1 0,-4-3 0,2-2 0,1 2 0,6 5 0,0 4 0,0 10 0,-6 3 0,-4 4 0,-1 7 0,-6 5 0,6 2 0,-3 0 0,0 0 0,3 1 0,-8-1 0,5 0 0,-5 0 0,1-9 0,1-2 0,4-1 0,1-6 0,-2 4 0,7-5 0,-2-11 0,0-6 0,-3-4 0,5-2 0,-4 0 0,2 0 0,4-1 0,3 1 0,2 0 0,1 0 0,-1 7 0,0 2 0,0 2 0,1 6 0,-8 8 0,0 6 0,0 2 0,-2 4 0,4 10 0,-6 2 0,-1-2 0,1-2 0,4-3 0,-5 0 0,3 1 0,0-8 0,2 0 0,5-9 0,-7 4 0,9-9 0,0 0 0,-6 0 0,-1 0 0,0 0 0,7-9 0,0-5 0,1-5 0,-1-3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6:43.3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43 62 12287,'0'-21'0,"-7"6"0,0 1 0,-2 10 0,2-3 0,4 7 0,-4 7 0,5 7 0,2 5 0,9 2 0,3 0 0,2 3 0,1 4 0,-11-4 0,6 4 0,-3-4 0,0-3 0,7 0 0,-7 0 0,3-9 0,-3-5 0,7-4 0,2-6 0,1-1 0,-3-6 0,3-2 0,-6 5 0,4-7 0,1-2 0,3 4 0,2-2 0,0 11 0,-2 3 0,-4 12 0,1 7 0,-9 2 0,-2 3 0,-3 4 0,-4-2 0,-5 7 0,-5-2 0,0-5 0,-7 5 0,5-3 0,-5-2 0,-2-3 0,0-11 0,-1-2 0,1-1 0,0-9 0,0 3 0,-1-11 0,1-3 0,2 4 0,3-8 0,4-1 0,3-3 0,-6-2 0,6-1 0,-1 1 0,1 0 0,2 0 0,7-1 0,2 11 0,5 4 0,5 7 0,9 7 0,1 7 0,-1 5 0,0-5 0,3 0 0,2 0 0,2-2 0,0 5 0,-6-8 0,-1 0 0,0 1 0,8-3 0,-1-7 0,-2 0 0,-3 0 0,-1 0 0,-3-2 0,-5-5 0,-7-8 0,-5-4 0,1-2 0,1 0 0,3 0 0,0-8 0,-7 1 0,0 2 0,0 2 0,0 3 0,3 12 0,4 9 0,-5 2 0,5 12 0,-2 3 0,2 2 0,-4 2 0,6-2 0,0-3 0,6-1 0,-4-8 0,4 4 0,1-1 0,3-5 0,2-3 0,3-2 0,2 0 0,2 0 0,1-2 0,-8-6 0,0-6 0,0-5 0,-7-2 0,-2 0 0,0 0 0,0-1 0,-7 8 0,2 0 0,-5-2 0,-2 8 0,0 8 0,0 12 0,0 17 0,0 8 0,0 11 0,0 1 0,2 13 0,3 4 0,2 0 0,7 0 0,-4-5 0,2-4 0,-8 4 0,6-16 0,-10 7 0,0-9 0,0-1 0,0 1 0,0-8 0,0 1 0,0-10 0,-10 4 0,-1-8 0,-11-1 0,1-2 0,0-5 0,0-5 0,-1-9 0,1 0 0,0-4 0,2-8 0,5-10 0,-5-6 0,7 0 0,0-8 0,3-4 0,-1-2 0,8-3 0,-5-2 0,5-3 0,2 3 0,9 2 0,5 2 0,3 1 0,-3-1 0,5 10 0,-3 5 0,8 4 0,4 3 0,3 0 0,-5 2 0,5 3 0,2 1 0,-7 11 0,14-6 0,-7 10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6:54.9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22 305 12287,'-9'-21'0,"6"7"0,-4 0 0,5-3 0,2-2 0,0-2 0,0 0 0,0 6 0,0 1 0,0 0 0,0 5 0,2 9 0,3 12 0,2 6 0,10 11 0,-3 1 0,5 3 0,2 5 0,0 5 0,-2 4 0,-3 5 0,-1 2 0,-4-4 0,6 7 0,-5-1 0,-3-1 0,5 4 0,-4-12 0,-1-5 0,1-4 0,4-19 0,-7 2 0,-2-2 0,4-12 0,-2-7 0,3-9 0,-6-15 0,4-4 0,-4-8 0,-1-4 0,-3-2 0,0-3 0,0-5 0,0 3 0,0-10 0,0 1 0,0 1 0,2 3 0,3 12 0,4 5 0,3 7 0,-5 11 0,7 5 0,3 3 0,2 4 0,2 12 0,0 10 0,0 9 0,1 4 0,-1 8 0,-2-2 0,-5 1 0,5 3 0,-7 1 0,-1-6 0,6 5 0,-8-4 0,3 1 0,2 1 0,-2-2 0,0-13 0,-7 1 0,4-8 0,3 1 0,-5-8 0,7-2 0,-2-14 0,2-7 0,-4-7 0,-1-7 0,-7-6 0,6-8 0,-6-1 0,-2 1 0,0-8 0,0-2 0,0 0 0,0 1 0,0-6 0,-2 5 0,-3 0 0,-2 0 0,0 2 0,4 8 0,-1 2 0,-4 4 0,1 13 0,7 9 0,0 14 0,3 4 0,4 15 0,5 19 0,7 2 0,-5 7 0,14 3 0,-4-8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20:15.77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43 65 24575,'-14'-7'0,"0"0"0,9-10 0,-4 5 0,9 0 0,2 3 0,5 11 0,7 5 0,5 5 0,2 10 0,1-1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6:55.4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276 170 12287,'0'-21'0,"0"0"0,0-1 0,0 1 0,0 7 0,-2 2 0,-3 0 0,-2 1 0,-7 4 0,5-5 0,-3 2 0,-5 6 0,-2 1 0,-2 3 0,0 0 0,0 10 0,-1 4 0,1 5 0,0 2 0,7 0 0,2 3 0,0 2 0,0 2 0,8 8 0,-3-8 0,4 0 0,3 3 0,0-7 0,0 4 0,0-5 0,3-1 0,4-1 0,4-9 0,11-5 0,-3-7 0,-5-7 0,5-5 0,-8-9 0,4-1 0,-1 1 0,-7-7 0,5 0 0,-1 2 0,1 2 0,-7 10 0,4 2 0,1 3 0,-8 1 0,10 11 0,-7 4 0,2 7 0,7 5 0,-5 2 0,3 0 0,-5-2 0,5-2 0,0-5 0,0-3 0,2 8 0,7-3 0,0-5 0,1 1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6:56.35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149 293 12287,'-21'0'0,"7"0"0,0 0 0,-3 0 0,5 0 0,-2 0 0,-2 0 0,4 10 0,0 4 0,3 5 0,1 5 0,8 2 0,0 2 0,0-2 0,0 0 0,0 0 0,0 2 0,0-2 0,3-9 0,4-3 0,7 2 0,5 1 0,2-3 0,0-7 0,1-5 0,-1-4 0,0-5 0,0-7 0,1-5 0,-1-5 0,-2-2 0,-3-4 0,-1-3 0,-8 4 0,4-6 0,-1-3 0,-5-2 0,-3 0 0,-2 2 0,0 5 0,0 2 0,0-7 0,0 5 0,0 0 0,0 5 0,0 4 0,0 3 0,2 9 0,3 8 0,2 8 0,0 15 0,-4 12 0,1 2 0,3 5 0,8-5 0,-8 2 0,-3 3 0,-1 2 0,-3 0 0,0-2 0,2-5 0,5-2 0,-4 4 0,4-6 0,-5-3 0,-2-3 0,2-9 0,5 1 0,5-13 0,9 0 0,1-6 0,-8-13 0,0 3 0,0-7 0,-2-8 0,7 6 0,-7-6 0,2 6 0,0 1 0,-2 1 0,4 0 0,-1 0 0,-8 9 0,7 5 0,-2 7 0,4 7 0,-2 7 0,-7 5 0,5 2 0,0 0 0,0 1 0,-5-8 0,7 0 0,3 3 0,2-6 0,2 1 0,0-2 0,-9-3 0,7-7 0,-7 0 0,9 0 0,-7 0 0,0 0 0,0-10 0,-2 8 0,7-17 0,-5 5 0,-2-5 0,2-2 0,-7-1 0,7 1 0,-9 0 0,14 0 0,-14-1 0,7 1 0,-1 0 0,-1 0 0,-1-1 0,-2 1 0,-4 2 0,4 5 0,-5-5 0,5 17 0,-12-3 0,-2 10 0,0 7 0,7 9 0,0 0 0,0 0 0,0-4 0,0 2 0,0 4 0,3 3 0,4-4 0,7-1 0,5 0 0,2 0 0,0 1 0,1-1 0,-1 0 0,0-2 0,0-5 0,-9 5 0,-5-5 0,3-2 0,-3 2 0,2-7 0,-4 8 0,2 1 0,-2-6 0,-10-1 0,-2 0 0,-10-6 0,3 4 0,-5-5 0,-4-2 0,-3 0 0,-3 0 0,3 0 0,-7 7 0,0 0 0,-2 0 0,-1 3 0,3-5 0,-2 9 0,-5 0 0,7 7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6:57.09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 85 12287,'0'24'0,"0"4"0,0 8 0,0 4 0,2 5 0,3 4 0,2 6 0,-2-1 0,-3 5 0,1-9 0,1-3 0,4-2 0,1-10 0,-4-2 0,2-2 0,-3-5 0,-1-3 0,-1-4 0,5-4 0,-4 3 0,4-18 0,-12 0 0,-4-11 0,-3-8 0,7-5 0,-4-4 0,2-8 0,-1-4 0,-6-19 0,7-5 0,0-2 0,-2 0 0,6-2 0,-4 2 0,5 9 0,2 10 0,7-1 0,2 15 0,3 3 0,5 8 0,-5 4 0,2 10 0,2 4 0,-4 1 0,0 6 0,-3 4 0,-4 7 0,4 5 0,-1 5 0,-4 2 0,-1 2 0,-3 7 0,0-4 0,-3 2 0,-4 5 0,2 0 0,-9-1 0,-2-4 0,-3-2 0,5 2 0,0-9 0,-1-5 0,4 0 0,1-10 0,1 0 0,-3-9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6:58.2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1 231 12287,'9'12'0,"3"0"0,9-5 0,1 7 0,-4 5 0,-1 2 0,-3 1 0,3-1 0,-5 10 0,2 2 0,0 2 0,-2 1 0,4-8 0,-9 5 0,-2-2 0,-3-5 0,-2 4 0,0-1 0,-2-3 0,-5-12 0,5-14 0,-6-17 0,6-9 0,2 0 0,0-7 0,0 0 0,0 0 0,0-2 0,0-8 0,0 1 0,0-1 0,10 10 0,1 2 0,4 5 0,-1 5 0,0-5 0,7 14 0,0 1 0,1 4 0,-8 4 0,0 6 0,2 4 0,3 7 0,3-2 0,-1 2 0,-2 2 0,-5 3 0,5 2 0,-7 1 0,2-1 0,0 0 0,0-7 0,7-2 0,1-2 0,-8-3 0,0-7 0,3 0 0,-6-10 0,1-4 0,-2-5 0,-3-2 0,-7 0 0,0-3 0,0-4 0,0 4 0,0-4 0,0 4 0,0 3 0,0 7 0,-3 2 0,-1 0 0,-4 0 0,-1 8 0,2-3 0,-2 14 0,-8 7 0,5 5 0,3 2 0,-5 7 0,6 3 0,4 0 0,1-1 0,-4 6 0,0-6 0,3 1 0,1 0 0,3-3 0,3-7 0,1 1 0,3-1 0,7 0 0,-4-2 0,2-5 0,4-7 0,-4-2 0,2 0 0,3 2 0,2-2 0,2-10 0,0-7 0,0-4 0,1-8 0,-1-4 0,-2 2 0,-3-5 0,-2-2 0,-2-3 0,5-6 0,-5-1 0,-3 1 0,1 7 0,-6-1 0,3 1 0,-2 2 0,5-5 0,-3 9 0,-3 4 0,8 10 0,-10 8 0,6 14 0,-6 8 0,-4 3 0,-3 4 0,-2-1 0,2 0 0,0-2 0,1-2 0,-3-3 0,2 2 0,2-4 0,3 2 0,0 3 0,0 2 0,0 2 0,0 0 0,0 0 0,0 1 0,0-1 0,0 0 0,0 0 0,0 1 0,0-1 0,3-9 0,2-8 0,2-8 0,7-1 0,-5-9 0,1-3 0,-1-2 0,8-9 0,-6 0 0,4 2 0,-1 2 0,-2-4 0,4 0 0,-2 2 0,3 2 0,-5 3 0,2 2 0,0 2 0,-2 3 0,7 0 0,-5-7 0,2-1 0,-1 1 0,-4 7 0,-4 0 0,-4 9 0,6-2 0,-9 14 0,-2-2 0,-3 9 0,-2 3 0,0 1 0,7 4 0,0-1 0,0 0 0,0 0 0,0 1 0,7-1 0,2 0 0,3 0 0,-5 1 0,5-1 0,-2 0 0,4 0 0,-7 1 0,0-3 0,2-5 0,-6 5 0,4-5 0,-5-2 0,-2 2 0,-2-10 0,-5 4 0,-7-6 0,-5-2 0,-3 0 0,1 0 0,0 0 0,0 0 0,-1 0 0,1 0 0,0 0 0,0 0 0,-1 0 0,1 0 0,0 0 0,0 0 0,-1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6:59.5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213 232 12287,'0'-21'0,"0"0"0,0-1 0,0 1 0,0 0 0,-9 0 0,-6-1 0,-1 8 0,-1 2 0,3 3 0,0 2 0,-7 7 0,0 2 0,2 5 0,4 8 0,-1 3 0,9 6 0,0 2 0,-3 2 0,8 3 0,-5-5 0,5 2 0,2-2 0,2-2 0,3-3 0,4-2 0,3-5 0,-5-2 0,7-7 0,3 2 0,-6 0 0,1-9 0,0-6 0,0-6 0,-5-5 0,5-4 0,-3-6 0,1 13 0,-6-5 0,3 2 0,-2 0 0,0-2 0,2-1 0,-5 8 0,5 0 0,-2 12 0,0 2 0,2 12 0,7 6 0,-4 4 0,1-1 0,1 0 0,5 0 0,-3 1 0,-2-8 0,4-2 0,-2-3 0,3-4 0,-5-3 0,2-2 0,2 0 0,1-9 0,-3-5 0,-7-5 0,3-3 0,-3 1 0,-3 0 0,-4 0 0,-4-1 0,-6 4 0,-2 3 0,5-4 0,-7 5 0,10 2 0,-4-2 0,8 10 0,8-3 0,6 4 0,5 3 0,2 0 0,0 0 0,0 0 0,8 7 0,-1 3 0,-2 1 0,-2 6 0,-10-5 0,0 2 0,2 3 0,-4 1 0,2 4 0,3-1 0,-8 0 0,1-2 0,-3-2 0,0-3 0,10-7 0,-3 5 0,5-3 0,2-2 0,0-7 0,3 0 0,4 0 0,-11-2 0,4-5 0,-2-7 0,0-5 0,-5-3 0,-2 1 0,-1 0 0,1 0 0,-7-1 0,2 1 0,-5 0 0,-2 0 0,3-1 0,1 1 0,4 0 0,-1 7 0,-10 2 0,-4 2 0,-5 6 0,-9 11 0,2 7 0,5 5 0,-5-5 0,7 0 0,1 3 0,3 2 0,6 2 0,2 0 0,0 0 0,0 1 0,0-8 0,2 0 0,6 3 0,6 1 0,5-3 0,2-1 0,2 0 0,6-2 0,-6 0 0,8-8 0,-3 3 0,1-2 0,-1 5 0,-7-3 0,1 0 0,-1 2 0,-7-7 0,0 6 0,0 3 0,8 1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7:02.6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426 22 12287,'0'-12'0,"-3"2"0,-4 10 0,-7 0 0,-5 0 0,-2 0 0,0 0 0,0 0 0,-1 3 0,-1 1 0,-3 6 0,-3 2 0,1-5 0,7 7 0,-1 2 0,1 3 0,0 5 0,0 2 0,-1 2 0,1-2 0,2 0 0,5 0 0,7 3 0,5-4 0,2-1 0,2-3 0,5 1 0,5-8 0,12-2 0,2-3 0,2-4 0,10-3 0,-5-2 0,2 0 0,1 0 0,-3-2 0,4-3 0,-4-4 0,-2-3 0,5-2 0,-8-8 0,-2 3 0,-2 5 0,-6-5 0,-1 5 0,-5-5 0,-3-2 0,5 0 0,-7 0 0,-2-1 0,-2 1 0,-3 7 0,-3 0 0,-4 0 0,-7 2 0,-5 2 0,-5 10 0,-2 0 0,-2 0 0,-3 0 0,5 0 0,-2 0 0,2 0 0,3 0 0,1 0 0,1 0 0,0 10 0,9-17 0,5 0 0,14-10 0,5-4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7:02.9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85 41 12287,'-21'-7'0,"0"0"0,7-7 0,-1 7 0,11 2 0,-3 12 0,4 7 0,3 5 0,0 5 0,0 4 0,0 7 0,7 6 0,3 3 0,-1 8 0,1 12 0,-3 0 0,-5 9 0,3-9 0,2 0 0,0-1 0,-7-1 0,0-6 0,0-6 0,0-5 0,0-5 0,0-2 0,0-3 0,0-9 0,2 3 0,3-6 0,2-2 0,0-6 0,-7-1 0,0-10 0,3 6 0,4-10 0,-5-10 0,8-1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7:03.2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1 210 12287,'0'-21'0,"0"7"0,2 0 0,5-3 0,-4 5 0,6 1 0,-2-1 0,0 0 0,3 0 0,-6-4 0,3 2 0,-2-3 0,0 8 0,0-1 0,2 1 0,0 6 0,-7-4 0,0 14 0,0 7 0,0 5 0,0 3 0,0-1 0,0 0 0,0-7 0,0 0 0,0 3 0,7-5 0,0 2 0,9-9 0,-4 14 0,10-8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7:03.4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41 43 12287,'-7'-14'0,"0"0"0,-3 9 0,3-2 0,5 5 0,-5 2 0,14 0 0,5 9 0,9 3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7:04.26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86 12287,'0'-14'0,"0"0"0,0 6 0,2-3 0,5 1 0,5 3 0,9 7 0,0 0 0,-6-7 0,-1 0 0,2 2 0,3 3 0,-5 2 0,0 0 0,3 0 0,2 0 0,2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20:16.02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24575,'14'0'0,"-2"2"0,0 3 0,0 2 0,-5 7 0,5-4 0,0 2 0,-1 4 0,-4 3 0,5 3 0,0-1 0,0 0 0,-5 1 0,5-1 0,0 1 0,-1-1 0,-6 0 0,5-2 0,-3-2 0,0-3 0,0-7 0,-7 8 0,0 1 0,0-6 0,0 9 0,0-7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7:04.46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43 12287,'22'0'0,"-1"-2"0,0-5 0,0 5 0,1-6 0,-1 6 0,0 2 0,0 0 0,1 0 0,-1 0 0,0 0 0,0 0 0,1 0 0,8-9 0,3-3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7:05.55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62 150 12287,'0'-15'0,"-2"4"0,-3-1 0,-2 0 0,0 5 0,4-5 0,-1 0 0,-3 0 0,0 8 0,4-6 0,-4 10 0,5 3 0,-5 4 0,7 7 0,7 5 0,-5 12 0,8 2 0,-3 2 0,0 0 0,7 1 0,-5 6 0,1-2 0,-1-4 0,1 2 0,-6-8 0,3 3 0,10-7 0,-3 3 0,5-15 0,0-9 0,-3-10 0,-1-9 0,-4-5 0,6-2 0,-5-1 0,-3 1 0,5-7 0,-4-3 0,-1 0 0,1 1 0,-3-6 0,-5 6 0,3-1 0,2 0 0,0 3 0,-5 7 0,6-1 0,-4 11 0,10 3 0,1 8 0,3 8 0,-1 6 0,-3 5 0,-2 9 0,5 0 0,-3-2 0,2-2 0,-4 4 0,0 0 0,0-2 0,-1-2 0,-3-3 0,6 1 0,2-1 0,-4-9 0,2-5 0,3-5 0,2-4 0,0-5 0,-5-8 0,2-3 0,-9-4 0,0 1 0,3 0 0,-8-3 0,5-2 0,-4-4 0,-3-4 0,0 1 0,0-4 0,0 4 0,0 2 0,0 3 0,0 6 0,-3 3 0,-4 5 0,5 5 0,-5 11 0,11 5 0,4 7 0,-4 5 0,8 12 0,0 2 0,9 10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7:05.8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1 256 12287,'0'-14'0,"0"0"0,0-3 0,0-2 0,7-2 0,2-3 0,1-2 0,-1-2 0,1 0 0,-6 6 0,4 1 0,-1 9 0,-7 3 0,0 11 0,0 5 0,2 7 0,5 5 0,-5 3 0,8-1 0,-3 0 0,0 0 0,3-6 0,-3-4 0,7-1 0,-2-1 0,2-4 0,2 2 0,-4-7 0,2-9 0,3-3 0,2-12 0,2-9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7:05.98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43 43 12287,'-9'-11'0,"-3"1"0,0 1 0,3 6 0,9-6 0,0 11 0,0 5 0,0 5 0,9 9 0,3 1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7:06.64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43 149 12287,'-14'0'0,"0"0"0,9 0 0,-4 0 0,9 0 0,9 0 0,5 0 0,5 0 0,3 0 0,8 0 0,6 0 0,6 0 0,8 0 0,4 0 0,10 0 0,0-2 0,-1-6 0,3 6 0,5-7 0,7 2 0,5-1 0,4-6 0,3 7 0,2 0 0,-2-2 0,2 6 0,-2-6 0,-3 2 0,3 0 0,-1 0 0,-4 7 0,-2-3 0,-5-4 0,0 5 0,-12-5 0,-7 4 0,-5 3 0,-4-2 0,-8-3 0,-1-2 0,-6 2 0,-4 3 0,-10 2 0,0 0 0,0 0 0,1 0 0,-1 0 0,-7 0 0,0 0 0,-7 0 0,8 0 0,-8 0 0,7 0 0,-9 0 0,2 0 0,-14 0 0,-5 0 0,-10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7:08.55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509 64 12287,'7'-14'0,"0"0"0,0 7 0,-5-5 0,5 2 0,-4 3 0,4 7 0,-14 0 0,-8 0 0,-11 0 0,-4 0 0,-3 0 0,-3 7 0,-6 3 0,-1-1 0,1 1 0,9 6 0,-5-11 0,10 7 0,2-3 0,2 5 0,5-4 0,5 2 0,4-8 0,13 6 0,4-10 0,7 0 0,5 0 0,5 0 0,2 0 0,2 0 0,3 0 0,-5 0 0,4 0 0,3 0 0,-7 0 0,5 0 0,-5 2 0,-5 5 0,5-5 0,-14 8 0,0-1 0,4-4 0,-11 9 0,-7 3 0,-3-5 0,-14 2 0,-5 2 0,1 3 0,-8 2 0,0 1 0,-2-1 0,-4 0 0,-1 0 0,0 1 0,5-3 0,2-5 0,3 5 0,7-5 0,-1 5 0,1 2 0,2-7 0,5 0 0,5 0 0,-1-2 0,8 0 0,-5-5 0,7-2 0,7 7 0,7-3 0,5-4 0,9-3 0,1-2 0,-1 0 0,3 0 0,-1 0 0,8 0 0,-2 0 0,1 0 0,4-2 0,1-3 0,1-4 0,-1-3 0,1 5 0,-3-5 0,-5 3 0,-7 4 0,-4-5 0,-3 3 0,1 3 0,-11 1 0,-1 3 0,-10-9 0,0-3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7:09.1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0 222 12287,'10'-21'0,"-6"7"0,11-1 0,1-1 0,-4-3 0,0-2 0,-3-1 0,1 8 0,-6 0 0,3-2 0,1-3 0,-8-3 0,0 13 0,0 9 0,0 9 0,0 13 0,0-1 0,0 0 0,0-7 0,2 1 0,5 1 0,-2 1 0,7-1 0,-3-2 0,0-9 0,-1 2 0,3-5 0,11-2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7:09.3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43 12287,'0'-21'0,"0"9"0,2 2 0,5 10 0,-2 0 0,9 0 0,0 0 0,8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7:09.5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12287,'2'12'0,"6"-5"0,3-4 0,11-3 0,-1 0 0,0 0 0,0 0 0,1 0 0,-8 0 0,0 0 0,2 0 0,3 0 0,3 9 0,-1 3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7:09.74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40 1 12287,'-14'7'0,"0"0"0,9 0 0,-2 0 0,14 0 0,5 0 0,9-7 0,1 0 0,1 0 0,1-2 0,-1-3 0,-4-2 0,7 0 0,7 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9:38.83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2871 24575,'17'-8'0,"0"-1"0,1 0 0,2-1 0,2-2 0,0 1 0,0 0 0,-1 0 0,1 0 0,-2 1 0,2-2 0,2 0 0,-2 1 0,-1 0 0,1 0 0,-1 0 0,-1 1 0,5-3 0,4-2 0,-4 2 0,4-2 0,-5 3 0,-3 1 0,2-1 0,1 0 0,2-1 0,2-2 0,1 0 0,-1 1 0,1-1 0,1 0 0,-2 1 0,2-2 0,-2 2 0,-3 1 0,5-2 0,-2 0 0,0 1 0,1-1 0,-1 1 0,-8 4 0,-1 0 0,2-1 0,0 1 0,4-3 0,2-1 0,-1 1 0,-6 2 0,1 0 0,-1 1 0,0 0 0,0 0 0,-1 0 0,4-2 0,4-2 0,-7 4 0,6-3 0,-5 2 0,-2 1 0,0 0 0,3-1 0,1-1 0,4-2 0,-5 3 0,5-3 0,-4 3 0,-4 1 0,1-1 0,0 1 0,0 0 0,1 0 0,-3 0 0,4-1 0,1-1 0,1 0 0,-1 0 0,2-1 0,-4 2 0,0 1 0,3-2 0,1-1 0,-2 1 0,-2 1 0,-1 1 0,4-3 0,2 0 0,-3 1 0,4-2 0,0 1 0,3-3 0,-1 1 0,4-2 0,0 1 0,0-1 0,0 0 0,6-3 0,-3 1 0,3-1 0,-2 2 0,0-2 0,-3 3 0,4-2 0,0-1 0,-5 3 0,-3 2 0,3-2 0,1 0 0,1-2 0,-2 2 0,-2 2 0,3-3 0,0 1 0,4-3 0,-1 1 0,-4 3 0,2-2 0,-2 1 0,1-1 0,-1 1 0,4-2 0,-2 2 0,0-2 0,0 1 0,0 1 0,-8 3 0,0 0 0,-1 1 0,-2 0 0,5-2 0,-2 2 0,-6 2 0,6-3 0,1 0 0,-1 0 0,1-1 0,2 0 0,-1 0 0,2-1 0,4-2 0,0 1 0,2-2 0,-5 2 0,-1 1 0,-2 1 0,-3 2 0,2-1 0,-2 1 0,-3 0 0,-4 4 0,1-1 0,-1 0 0,-7 4 0,-1 0 0,0 0 0,6-2 0,0-1 0,0 0 0,1 0 0,0 0 0,2-2 0,-5 4 0,-1 0 0,7-4 0,7-4 0,-3 3 0,3-3 0,-2 2 0,-2 1 0,1-1 0,-2 1 0,-1 1 0,-2 0 0,3 0 0,-2 0 0,-1 1 0,1-1 0,2-1 0,-3 2 0,2-1 0,-2 1 0,1-1 0,0 0 0,13-6 0,0-1 0,-1 1 0,-7 4 0,-11 5 0,2-1 0,2 0 0,4-3 0,-3 2 0,2-2 0,-9 6 0,1-1 0,0-1 0,-3 3 0,3-2 0,-2 1 0,8-5 0,-8 5 0,-1 0 0,3-1 0,6-3 0,-6 3 0,-3 1 0,-5 3 0,5-3 0,-5 4 0,5-4 0,-7 4 0,5-3 0,-3 2 0,-4 2 0,10-5 0,-3 2 0,-3 0 0,5-2 0,-7 4 0,6-2 0,-5 1 0,4-2 0,9-4 0,2-1 0,-2 1 0,2-2 0,-3 2 0,3-1 0,0 0 0,0 0 0,-3 1 0,-8 5 0,-2 0 0,-7 4 0,8-4 0,-6 3 0,5-3 0,-7 4 0,4-2 0,5-2 0,-2 0 0,4-2 0,-5 3 0,5-3 0,-7 5 0,3-3 0,-7 4 0,8-4 0,-4 2 0,7-4 0,-7 4 0,5-3 0,-3 3 0,-2-1 0,11-4 0,-11 5 0,15-8 0,-17 9 0,7-4 0,-3 2 0,-1 1 0,9-5 0,-8 3 0,8-3 0,-9 5 0,3-2 0,-8 4 0,-8 4 0,6-3 0,-20 10 0,3-1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20:16.22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41 236 24575,'-12'-10'0,"0"5"0,5-9 0,5 9 0,-5-4 0,14 9 0,7 0 0,5 0 0,2-2 0,3-3 0,2-5 0,2-2 0,7 1 0,-4-6 0,0 5 0,-1 3 0,6-6 0,-5 6 0,-1-3 0,1-5 0,-3 8 0,3-20 0,2 6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7:09.94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12287,'0'14'0,"0"0"0,0 3 0,0 2 0,0 2 0,0 0 0,0 0 0,0 1 0,7-1 0,0 0 0,-2 0 0,-3 1 0,-2-1 0,0 0 0,0-9 0,0-2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7:10.6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43 12287,'0'-21'0,"0"9"0,2 2 0,5 10 0,-2 0 0,7 3 0,-3 4 0,1-2 0,-5 9 0,2 2 0,7 3 0,-7 2 0,-2 1 0,-1-1 0,1 0 0,2 0 0,0-9 0,0-5 0,3-14 0,2-7 0,-8 2 0,3-2 0,-2-2 0,2-3 0,-4-3 0,6 1 0,0 0 0,-4 2 0,9 5 0,1 4 0,6 10 0,-7 7 0,-2 3 0,-3 2 0,-4 4 0,4-4 0,-2 2 0,3-2 0,-5 5 0,2-3 0,0 0 0,-7 7 0,0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7:13.57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256 62 12287,'0'-21'0,"0"9"0,0-7 0,-3 17 0,-4-5 0,5 7 0,-5 7 0,5-2 0,2 9 0,0 2 0,0 3 0,0 2 0,0 1 0,0-1 0,0 3 0,0 2 0,0 2 0,0-2 0,7-2 0,0-3 0,-3 0 0,-1 0 0,-3-7 0,0 1 0,0 1 0,0 3 0,0 2 0,0-7 0,0 1 0,-3-8 0,-4 5 0,-7-3 0,-5-4 0,3-3 0,-3 0 0,-5 3 0,1 2 0,-1 0 0,3-4 0,0 4 0,-1-5 0,1 5 0,9-4 0,3-13 0,11-4 0,5-5 0,5-2 0,9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7:14.8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64 190 12287,'-7'-14'0,"0"-1"0,0 1 0,-3 2 0,8-7 0,-5 5 0,2 5 0,0-1 0,-2 1 0,0 9 0,7 0 0,0 2 0,0 15 0,0 4 0,0 5 0,0 5 0,0-5 0,3 2 0,4-2 0,-5 5 0,5-3 0,-2-2 0,2-2 0,-5-3 0,8-2 0,-3-3 0,0-1 0,2-11 0,-2 3 0,5-4 0,9-3 0,-9-10 0,-5-4 0,-2-5 0,2-2 0,-5 0 0,6-1 0,-6 1 0,-2 0 0,7-7 0,0-1 0,-2 1 0,-3-3 0,1 15 0,1-6 0,3 4 0,3 8 0,-3 5 0,7 10 0,-2 7 0,0 9 0,-1 3 0,1 4 0,-5-4 0,5 4 0,0-4 0,0-3 0,2 7 0,5 1 0,-5-3 0,5-10 0,-5-4 0,5-3 0,-5 6 0,0-8 0,3-3 0,-5-4 0,-1-7 0,-1-7 0,-1-5 0,-4-2 0,2 0 0,-2-1 0,-3-1 0,-2-3 0,0-5 0,0-2 0,-2 0 0,-3-5 0,-2 5 0,2 3 0,-4 1 0,2 8 0,2 0 0,3 9 0,2 5 0,0 14 0,0 9 0,0 10 0,2-2 0,5 4 0,5 5 0,9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7:15.11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192 0 12287,'14'0'0,"1"0"0,-4 3 0,4 4 0,-8 7 0,-5 5 0,5 2 0,0 3 0,-2 2 0,-3 2 0,1 0 0,1-7 0,3 1 0,0-1 0,-7 0 0,0 0 0,0 1 0,0-1 0,-2-2 0,-5-5 0,-5 3 0,-9-10 0,0-3 0,-1-1 0,1-3 0,0 0 0,0 0 0,-1-3 0,1-1 0,0-6 0,0-2 0,-1-2 0,1-7 0,0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7:15.3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 43 12287,'-12'-21'0,"3"9"0,18 3 0,-4 9 0,9 0 0,-9 9 0,2 6 0,5 3 0,-1 4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7:24.30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40 12287,'0'-21'0,"0"9"0,0 5 0,0 14 0,0 7 0,0 5 0,0 3 0,0-1 0,0 0 0,0 0 0,0 3 0,0 2 0,0 2 0,0 1 0,0-8 0,2 0 0,5 0 0,-2-6 0,9-1 0,0-2 0,8 2 0,-3-7 0,-3-12 0,-2-2 0,-7-7 0,5 4 0,-2-1 0,-6-6 0,6-2 0,-3-2 0,2 2 0,-2 5 0,-2 7 0,9 14 0,-7 5 0,8 9 0,-1 0 0,-3 0 0,8 1 0,-4-3 0,3-3 0,4-2 0,-8 0 0,0 5 0,0-2 0,-2-3 0,7-9 0,-5 2 0,5-5 0,-5-2 0,-2-2 0,-3-5 0,-4-7 0,5-5 0,-3-5 0,-3-4 0,-1 4 0,-6-4 0,-1 4 0,-3 3 0,-10-3 0,3-2 0,-5-2 0,-2 2 0,2 9 0,5 3 0,2 10 0,5-4 0,4 6 0,-6 2 0,18 10 0,3 1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7:25.38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52 12287,'3'-14'0,"4"0"0,-5 0 0,10 4 0,-7 10 0,2 12 0,7 14 0,-7 5 0,0 0 0,2-1 0,-6 1 0,4-5 0,-2 5 0,2 2 0,-5-7 0,5 2 0,-2-4 0,2-3 0,-5 0 0,5 0 0,-2-2 0,2-5 0,-2-2 0,9-5 0,-2-7 0,4 0 0,-1-11 0,-1-8 0,5-3 0,-5 1 0,2 0 0,-6 0 0,-1-1 0,1 1 0,-6 0 0,6 7 0,-1 2 0,1 0 0,-1 0 0,1 8 0,-3-4 0,7 6 0,-2 9 0,-1 3 0,-1 1 0,-5 6 0,4 2 0,1 2 0,-1 0 0,0 1 0,6-1 0,-6 0 0,0 0 0,1 1 0,6-3 0,-4-3 0,0-2 0,7-9 0,-5 2 0,5-5 0,2-4 0,1-5 0,-1-7 0,-7-5 0,-2-2 0,-3-1 0,-4 1 0,4 0 0,-2 0 0,-2-1 0,-2 1 0,-6 2 0,-2 3 0,-2 2 0,-2 9 0,2-2 0,2 4 0,-7 6 0,3 4 0,-5 5 0,7 9 0,2 0 0,3 0 0,2 1 0,0-1 0,0 0 0,0 0 0,7 1 0,2-3 0,3-3 0,4-2 0,3-2 0,3 2 0,-1-7 0,0-4 0,0-3 0,1 0 0,-1 0 0,0-3 0,0-1 0,1-6 0,-1-2 0,-2-2 0,-3-7 0,-4 0 0,-3-1 0,6 1 0,-8 0 0,-3 0 0,-1-1 0,-6 3 0,-1 3 0,-6 4 0,-2 3 0,5-5 0,-7 4 0,-2-2 0,-3 8 0,-2-4 0,9 8 0,5 8 0,4-4 0,6 8 0,4-2 0,5-3 0,9-5 0,0 3 0,0 2 0,1-3 0,1 1 0,5 0 0,8 2 0,-12 7 0,-3-4 0,-2 1 0,-3 4 0,-2 6 0,-7 0 0,-4 0 0,-3 1 0,0-1 0,0 0 0,0 0 0,0-6 0,0-1 0,0 2 0,2-4 0,5 0 0,7-3 0,5-2 0,3-7 0,-1 0 0,0 0 0,0 0 0,1 0 0,-1-2 0,0-5 0,0 2 0,1-9 0,-1-2 0,0-3 0,0-5 0,1-2 0,-4-2 0,-3 2 0,4-5 0,-8 3 0,1 2 0,-5 2 0,-4 3 0,-3 0 0,0 6 0,-3 4 0,-4 1 0,-7 5 0,-3 5 0,1 5 0,2 5 0,-3 1 0,8 4 0,-1 6 0,3 0 0,0 0 0,0 1 0,7-1 0,0 0 0,0 0 0,0-6 0,2-1 0,6 0 0,6-2 0,-3 4 0,4-9 0,1 0 0,3 3 0,2-8 0,1 5 0,-1-4 0,0-3 0,0 0 0,1 0 0,-1 0 0,0 7 0,0 0 0,1 0 0,-1-7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7:26.50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43 12287,'0'-14'0,"0"0"0,0 9 0,0-4 0,0 20 0,0 11 0,0-1 0,3 10 0,1-3 0,3 3 0,-2 2 0,5-7 0,-3 4 0,0-1 0,2-1 0,-4 0 0,7-6 0,-3-1 0,8-9 0,-3-5 0,-2-7 0,-1-7 0,1-7 0,0-5 0,-5-3 0,5 1 0,-3-2 0,-4-6 0,0 6 0,0-8 0,2 3 0,-3-1 0,1 3 0,0 10 0,2 2 0,2 2 0,-2-2 0,-2 14 0,7 14 0,0 5 0,0 2 0,-1 10 0,6 2 0,-5 2 0,-3 1 0,8-3 0,-3 4 0,5-4 0,2-2 0,-2-3 0,-3-9 0,-1-2 0,1-3 0,3-9 0,2 2 0,1-5 0,-1-2 0,-2-2 0,-3-5 0,-2-7 0,-7 2 0,5-5 0,0-4 0,0-5 0,-7-9 0,2 4 0,-5-2 0,-2-5 0,0 5 0,0 0 0,0 0 0,0 0 0,0 14 0,0-2 0,0 4 0,0 8 0,0 9 0,0 9 0,0 12 0,0 1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7:26.8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0 243 12287,'22'-9'0,"-8"-3"0,-2-9 0,-3-1 0,-2 1 0,-7 0 0,0-3 0,0-4 0,0 11 0,0-4 0,0 2 0,0 0 0,0 10 0,0 9 0,0 9 0,0 13 0,0-1 0,0 0 0,0 0 0,2 1 0,5-1 0,-2-2 0,7-3 0,-3-1 0,8-11 0,-5 6 0,0-1 0,-1-6 0,-4 4 0,8-5 0,-6-11 0,1-3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20:16.44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22 24575,'0'-12'0,"0"3"0,0 28 0,0 9 0,0 1 0,0-1 0,2-4 0,5-3 0,-2 8 0,7-1 0,-1-1 0,1-4 0,-5 1 0,7 2 0,3 3 0,-8-1 0,1-9 0,-3-2 0,0-3 0,0-7 0,-5 5 0,6-2 0,-6 6 0,5-2 0,-14-4 0,-5-1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7:27.0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12287,'21'22'0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7:28.82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 43 12287,'-12'0'0,"5"0"0,14 0 0,-2 0 0,9-2 0,2-3 0,3-2 0,2 0 0,1 7 0,-1 0 0,0 0 0,0-3 0,1-1 0,-1-3 0,-7-1 0,0 8 0,0 0 0,8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7:29.0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 1 12287,'-12'12'0,"12"4"0,14-9 0,5 0 0,2-7 0,3 0 0,4 0 0,-4-7 0,6 0 0,-1 2 0,-1 3 0,0 2 0,-6 0 0,-1 0 0,10-9 0,2-3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7:29.5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192 190 12287,'-21'9'0,"2"8"0,5 9 0,-3-3 0,10 8 0,0-3 0,-3 1 0,1 6 0,-5-4 0,7 2 0,-5-7 0,0 2 0,0-4 0,5-3 0,3-9 0,-4-5 0,6-7 0,-5-7 0,5-7 0,9-5 0,0-3 0,-2-1 0,-3-5 0,5 2 0,0-10 0,-2-2 0,-3-2 0,5-5 0,0-2 0,-2-2 0,-3 1 0,6 13 0,1 7 0,0 4 0,1 3 0,6 9 0,-1 5 0,3 7 0,4 9 0,-1 10 0,0 7 0,-7 5 0,1-3 0,-1 5 0,-2 0 0,4 5 0,-9-7 0,0 2 0,3 5 0,-6-8 0,8-1 0,-2-6 0,-6-2 0,6 1 0,-3-1 0,-2 0 0,-1-9 0,3-5 0,-4 5 0,6-10 0,-9 8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7:29.7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43 43 12287,'-21'0'0,"9"0"0,3 0 0,11 0 0,5 0 0,8 0 0,3 0 0,-3 0 0,-1-2 0,2-3 0,3-2 0,2 0 0,1 7 0,-1-9 0,0-3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7:30.0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107 0 12287,'-14'0'0,"-1"0"0,-1 0 0,6 10 0,1 4 0,2 5 0,0 2 0,0 3 0,4 2 0,-1 4 0,-3 4 0,-1 1 0,8 5 0,0-2 0,0-3 0,3-2 0,2 3 0,4-6 0,3 1 0,2-7 0,7 4 0,0-4 0,1-12 0,-1-5 0,0-3 0,1 3 0,1-4 0,3 4 0,2-5 0,1-2 0,-8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7:30.8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64 12287,'11'10'0,"8"-6"0,-5 11 0,5 1 0,3 3 0,-1 9 0,0 1 0,0-1 0,1 3 0,-4-8 0,-1 6 0,-3-6 0,3-2 0,2 1 0,-1-1 0,-1 0 0,-3 0 0,-2-6 0,4-4 0,-1-1 0,-8-3 0,7-7 0,-9-9 0,2-8 0,-5-9 0,0 2 0,3-6 0,2-1 0,-2-4 0,-3 2 0,-2-1 0,0 1 0,0 0 0,0 7 0,0-2 0,0 4 0,0 3 0,0 7 0,3 0 0,4-3 0,-3 8 0,11 2 0,-8 4 0,7 3 0,-2 10 0,4 2 0,-4 2 0,-3 0 0,8 0 0,-5 17 0,9 2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7:31.07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1 159 12287,'0'12'0,"2"-5"0,3-14 0,4-7 0,3-5 0,-7-3 0,2 1 0,-5 0 0,5 0 0,0-1 0,1 1 0,-8 12 0,0 9 0,0 12 0,0 6 0,0 4 0,0 1 0,0 3 0,0 3 0,2-1 0,3-7 0,2 0 0,7 1 0,-5-3 0,1-3 0,-1-2 0,8-9 0,-3 2 0,5-5 0,-5-2 0,0 0 0,3 0 0,2 0 0,2-9 0,0-3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7:31.24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64 21 12287,'-14'-7'0,"-1"0"0,-1 3 0,7 1 0,-1 3 0,12 0 0,6 0 0,3 3 0,11 4 0,-1 4 0,0 11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7:31.41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64 12287,'3'12'0,"4"-5"0,7-5 0,-2-2 0,2 0 0,2 0 0,3-2 0,3-3 0,-1-2 0,-7-2 0,0 2 0,3-7 0,2-5 0,2-3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21:41.599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 12287,'7'21'0,"0"0"0,-2 1 0,5 6 0,-3 0 0,7 10 0,-7-2 0,0 4 0,0 2 0,0 1 0,-2-1 0,-3-6 0,1-3 0,1 0 0,3 0 0,1-7 0,-8 2 0,0-4 0,0-10 0,0 0 0,0 0 0,0-11 0,-10-6 0,-2-18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7:31.61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 1 12287,'-12'9'0,"2"-4"0,10 9 0,0 3 0,0 1 0,0 4 0,0-1 0,7 0 0,1 0 0,-1 1 0,2-1 0,-7 0 0,8 0 0,-3 1 0,0-1 0,0-7 0,-7 0 0,0 3 0,0 2 0,0 2 0,0 0 0,0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7:31.82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 1 12287,'3'21'0,"4"0"0,-5 0 0,5 1 0,-5-1 0,-2 0 0,0 0 0,0 1 0,0-8 0,-2 0 0,-5 3 0,-5 1 0,-9 4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7:32.48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 66 12287,'-12'-12'0,"5"3"0,12 11 0,2 5 0,7 5 0,-5 9 0,1 1 0,-1-1 0,8 7 0,-6 3 0,4 0 0,-1-1 0,-7 1 0,7-5 0,0 2 0,-2-2 0,5-2 0,-8-5 0,0-3 0,1-1 0,6-11 0,-1 3 0,1-7 0,1-7 0,-6-7 0,-1-5 0,4-2 0,-7-3 0,-2-2 0,-3-2 0,5-10 0,0 3 0,-2-3 0,-3 3 0,-2-3 0,0 10 0,0 2 0,0 2 0,0 3 0,0-1 0,3 20 0,2 9 0,2 10 0,9 13 0,-4 3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7:32.76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1 189 12287,'14'-7'0,"0"0"0,-9-9 0,4 1 0,1-4 0,-8-2 0,5 0 0,-5 0 0,-2-1 0,0 1 0,0 9 0,0 5 0,0 14 0,0 8 0,0 3 0,0 4 0,0-1 0,3 7 0,2 1 0,4-6 0,3-6 0,2-1 0,7-9 0,0-2 0,1-3 0,-10 8 0,16-8 0,-5 8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7:32.91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64 22 12287,'-21'0'0,"7"0"0,2-2 0,3-6 0,1 6 0,8-7 0,3 11 0,4 5 0,5 5 0,9 9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7:33.1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43 0 12287,'-8'22'0,"1"-1"0,3 0 0,1 0 0,3 1 0,0-1 0,0 0 0,0 0 0,0 1 0,0-1 0,0 0 0,0 0 0,0-9 0,-9 7 0,-3-7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7:33.9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12287,'0'21'0,"0"1"0,0-1 0,0 3 0,0 2 0,0 2 0,7 7 0,0-4 0,0 2 0,2 5 0,-6-5 0,6 0 0,-2-2 0,0-5 0,3-5 0,-5-5 0,4-4 0,3-2 0,-5 4 0,7-7 0,-2-2 0,4-12 0,-1-8 0,-8-4 0,5-2 0,-1-2 0,-1-3 0,-1-3 0,-2-8 0,-7 3 0,0-1 0,0 0 0,0 6 0,0-4 0,0 3 0,0 4 0,7 2 0,0 3 0,1 9 0,-6 2 0,3 13 0,4 4 0,3 7 0,2 14 0,7 5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7:34.27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1 244 12287,'2'12'0,"3"-8"0,2-8 0,7-1 0,-4-7 0,-1 0 0,0 0 0,-1-2 0,-6-7 0,3 0 0,2-1 0,0-6 0,-7 0 0,0 2 0,0 2 0,0 3 0,0 12 0,0 9 0,0 9 0,0 12 0,0 0 0,0 1 0,0-1 0,0 0 0,0 0 0,0 1 0,0-1 0,2-2 0,3-3 0,2-1 0,7-8 0,-4 4 0,1-1 0,4-3 0,6-9 0,0-5 0,0-5 0,1-10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7:34.4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43 0 12287,'-14'0'0,"-1"0"0,11 0 0,-6 0 0,13 0 0,1 3 0,3 4 0,10-5 0,-5 7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7:34.6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12287,'7'21'0,"0"0"0,-2 0 0,-3 8 0,-2-1 0,0-2 0,0-2 0,0-3 0,0 0 0,0 0 0,0 1 0,0-1 0,0 0 0,0 0 0,0-9 0,0 7 0,0-7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21:42.94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19 107 12287,'-12'-2'0,"5"-5"0,7 4 0,7-4 0,12 5 0,9 2 0,-2 0 0,5 0 0,0 0 0,2-2 0,5-3 0,2-2 0,0 0 0,-2 4 0,-3-1 0,3-3 0,-7-1 0,-3 6 0,-4-5 0,-3 2 0,0-9 0,0 9 0,-9-4 0,-2 9 0,-10 0 0,7 2 0,0 5 0,-3 8 0,-1 3 0,4 13 0,2 5 0,1 4 0,-1 2 0,5 1 0,-4-1 0,-1 1 0,1-1 0,-3-2 0,-7-2 0,2-2 0,5 1 0,-4-6 0,6-3 0,1-4 0,-8-3 0,10-2 0,-5-5 0,-5-7 0,5-14 0,-4-7 0,4-7 0,0-5 0,0-5 0,2-2 0,-4 5 0,7-8 0,-3 1 0,-4 2 0,4 2 0,1 10 0,-1 0 0,1-1 0,6 11 0,-11 1 0,9 10 0,0 0 0,8 0 0,-8 10 0,0 6 0,0 8 0,0 4 0,0-2 0,-6-2 0,3-3 0,1-2 0,0-5 0,-5 5 0,5-5 0,0 3 0,-1-3 0,-3 2 0,6-9 0,0 0 0,-2 3 0,7-8 0,-5 8 0,5-1 0,-5-6 0,0 4 0,2-5 0,3-2 0,-4-7 0,-1-3 0,0-1 0,-2-6 0,4-2 0,-9-4 0,-2-3 0,-3-3 0,5-8 0,1 3 0,-4-1 0,-1 0 0,-3 9 0,-3 0 0,-4 9 0,2 1 0,-9 9 0,-2 2 0,-1 5 0,1 7 0,4 7 0,2 5 0,3 9 0,5 1 0,-3-1 0,-2 3 0,0-8 0,7 8 0,0 0 0,7-8 0,3 6 0,1-8 0,6-5 0,2-1 0,4-4 0,3 6 0,3-5 0,-3-3 0,-3 5 0,-1-7 0,-1-2 0,0-3 0,0-2 0,1 0 0,-1-2 0,0-5 0,-2 2 0,-2-9 0,-3-2 0,2-3 0,-4-10 0,0-1 0,-3-1 0,-4 0 0,-3 1 0,-2 4 0,0-3 0,0 3 0,-2 3 0,-5 1 0,-7 1 0,2 9 0,-2 5 0,-3 5 0,8 4 0,2 5 0,4-2 0,3 9 0,10-9 0,4 4 0,5-1 0,2-1 0,-4 0 0,2-7 0,4 0 0,3 0 0,-5 0 0,1 0 0,-1 0 0,-2 2 0,-5 5 0,-7 7 0,3-2 0,-3 2 0,0 3 0,2 2 0,-7 9 0,8 0 0,-1-2 0,-6-2 0,6-5 0,1-3 0,4-1 0,-2-8 0,2 4 0,2-1 0,3-5 0,5 4 0,2-2 0,2-2 0,-2-3 0,-2-2 0,-3 0 0,0 0 0,0 0 0,1-2 0,-1-5 0,0-7 0,0-5 0,-2-3 0,-2-1 0,-3-5 0,-9-6 0,4-6 0,-2 3 0,0 1 0,0 10 0,-7-2 0,0 4 0,-2 5 0,-5 5 0,-7 7 0,-5 5 0,-2 4 0,-1 5 0,1 7 0,0 5 0,7 10 0,2 1 0,3 1 0,4 0 0,2 4 0,3-7 0,3-2 0,4-2 0,5-5 0,9-3 0,0-4 0,0-2 0,8 4 0,-1-5 0,-2 1 0,-2-1 0,-5 1 0,-3-6 0,-2 3 0,3-2 0,-5 0 0,2 2 0,-9-5 0,13 8 0,-6-10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7:34.8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22 128 12287,'-12'-14'0,"5"0"0,5 9 0,4-4 0,5 9 0,7 0 0,12 0 0,3 0 0,-3 0 0,4-3 0,1-1 0,0-6 0,0-2 0,4 5 0,-7-7 0,10 0 0,-5-7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7:34.9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43 1 12287,'-19'2'0,"5"5"0,5-2 0,9 9 0,0 3 0,0 1 0,2 4 0,3-1 0,2 0 0,-2 0 0,-1 1 0,1-1 0,2 0 0,0 0 0,-5 1 0,6-1 0,-6-9 0,7 7 0,-9-8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7:35.3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 1 12287,'14'7'0,"0"0"0,-2 10 0,5-6 0,-3 6 0,3 4 0,1-4 0,1 11 0,-2-2 0,-3 2 0,-2 3 0,4 7 0,-4-5 0,-2-2 0,4 6 0,-7-1 0,-2 4 0,-3 2 0,-2 1 0,-2-1 0,-6 1 0,-6-1 0,-5-1 0,-2-4 0,0-4 0,0-2 0,-1-3 0,1-9 0,0-4 0,0-8 0,-1 4 0,1-8 0,0 6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7:38.88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74 12287,'0'-22'0,"0"8"0,0 0 0,0 7 0,0-7 0,0 11 0,0 3 0,0 19 0,0 17 0,0 4 0,0 2 0,0 8 0,0 2 0,0 2 0,0 5 0,7-7 0,0-2 0,-2-5 0,-3-3 0,5 1 0,0-1 0,-2 1 0,-3-1 0,1 1 0,1-1 0,3-2 0,-2-4 0,-3 2 0,-2-8 0,0 1 0,0 0 0,0-3 0,0-7 0,0 0 0,0-9 0,0-5 0,0-14 0,0-7 0,0-14 0,0-15 0,0-11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7:39.19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62 12287,'8'-14'0,"-1"0"0,-3-3 0,-1 8 0,-1 2 0,3 16 0,4 15 0,3 16 0,0 5 0,4 11 0,-4 3 0,-2 3 0,4 2 0,-5-3 0,1-4 0,-1-8 0,1-4 0,-6-2 0,3-1 0,-2 1 0,-2-1 0,-3 1 0,2-1 0,5 1 0,-5-3 0,5-2 0,-4-3 0,-3-7 0,0 5 0,2-2 0,3-5 0,2-2 0,0-3 0,-7 0 0,0 0 0,-2-2 0,-5-4 0,2-6 0,-7-11 0,0-3 0,0-2 0,-2-10 0,-7 5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7:39.70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274 213 12287,'-21'-2'0,"0"-6"0,-3 4 0,-2-10 0,-2-1 0,2 4 0,2-1 0,3 7 0,0-2 0,7-7 0,2 4 0,2-1 0,-6 6 0,13-5 0,-4 10 0,14 0 0,10 0 0,9 0 0,9 0 0,13 0 0,6-2 0,7-5 0,1 5 0,13-6 0,1 6 0,-1 2 0,1 0 0,4-2 0,0-3 0,8-2 0,-3 0 0,5 7 0,-8-2 0,-4-6 0,-19 6 0,-2-5 0,-12 5 0,-10 2 0,-2 0 0,-7 0 0,2 0 0,-6 0 0,-8 0 0,-9 0 0,4 0 0,-11-3 0,-5-4 0,-5 5 0,-9-8 0,-1 10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7:40.5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298 64 12287,'-12'-10'0,"0"-1"0,5-11 0,5 10 0,-8 3 0,8 11 0,-3 5 0,-2 8 0,0 6 0,7 7 0,0 8 0,0 4 0,0 0 0,0-2 0,0-3 0,0 3 0,7-5 0,0 0 0,-2-2 0,-3-5 0,1-3 0,1-1 0,3-1 0,-2 0 0,-3 0 0,-2 1 0,0-1 0,-7-7 0,-2-2 0,-3-3 0,-4-4 0,-3-3 0,-3-2 0,1 0 0,0 0 0,0 0 0,-1 0 0,1 0 0,0-7 0,2-2 0,3-1 0,1 1 0,11-8 0,-3 3 0,4-5 0,3-11 0,0-3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7:40.77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 86 12287,'-12'-22'0,"3"8"0,9 0 0,2 7 0,5-7 0,-2 9 0,9-2 0,-7 4 0,8 3 0,-1 10 0,7 2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7:40.9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 0 12287,'-9'0'0,"9"0"0,11 0 0,1 0 0,2 0 0,3 0 0,2 0 0,2 0 0,0 0 0,0 0 0,1 0 0,-1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7:41.1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 22 12287,'-21'0'0,"9"0"0,12 0 0,14 0 0,5 0 0,2 0 0,1-3 0,1-1 0,3-3 0,3 2 0,-1 3 0,-7 2 0,0 0 0,1 0 0,-1 0 0,0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21:43.834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22 359 12287,'-12'-2'0,"5"-5"0,5 4 0,4-8 0,5 4 0,-4 2 0,6-7 0,-2 0 0,0 0 0,10-2 0,-5-7 0,-1 0 0,1-3 0,-7-2 0,2-2 0,0-1 0,-7 8 0,0 0 0,0 0 0,0-1 0,0 8 0,0 0 0,0 12 0,0 2 0,0 9 0,0 15 0,0 2 0,0 2 0,2 8 0,3-8 0,2-2 0,-2-3 0,4-1 0,1-1 0,-1 0 0,1 0 0,6-6 0,-2-4 0,5-1 0,3-3 0,-1-7 0,0 0 0,-7 0 0,-2-2 0,0-5 0,0-8 0,-5-4 0,5-2 0,-1-2 0,1-6 0,-7-1 0,4-6 0,-2 5 0,0 1 0,8 6 0,-6-4 0,3 4 0,-5 12 0,7 5 0,0 7 0,8 7 0,-1 8 0,-7 3 0,0 4 0,0-1 0,-2 0 0,5 0 0,-8 1 0,1-1 0,-1 0 0,5-7 0,-4 1 0,1 1 0,-6 3 0,2 2 0,-7-9 0,-7-5 0,-7-2 0,-5 2 0,-2-5 0,-3 5 0,-2-7 0,-2-7 0,-8-5 0,8-9 0,-10-9 0,5-4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7:41.60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86 1 12287,'-12'9'0,"3"3"0,9 9 0,-3 0 0,-4 1 0,5 6 0,-5 3 0,4-1 0,3 1 0,-2 4 0,-3-6 0,-2-1 0,3 3 0,1-8 0,3 6 0,0-3 0,0 2 0,0-4 0,0 4 0,0-4 0,0-3 0,0 0 0,-9 0 0,6 1 0,-6-1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7:47.36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64 275 12287,'-12'-10'0,"-7"8"0,17-10 0,-7 7 0,1-4 0,1-3 0,0 5 0,7-7 0,0-3 0,0 6 0,0-4 0,0-1 0,0-3 0,0-2 0,0 0 0,0-1 0,0 8 0,0 0 0,0-3 0,0 8 0,0 2 0,0 14 0,0 7 0,0 12 0,0 2 0,0-2 0,0 5 0,0-3 0,0-2 0,0-2 0,0-3 0,3 1 0,4-1 0,-3-7 0,11-2 0,1-3 0,3-2 0,2-7 0,1 0 0,-1-2 0,0-5 0,0-7 0,1-15 0,-1-4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7:47.5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86 86 12287,'-22'-3'0,"1"-4"0,2 3 0,5-11 0,7-1 0,5 6 0,4-6 0,5 9 0,-2 0 0,6 9 0,-1 5 0,6-4 0,-4 15 0,10-6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7:47.76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43 12287,'14'0'0,"0"0"0,2 0 0,3-2 0,3-3 0,-1-2 0,0 0 0,10-3 0,2-1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7:47.98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 40 12287,'-12'-21'0,"3"9"0,9 5 0,0 14 0,0 7 0,2 5 0,3 3 0,2 1 0,-3 5 0,1-4 0,0 4 0,2-4 0,-2-3 0,-3-7 0,-2 1 0,0 1 0,0 3 0,0 2 0,0 10 0,0 2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7:48.24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107 1 12287,'0'21'0,"0"-7"0,0 0 0,-3 0 0,-4-2 0,3 7 0,-8-5 0,2 5 0,-6-5 0,2 0 0,-5 1 0,-2 6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7:48.56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1 159 12287,'7'-21'0,"0"0"0,-2-1 0,4 1 0,-2 0 0,-2 0 0,-3 6 0,-2 1 0,0 12 0,0 2 0,-2 9 0,-3 13 0,-2-1 0,2 0 0,3 0 0,2 1 0,0-1 0,0 0 0,0 0 0,2-2 0,6-5 0,-4 3 0,10-10 0,3-2 0,2-3 0,2-2 0,0 0 0,1-9 0,-1-3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7:48.74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43 22 12287,'-14'-8'0,"0"1"0,9 0 0,-5 7 0,10 0 0,0 10 0,0 2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7:50.6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149 137 12287,'0'21'0,"-2"3"0,-3 2 0,-2 2 0,-3 8 0,6-6 0,-6 1 0,-2 0 0,5 7 0,-4-5 0,-1 0 0,0-5 0,5 3 0,-5-3 0,3-2 0,4-2 0,-5-10 0,3 0 0,3 3 0,1-8 0,6-11 0,1-17 0,3-7 0,10-5 0,-3 5 0,5-5 0,2-2 0,-7-2 0,1-10 0,1-2 0,3-3 0,2 1 0,-2 4 0,-2-2 0,-3-3 0,0 10 0,7 11 0,1 6 0,-1 4 0,-2 7 0,-5 12 0,2 12 0,-6 16 0,-1 8 0,1 4 0,4 0 0,-7-2 0,0-3 0,3 3 0,-8 0 0,5 0 0,-5-5 0,-2-3 0,3-1 0,1-6 0,3 3 0,-2 3 0,-2-1 0,-3-7 0,0 0 0,0 1 0,7-8 0,0 0 0,2-12 0,-2-2 0,-4-9 0,6-12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7:50.8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20 106 12287,'-12'-11'0,"5"1"0,14 10 0,-2-2 0,9-3 0,5-2 0,7 2 0,-3-4 0,8 2 0,-3 0 0,1-3 0,-1 5 0,-7-9 0,10 10 0,2-6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21:43.981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43 106 12287,'-19'-2'0,"5"-5"0,5 2 0,9-9 0,0-2 0,2 4 0,5 0 0,7 3 0,5-1 0,3 5 0,-1-2 0,0 0 0,0 7 0,10 10 0,2 1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7:51.1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277 43 12287,'0'-22'0,"-2"11"0,-6 3 0,4 6 0,-8 4 0,0 6 0,0 6 0,-2 14 0,-7 7 0,0 6 0,-1 1 0,1 8 0,0 2 0,0 0 0,-1 0 0,1-5 0,2-9 0,5-5 0,7-3 0,5 6 0,2-8 0,0-2 0,0-2 0,2-5 0,5-3 0,7-2 0,5 3 0,2-5 0,1-1 0,-1-1 0,0-5 0,0-3 0,1-2 0,-1 0 0,0 0 0,0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7:51.58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128 446 12287,'0'22'0,"0"-1"0,0 0 0,0 0 0,-7 1 0,0-1 0,2 0 0,3 0 0,0 1 0,-3-1 0,-2 0 0,0 0 0,7 1 0,-2-11 0,-6-3 0,4-8 0,-8-8 0,0-6 0,0-5 0,8-2 0,-6-2 0,3-6 0,0-6 0,0-5 0,7-5 0,0-2 0,0-3 0,7-9 0,2 5 0,3-3 0,5 0 0,2 12 0,2 3 0,2 11 0,6 8 0,-6 4 0,6 5 0,-6 6 0,-1 6 0,-8 12 0,0 6 0,0 10 0,-2 9 0,0 3 0,-8 0 0,4-5 0,-4-2 0,-11 4 0,-7-4 0,-7 0 0,-8-1 0,6 6 0,-8-8 0,3-4 0,-1-8 0,1 3 0,7-7 0,0 0 0,2 0 0,5-5 0,-5 4 0,7 11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7:51.77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149 1 12287,'0'21'0,"0"0"0,0 1 0,-2-1 0,-5 0 0,-7 0 0,2 1 0,0-1 0,0-2 0,1-5 0,-1 5 0,-5-7 0,3 0 0,0 6 0,-7-6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7:52.2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1 128 12287,'0'-12'0,"9"3"0,3 11 0,9 5 0,-6 5 0,-4 9 0,1 0 0,0 1 0,-7-1 0,4 0 0,-2 0 0,0 1 0,3-1 0,-5 0 0,2 0 0,0-6 0,-5-4 0,5-1 0,-2-3 0,9-7 0,-9-2 0,2-6 0,-5-6 0,5-5 0,0-2 0,-2 0 0,-3 0 0,6-3 0,-1-2 0,-3-2 0,-1 2 0,-1-5 0,3 3 0,2 2 0,2 2 0,-4 3 0,2 0 0,10 9 0,-13 2 0,8 13 0,-2 4 0,-3-5 0,-7 17 0,0-7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7:52.58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213 0 12287,'12'3'0,"-5"4"0,-5 7 0,-2 5 0,0 2 0,0 0 0,0 1 0,0 1 0,0 3 0,0 3 0,0-3 0,0-3 0,0-2 0,0 1 0,0-1 0,0-7 0,0 0 0,0 3 0,0 2 0,-2 2 0,-5 0 0,-5-7 0,-9-2 0,-1-2 0,1-6 0,0 1 0,0 0 0,-1 2 0,1-2 0,0-3 0,0-21 0,-1-5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7:52.74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64 12287,'9'-12'0,"-4"-4"0,9 9 0,3 2 0,-5-4 0,2 1 0,-9 1 0,-5 7 0,-12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7:54.58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128 0 12287,'0'14'0,"0"1"0,0 1 0,0 3 0,0 2 0,0 0 0,-8 1 0,-1-1 0,-3 0 0,-4 0 0,4-2 0,-2-2 0,-3-3 0,-2 0 0,-2 7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7:55.07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22 170 12287,'-7'-14'0,"0"0"0,0 9 0,7-4 0,0 11 0,0 5 0,2-2 0,3 9 0,4 3 0,3 2 0,-5 4 0,5 3 0,-3 3 0,5-1 0,-4-7 0,2 0 0,-1 1 0,6-3 0,-5-3 0,-3-2 0,8-9 0,-3 2 0,5-5 0,2-2 0,0 0 0,-9-2 0,-2-5 0,-3-7 0,0-5 0,0-9 0,-7-3 0,0 0 0,0 0 0,-7-6 0,0 4 0,2 0 0,3 4 0,2 6 0,0 1 0,0 1 0,0 0 0,7 7 0,2 2 0,3 2 0,2 3 0,5 10 0,-5 4 0,3 5 0,-10 9 0,0 0 0,2 0 0,-6 1 0,16-1 0,-8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7:55.38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234 0 12287,'0'21'0,"7"3"0,0 2 0,-2 2 0,-3-2 0,0 5 0,3-3 0,2 1 0,-2 1 0,-3-6 0,1 4 0,1-4 0,3-3 0,1 0 0,-8 1 0,2-1 0,5 0 0,-5-7 0,3 1 0,-10 1 0,1-4 0,-11 0 0,-1-3 0,-3-4 0,-9-3 0,-1-2 0,3 0 0,3 0 0,-6-9 0,1-5 0,2-5 0,3-3 0,11-1 0,5-5 0,-5-6 0,0-8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7:55.57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97 12287,'0'-21'0,"0"0"0,0 6 0,0 1 0,0 0 0,0 2 0,0 12 0,0 12 0,0 9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21:44.66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298 107 12287,'0'-14'0,"-2"2"0,-5 2 0,2-4 0,-9 5 0,-2-3 0,-3 5 0,-3-5 0,1 3 0,0 4 0,0 2 0,-1 6 0,1 2 0,0 2 0,2 9 0,2-2 0,6 5 0,1 2 0,-4 1 0,7-1 0,2 3 0,3 4 0,2-12 0,0 6 0,0-3 0,0-1 0,9 4 0,5-1 0,5-9 0,3-5 0,-1-5 0,0-2 0,-2-2 0,-2-3 0,-3-2 0,-2-9 0,4 1 0,-4-4 0,-3-2 0,5 0 0,-6 0 0,-1 2 0,2 5 0,-4-3 0,9 10 0,-7 0 0,5 9 0,-3 5 0,8 5 0,-5 9 0,2 1 0,0-1 0,-7-7 0,7 0 0,3 3 0,2-1 0,2-1 0,0-8 0,0 2 0,1-2 0,-1-2 0,0-3 0,0-11 0,1-3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7:55.78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12287,'11'21'0,"-1"-6"0,-8-1 0,5 2 0,-4 3 0,4 2 0,-5 1 0,-2-1 0,0 0 0,0 0 0,0 1 0,-2-3 0,-5-5 0,4-5 0,-16 1 0,8 1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7:55.95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0 107 12287,'21'-7'0,"3"0"0,2 0 0,2-3 0,8 8 0,-6-8 0,1 3 0,0 0 0,7-9 0,-5 4 0,9-9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7:56.13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43 1 12287,'-12'9'0,"2"3"0,10 9 0,0 1 0,0-1 0,0 0 0,0 0 0,0 1 0,0-1 0,0 0 0,0 0 0,0-6 0,0-1 0,0 2 0,0-4 0,0 2 0,-9-9 0,-3 4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7:56.4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170 43 12287,'10'-19'0,"4"5"0,5 7 0,2 4 0,0 3 0,1 0 0,-3 12 0,-3 7 0,-2 9 0,3 5 0,-5 3 0,2 6 0,0 1 0,-2-1 0,4 1 0,-6-3 0,-1-2 0,1-3 0,-3-2 0,-7 3 0,0-6 0,0 1 0,-3-5 0,-6 10 0,-10-1 0,-7-2 0,-19 7 0,0-7 0,-7 3 0,-7-1 0,7-9 0,-19 14 0,5-7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21:45.424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190 438 12287,'-3'-12'0,"-4"5"0,5 7 0,-5 7 0,4 7 0,3 12 0,3 5 0,1 2 0,3 5 0,8 2 0,-6 2 0,0 1 0,1-1 0,-1 1 0,-4-1 0,2-2 0,-2-4 0,-3 2 0,-2-10 0,0-2 0,0-2 0,0-3 0,-2-2 0,-5-5 0,2-5 0,-7-11 0,0-5 0,1-7 0,-4-8 0,-3-6 0,1-7 0,3-5 0,0-5 0,-8-5 0,4-7 0,3-4 0,-3-3 0,6-2 0,-2-2 0,-1-3 0,11 0 0,-3 7 0,7 3 0,7 4 0,2 0 0,8 15 0,-3 9 0,2 7 0,3 12 0,2 2 0,1 5 0,-1 9 0,0 8 0,1 11 0,-1 3 0,0 4 0,0 3 0,-2 6 0,-5-4 0,-7-2 0,-4 5 0,-3-6 0,0 1 0,0 0 0,-10-1 0,-4-4 0,-5 0 0,-2-7 0,-7 0 0,-1-9 0,3 1 0,3-6 0,1 2 0,1-5 0,0-2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21:47.644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171 465 12287,'0'22'0,"-3"-3"0,-1-3 0,-3-2 0,2 3 0,-5 9 0,3 2 0,0-2 0,-2-2 0,6 4 0,-4 0 0,5-2 0,2-2 0,2-3 0,3 0 0,5-2 0,1-4 0,4 1 0,6-6 0,0 1 0,0-6 0,1 2 0,-1-5 0,-2-4 0,-3-3 0,-4-4 0,-3-3 0,-1-2 0,-8-10 0,-3-4 0,-4-7 0,-5-6 0,-9-1 0,-3-1 0,-4 1 0,4-3 0,-6 0 0,1 3 0,1 9 0,0 2 0,9 7 0,2 8 0,3 4 0,7 5 0,-5 9 0,3 5 0,2 12 0,7 10 0,0-1 0,0 3 0,2-8 0,5 6 0,7-6 0,5-2 0,3-2 0,1-2 0,3-5 0,2-3 0,3-2 0,-5-7 0,5 0 0,2 0 0,0-2 0,5-5 0,-5-7 0,-3-5 0,-1-5 0,-8-4 0,0-8 0,1-4 0,-4-2 0,-3-1 0,-8-2 0,-5-4 0,-2 4 0,0-5 0,0 8 0,0 6 0,0 6 0,-2 11 0,-3 2 0,-2 3 0,-10 9 0,3-2 0,5 17 0,2 11 0,4 12 0,3 7 0,0 3 0,0 2 0,0 2 0,0 2 0,7 1 0,3-8 0,-1 1 0,1-1 0,6-1 0,-4-4 0,2-4 0,0-2 0,1-3 0,6-6 0,-2-1 0,-5 0 0,5-7 0,-5-2 0,5-2 0,2-6 0,0-1 0,-2-6 0,-5-4 0,5-5 0,-7-9 0,2 0 0,-2-3 0,-2-4 0,-3-5 0,-7-7 0,0 2 0,0 3 0,0 9 0,0-3 0,0 6 0,0 13 0,0 10 0,0 19 0,0 14 0,0 3 0,0-1 0,7-7 0,0 5 0,0-2 0,2-5 0,-6-2 0,16-3 0,-8 0 0,11-7 0,-1 1 0,0-11 0,0 6 0,1-10 0,-1 0 0,2-7 0,6 0 0,-6-10 0,8 5 0,-10-9 0,1 0 0,-1-1 0,0 1 0,-2-2 0,-5-6 0,5 6 0,-17-8 0,15 17 0,-10 0 0,0 9 0,-7-5 0,0 10 0,0 10 0,0 11 0,0 15 0,0 13 0,0-2 0,0 10 0,10-10 0,-8 15 0,7-15 0,-9 10 0,0-1 0,0 8 0,0-7 0,0-1 0,0 1 0,0 7 0,0-8 0,0 1 0,0-12 0,0-3 0,0-1 0,0-13 0,0 0 0,0-6 0,-7-8 0,0 0 0,-9-9 0,11 4 0,-9-9 0,-3 0 0,-2-2 0,-2-8 0,0-11 0,-3-3 0,-2-11 0,-2-3 0,2-2 0,2-10 0,3 1 0,0 2 0,0 2 0,9 9 0,5 3 0,4 0 0,3 0 0,0 7 0,3-4 0,4-1 0,14 5 0,14-7 0,6 2 0,3 5 0,6 2 0,2 3 0,5 0 0,-5 0 0,0-1 0,-8 1 0,6 0 0,-5 0 0,-3-1 0,-6 1 0,-1 0 0,1 0 0,-3-1 0,0 1 0,-7 0 0,2-3 0,-2-4 0,2 4 0,-4-6 0,-5 1 0,0 1 0,-10 0 0,-2 6 0,-4 1 0,-6 2 0,-4 5 0,-7 7 0,-5 5 0,-2 2 0,-3 0 0,-2 2 0,-2 5 0,-7 5 0,6 12 0,3 4 0,3 7 0,1 5 0,1 3 0,2-3 0,5-4 0,2 1 0,8-8 0,-4-1 0,4 3 0,1-8 0,6 3 0,4-9 0,-2-1 0,9-9 0,2-2 0,3-3 0,2-2 0,1-2 0,-1-5 0,0-7 0,0-5 0,1-5 0,-1-2 0,0-2 0,-2-3 0,-2 5 0,-3 0 0,2 8 0,-4-4 0,0 8 0,-3-5 0,1 7 0,-5 8 0,2 8 0,0 15 0,-7 12 0,0 4 0,0 10 0,0-2 0,0 9 0,0-3 0,0 1 0,0-1 0,0-6 0,2 2 0,5 4 0,-5-4 0,6 3 0,-6-8 0,-2-5 0,0 1 0,0 4 0,0-3 0,0-1 0,-2-10 0,-6 2 0,-3-4 0,-1-3 0,-7-9 0,5-5 0,-5-5 0,-2-2 0,-1 0 0,1 0 0,0-2 0,0-5 0,-8-5 0,1-12 0,2-4 0,2-7 0,6 4 0,1 0 0,5 3 0,3 0 0,2-8 0,7 8 0,0 2 0,2-7 0,7 0 0,10-3 0,10 3 0,4 3 0,2-6 0,8 5 0,-1 1 0,1-1 0,2 0 0,2 5 0,2-2 0,1 0 0,-10 6 0,-2 1 0,-5 0 0,-2 0 0,-1 9 0,-4 5 0,3 4 0,-1 6 0,-9 4 0,-3 7 0,-1 5 0,-8 5 0,4 2 0,-1 2 0,-5-2 0,4-3 0,0-1 0,1-1 0,-1 0 0,1-7 0,-3 1 0,7 1 0,5-6 0,2-3 0,0-5 0,1-2 0,-1-2 0,0-5 0,-2 2 0,-2-9 0,-6-5 0,-1-7 0,-3 0 0,-7-10 0,0-1 0,0-4 0,-7-8 0,-3-1 0,-1 5 0,-6 8 0,-2-1 0,-2 10 0,0 2 0,-1 2 0,-6 5 0,0 5 0,2 7 0,2 4 0,-4 11 0,0 3 0,2 6 0,2 6 0,10 11 0,2-6 0,3-2 0,1 5 0,8-3 0,0-2 0,3-5 0,4-7 0,5 3 0,11-10 0,3 0 0,3 2 0,6-6 0,-4 4 0,2-7 0,5-7 0,-5 2 0,0-7 0,0 0 0,0 1 0,-7 6 0,2-2 0,-4 2 0,-3-2 0,0 5 0,0-5 0,1 4 0,-1 3 0,-2 3 0,-3 1 0,-1 6 0,1 2 0,-6 2 0,-3 7 0,-5 0 0,-2 0 0,7 1 0,0-1 0,-2 0 0,-3-7 0,-2 1 0,0-11 0,10-4 0,2-16 0,-1-10 0,8 0 0,-5-10 0,3 1 0,-3 2 0,5 0 0,-5 7 0,5-2 0,2 2 0,1 9 0,-1 5 0,0 3 0,0 4 0,1 12 0,-4 7 0,-3 5 0,3 12 0,-6-7 0,0 16 0,7-17 0,-7 8 0,2-10 0,0 0 0,0 1 0,-2-1 0,7-9 0,-7 7 0,2-17 0,0 5 0,0-5 0,8-2 0,-1 0 0,-7 0 0,0 0 0,-9 0 0,14 0 0,-7 0 0,-1 0 0,8-9 0,-16-3 0,6-9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21:51.10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255 106 12287,'0'-14'0,"0"0"0,0 7 0,0-7 0,-7 7 0,0-8 0,0 8 0,7-7 0,-9 10 0,-6-4 0,-3 6 0,-4 2 0,3 2 0,5 6 0,-5 6 0,5 12 0,-5 4 0,-2 3 0,0-7 0,9 15 0,-7 1 0,17 3 0,-5 4 0,4-4 0,3-2 0,0-10 0,0 7 0,10-16 0,2 6 0,9-8 0,0-1 0,0-2 0,1-5 0,1 2 0,5-8 0,3-1 0,5-7 0,1 0 0,-8 0 0,6-10 0,-7-4 0,1-5 0,2-12 0,-8 5 0,5-9 0,-13 0 0,4-8 0,-10 8 0,5-1 0,3 10 0,-10-2 0,-3 4 0,-1 3 0,-3 12 0,0 9 0,0 11 0,0 18 0,0 6 0,0 5 0,0 3 0,0-10 0,0 7 0,2-9 0,5 4 0,3-4 0,4-10 0,5 0 0,-5 1 0,5-11 0,2-3 0,0-4 0,1 1 0,-1 2 0,0-5 0,0-6 0,-6-1 0,-1-9 0,2-3 0,3-2 0,0-9 0,-2-3 0,-6-2 0,-1-5 0,-3-4 0,-7-5 0,-3-3 0,-4 3 0,3-3 0,-10 6 0,-3 6 0,-2 5 0,-2 4 0,0 8 0,-1 2 0,1 5 0,0 5 0,0 9 0,-1 0 0,1 0 0,7 9 0,0 5 0,0 7 0,2 8 0,2-6 0,10 6 0,0-6 0,0-1 0,3 6 0,4 0 0,7-2 0,-2-9 0,2-5 0,2-3 0,3-4 0,12-3 0,-12-2 0,9 0 0,1-9 0,13-6 0,-6-1 0,-3 2 0,-3 4 0,-4 1 0,-2 7 0,-3-6 0,0 6 0,1 2 0,-1 0 0,0 2 0,0 6 0,-2 6 0,-5 12 0,-4 4 0,-1 3 0,-6-4 0,4 4 0,-5-2 0,-2-6 0,0-1 0,0-3 0,0 1 0,2-11 0,6-3 0,6-6 0,-2-4 0,-1-6 0,1-6 0,0-5 0,0-4 0,2-6 0,-5-6 0,1-5 0,-5-3 0,6 1 0,1-1 0,0 1 0,0 9 0,4 4 0,-2 8 0,3 7 0,-5 5 0,2 9 0,3 0 0,1 11 0,1 11 0,-2 8 0,-3 3 0,-7 8 0,5-6 0,0 5 0,-1 3 0,1-8 0,5-2 0,-3-2 0,0-3 0,7-9 0,1-5 0,-1-4 0,0-10 0,0 0 0,1 0 0,1-3 0,6-4 0,-6-2 0,6-5 0,-6-5 0,-2-3 0,1-4 0,-1-9 0,0 9 0,0-14 0,1 14 0,-1-9 0,0-1 0,-9-6 0,5 9 0,-10 4 0,2 1 0,-2 7 0,-4-5 0,4 11 0,-5 6 0,-2 0 0,0 11 0,0 5 0,0 7 0,0 15 0,0-6 0,0 17 0,2-9 0,5 4 0,5 6 0,0-8 0,7 0 0,-7-3 0,9-1 0,0-1 0,-7 0 0,1-6 0,-1-1 0,-2 0 0,4 0 0,-9 1 0,0-1 0,-7 0 0,0-7 0,0 0 0,-2 1 0,-5-1 0,-7-2 0,-5-3 0,-3-2 0,1-7 0,0 0 0,0 0 0,-1-2 0,1-3 0,0-2 0,0-7 0,-1 7 0,11 0 0,4 14 0,14 2 0,7 3 0,5-7 0,2 2 0,3-5 0,4-2 0,5 0 0,7-2 0,-2-5 0,-3-7 0,-6 2 0,4-2 0,-3-3 0,-4-2 0,5-4 0,-5-3 0,-5-3 0,-4 3 0,-10-4 0,5-1 0,-3 0 0,-4 0 0,-3 3 0,-2 7 0,0 9 0,0 5 0,0 14 0,0 7 0,3 7 0,4 8 0,-5-6 0,5 6 0,5-6 0,2-1 0,-2-1 0,2 0 0,0-7 0,7 0 0,-9-9 0,7 5 0,-7-8 0,9 5 0,0-5 0,1 8 0,-10-10 0,4-2 0,-9-6 0,-2-6 0,7-14 0,0-5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9:41.59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170 235 24575,'-2'-12'0,"-3"3"0,-2-1 0,0 8 0,7-7 0,0 6 0,0-4 0,0 5 0,0-8 0,0 10 0,0-9 0,0 4 0,0-9 0,0 9 0,0-5 0,2 10 0,5 0 0,-4 0 0,8 0 0,-4 0 0,-4 3 0,4 4 0,-14 5 0,-7 7 0,-5-5 0,-2-2 0,-1-7 0,1 2 0,0 0 0,0-7 0,6-2 0,4-6 0,1-6 0,3 2 0,7-2 0,0-3 0,0-2 0,0-2 0,0 0 0,0-1 0,7 8 0,3 2 0,1 3 0,4-6 0,6 8 0,0 3 0,0 1 0,1 3 0,-1 0 0,0 0 0,-2 3 0,-3 4 0,-1 7 0,-11-2 0,3 2 0,-4 3 0,4 2 0,0 2 0,-2 0 0,-5 1 0,-7-1 0,2 1 0,-7-1 0,0-2 0,0-5 0,5 3 0,-7-10 0,-2-2 0,-3-3 0,-2-2 0,-1 0 0,8-2 0,2-5 0,3-8 0,-1-1 0,6-1 0,-3 3 0,2-3 0,3-2 0,2-2 0,0-1 0,7 1 0,2 2 0,0 2 0,1 3 0,6 7 0,-1-5 0,4 3 0,2 2 0,0 7 0,0 0 0,1 0 0,-1 0 0,-2 2 0,-5 5 0,2-2 0,-9 9 0,1 3 0,1 2 0,-7 2 0,5 3 0,-7 2 0,-7 2 0,3-1 0,-11-11 0,-1-2 0,-3 3 0,5-7 0,0-3 0,-3-3 0,-2 4 0,5-6 0,0 5 0,0-7 0,2-7 0,-5 2 0,10-9 0,3-3 0,1-2 0,3-2 0,0 0 0,0-1 0,0 1 0,0-1 0,7 8 0,3 0 0,2-3 0,2 1 0,7 1 0,0 8 0,1 5 0,-1 2 0,-2 2 0,-3 5 0,-2 8 0,-9 4 0,2 2 0,-7 0 0,-7 1 0,2-8 0,-6 0 0,1 3 0,-6-8 0,1-1 0,6-8 0,2-8 0,5-3 0,2-11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21:51.213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43 64 12287,'-12'-9'0,"-5"4"0,10-9 0,0 7 0,10-5 0,4 2 0,-5 3 0,17 7 0,-7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21:51.57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192 1 12287,'-21'0'0,"0"0"0,-1 0 0,1 9 0,0 3 0,0 0 0,9 7 0,5-5 0,4 5 0,3 2 0,0 0 0,0 1 0,3-1 0,4 0 0,5-7 0,9 0 0,2 3 0,6 2 0,-6 2 0,6 0 0,-6 1 0,-1-1 0,-1 0 0,-2 0 0,-5 1 0,2-1 0,-6 0 0,-1 0 0,1 1 0,-3-1 0,-10 0 0,-4 0 0,-2-6 0,-8-4 0,1-1 0,-8-5 0,3-3 0,-7-2 0,2 0 0,-3 0 0,3-2 0,-7-3 0,3-7 0,4-7 0,9 0 0,5-14 0,3 2 0,2-16 0,7 2 0,0-18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21:51.69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107 0 12287,'12'10'0,"-3"-3"0,-9 12 0,0 4 0,0 1 0,0-1 0,-2 6 0,-5-1 0,-8-2 0,4 5 0,-4-3 0,1-2 0,2-2 0,-4-3 0,7-2 0,-3-5 0,7 5 0,-4-7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21:52.16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0 775 12287,'21'-21'0,"1"-3"0,-1-4 0,2-3 0,3-7 0,3 0 0,-3-6 0,-3-1 0,-4-10 0,-2 1 0,-3 0 0,-9 7 0,2-3 0,-5 5 0,-2 3 0,0 1 0,0 6 0,0 7 0,0 4 0,-2 12 0,-3 3 0,-2-1 0,-7 10 0,7 0 0,0 15 0,-3 10 0,5 9 0,-6 8 0,1 1 0,5-1 0,3 3 0,2 2 0,0 5 0,0 2 0,7-6 0,3 1 0,1-4 0,4-2 0,6-10 0,0-3 0,0-8 0,1-1 0,-1 0 0,0-9 0,0-3 0,10-9 0,-7 0 0,6-2 0,-8-5 0,-1-5 0,-9 0 0,7-7 0,-5 5 0,5-5 0,-8-11 0,6 6 0,-10-4 0,0 4 0,-7 10 0,0 0 0,0-3 0,0 10 0,0 7 0,0 12 0,0 14 0,0 5 0,0 2 0,0-7 0,0 4 0,10-8 0,-6-1 0,10 0 0,-6-2 0,6-5 0,-10 5 0,6-17 0,-1 8 0,-4-10 0,9 0 0,-9 0 0,4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21:52.35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0 107 12287,'33'-2'0,"-2"-3"0,0-2 0,4 2 0,5-4 0,3-1 0,-3 1 0,-5-1 0,3 1 0,-10 4 0,-2-2 0,-2 2 0,7-6 0,2-1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21:53.119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86 12287,'10'23'0,"4"6"0,-2-6 0,-1 8 0,-1-3 0,-5 1 0,4 6 0,-2-6 0,-2-1 0,-3 3 0,5-8 0,0 5 0,-2-4 0,-3-3 0,-2-6 0,0-1 0,0-12 0,0-2 0,7-9 0,3-15 0,2-4 0,-5-3 0,7-7 0,0 3 0,-2-3 0,7 5 0,-5 0 0,5 2 0,2 5 0,-7 5 0,0 7 0,3 7 0,2 4 0,2 3 0,0 3 0,1 4 0,-1 7 0,0 12 0,-2 5 0,-2-1 0,-3 1 0,0 0 0,5-5 0,-3 2 0,-1-2 0,-1-2 0,7-3 0,0 0 0,0-7 0,1 0 0,-1-9 0,0 2 0,0-4 0,1-3 0,-8 0 0,0 0 0,0-10 0,7 8 0,1-17 0,-1 5 0,-7-8 0,0-6 0,-9-3 0,4-6 0,-1 1 0,-1-2 0,-3-2 0,-1-2 0,-3-1 0,-10 10 0,-4 5 0,-5 4 0,-2 3 0,0 9 0,-1 5 0,1 5 0,0 2 0,0 2 0,2 5 0,2 7 0,3 5 0,9 10 0,-2-1 0,5-2 0,2-2 0,0-3 0,0 0 0,0 0 0,0 1 0,2-1 0,5-2 0,8-3 0,3-2 0,4 1 0,-3 6 0,-1 2 0,4 6 0,-13-6 0,12 8 0,-2-3 0,0 1 0,2 9 0,-2-5 0,-4 2 0,-8 0 0,2-1 0,-2 3 0,-2-1 0,-3 1 0,-2 1 0,0 0 0,0-5 0,0-2 0,-2 4 0,-5-6 0,-7-6 0,-5-6 0,-3-1 0,1-9 0,-2-2 0,-6-3 0,6-2 0,-6-2 0,6-5 0,11-12 0,5-12 0,4-2 0,3-4 0,0-6 0,3-4 0,4-5 0,7-2 0,-2-1 0,2-4 0,3 5 0,1 2 0,4 0 0,-1 7 0,0 0 0,0 5 0,1 12 0,-1-1 0,0 6 0,0 2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21:54.02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64 317 12287,'-12'14'0,"5"0"0,3 3 0,-3 2 0,4 4 0,-4 6 0,5 4 0,2 0 0,0 4 0,0-6 0,0 0 0,0 0 0,7 4 0,2-7 0,3-4 0,5-8 0,2 1 0,4-8 0,3 1 0,2-1 0,1-2 0,-8-7 0,0-2 0,1-5 0,-4-5 0,-1-9 0,-5 0 0,-3-1 0,1-8 0,-6-6 0,3-4 0,-2-2 0,-12-8 0,-7 0 0,-5 3 0,-2 2 0,-8 3 0,1 2 0,2 7 0,3 11 0,-6 3 0,1 12 0,2 3 0,2 1 0,3 6 0,2 4 0,5 7 0,5 5 0,9 4 0,0 6 0,0-6 0,2 8 0,5-3 0,10 1 0,8-3 0,11-10 0,11-4 0,5-2 0,2-6 0,-4-1 0,7-6 0,-1-1 0,-1-4 0,-3-15 0,-10 2 0,-2-5 0,-4-5 0,1 7 0,-8-6 0,-3-1 0,-10 5 0,-4-7 0,-2 0 0,-6 2 0,-1 0 0,-3 3 0,0 7 0,0 0 0,-3 2 0,-4 5 0,-7 6 0,-3 8 0,3 8 0,5 8 0,-1 10 0,8 9 0,-5 15 0,5 7 0,2 4 0,2 12 0,3 5 0,4 2 0,3-2 0,-7 3 0,4-13 0,-2-4 0,0-5 0,0-9 0,-4 4 0,1-2 0,4-5 0,-1-2 0,-7-3 0,0 1 0,0-1 0,0-1 0,-3-6 0,-4-7 0,-7-4 0,-5-5 0,-2-5 0,0-7 0,-1-14 0,1-7 0,0-7 0,0-8 0,6-4 0,4-9 0,1-1 0,5 1 0,3-1 0,2 1 0,0-1 0,0 1 0,2-1 0,6 3 0,6 2 0,5 3 0,2 2 0,0-3 0,3 8 0,4 4 0,-2 5 0,7 3 0,-2 2 0,7 0 0,-5-8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21:54.624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171 383 12287,'0'22'0,"0"8"0,2 3 0,3 3 0,2-1 0,0 1 0,-7 6 0,0 1 0,0-1 0,0-2 0,0-2 0,0-5 0,0-2 0,0 4 0,0-6 0,0-3 0,-2-12 0,-5-7 0,2-5 0,-9-2 0,-3-2 0,-2-5 0,5-5 0,0-12 0,-2-4 0,-3-7 0,5-8 0,2-4 0,0-8 0,0-6 0,7-10 0,-2-16 0,5 0 0,2 4 0,9 12 0,6 3 0,3 11 0,4 14 0,1 10 0,3 14 0,3 5 0,-3 7 0,-3 5 0,-2 4 0,1 5 0,-1 7 0,-7 5 0,0 3 0,0-1 0,-2 0 0,-2 3 0,-10 2 0,0 2 0,0-2 0,-3 5 0,-4-1 0,-9 1 0,-10 0 0,2 4 0,-7-4 0,3 0 0,0-1 0,-10 8 0,5-5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22:02.59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142 213 12287,'12'-9'0,"-3"4"0,-9-9 0,0 7 0,0-7 0,0 7 0,0-8 0,0 8 0,0-7 0,0 7 0,0-7 0,-2 9 0,-5-2 0,2 5 0,-9 2 0,2 9 0,-2 5 0,4 5 0,1 3 0,4 8 0,-6 6 0,1 4 0,5 2 0,3 6 0,2-4 0,0-6 0,0-5 0,0 3 0,0-8 0,2-2 0,5-2 0,-2-10 0,9-2 0,3-3 0,2-4 0,2-3 0,3-2 0,2-2 0,2-5 0,0-5 0,-7-9 0,1-3 0,-1-4 0,-2-5 0,-5-8 0,-7 4 0,-5 1 0,-2 1 0,-2-8 0,-5 1 0,-7-1 0,-5 1 0,-5 2 0,-2 4 0,-2 8 0,0 7 0,6 4 0,1 3 0,0 9 0,0-2 0,-1 5 0,1 2 0,0 0 0,7 0 0,0 0 0,7 7 0,-5 2 0,2 3 0,13-7 0,8 4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22:02.85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22 0 12287,'-12'10'0,"3"-6"0,9 11 0,0 1 0,0 3 0,0 2 0,0 3 0,0 4 0,0-4 0,0 7 0,2-3 0,5 0 0,-5 1 0,5-8 0,-4 0 0,-3 0 0,0 1 0,0-1 0,0 0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9:01.79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256 0 24575,'-28'0'0,"-1"0"0,-6 0 0,6 0 0,3 0 0,3 0 0,2 0 0,-1 0 0,1 0 0,0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22:03.024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22 19 12287,'-12'-9'0,"3"7"0,9-6 0,0 15 0,0 8 0,9 4 0,3 2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22:03.60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1 612 12287,'0'21'0,"0"1"0,0-1 0,0 0 0,0 0 0,0 1 0,0-1 0,0 0 0,2 0 0,5 1 0,-5-8 0,8-2 0,-1-3 0,-4-2 0,7-9 0,-3-5 0,-4-8 0,4-3 0,1-4 0,-1-1 0,1-6 0,4-4 0,-7-9 0,0 2 0,2 4 0,-4-2 0,9 10 0,1 0 0,-4-3 0,6 15 0,-8-3 0,3 5 0,5 2 0,2 9 0,2 1 0,0 7 0,-2 14 0,-3 0 0,-1 9 0,1 5 0,1 0 0,-1 5 0,-2-3 0,3 3 0,-5 0 0,2 0 0,0-5 0,-2-3 0,7-1 0,-5-11 0,5-3 0,2-8 0,0 2 0,1-2 0,-1-4 0,0-8 0,0-7 0,1-9 0,-1 0 0,0-1 0,0-8 0,1-6 0,-1-4 0,0-2 0,-2-1 0,-2-2 0,-6-4 0,-1-8 0,-1 3 0,-4-3 0,2 0 0,-2 3 0,-3-5 0,-2 12 0,0 7 0,0 9 0,0 7 0,-2 5 0,-5 5 0,4 10 0,-6 15 0,2 13 0,0 7 0,0 6 0,7 11 0,0 1 0,0-2 0,0-2 0,0-2 0,0-1 0,0 1 0,0-1 0,2 1 0,3-3 0,2-5 0,2 3 0,-4-7 0,4 0 0,3-1 0,-7-1 0,4-8 0,1 0 0,2 0 0,9-9 0,0-2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22:04.08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10 107 12287,'-10'0'0,"10"0"0,12 0 0,7 0 0,12 0 0,4-2 0,5-3 0,3-2 0,4-7 0,0 7 0,-2 0 0,2-3 0,0 5 0,-6-6 0,-4 1 0,-1 5 0,-3 1 0,2-1 0,-4-2 0,0 2 0,-15 3 0,5 2 0,-2 0 0,-9 0 0,-10 0 0,-14 2 0,-5 3 0,-3 2 0,1 10 0,-2-3 0,-3 2 0,-3-2 0,3 5 0,10-5 0,2 5 0,9 3 0,-2-1 0,4 0 0,3 0 0,3-7 0,6-2 0,10 0 0,7 0 0,5 0 0,-5 4 0,4-4 0,3-3 0,-7 6 0,3-6 0,-6 3 0,-1 4 0,-1-4 0,-2 2 0,-3 3 0,-2 2 0,-9-5 0,2 0 0,-4 3 0,-3 2 0,-3-1 0,-4-1 0,-7-3 0,-5 3 0,-2-8 0,0 1 0,-1-3 0,1 0 0,-7 0 0,-1-7 0,3 0 0,3 0 0,-5 0 0,-1-3 0,3-4 0,3-4 0,1-11 0,1 1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22:04.23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171 0 12287,'-19'24'0,"5"4"0,-5-2 0,7 7 0,-2 0 0,0 0 0,7-4 0,-5 4 0,0 0 0,0 0 0,8-7 0,-4 2 0,6-4 0,2-3 0,0 0 0,-9 1 0,-3-1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22:06.229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0 107 12287,'0'-12'0,"0"3"0,0 11 0,0 5 0,7 5 0,3 9 0,2 3 0,4 4 0,1-2 0,-1 10 0,-2-1 0,3-2 0,-5 7 0,2-4 0,0 4 0,-2 2 0,4 1 0,-6-3 0,2-5 0,4-6 0,-4-1 0,0-4 0,0-8 0,-1-4 0,-4 2 0,8-7 0,-4-9 0,4-12 0,-6-5 0,1-3 0,-8 1 0,5-2 0,-5-6 0,-2-6 0,0-5 0,0-3 0,3 1 0,4-1 0,-5 1 0,5-1 0,-4 3 0,-3 5 0,0-3 0,0 10 0,0-1 0,0-1 0,0 6 0,0-4 0,0 4 0,0 12 0,2 3 0,5 9 0,-5 0 0,10 9 0,-7 5 0,2 5 0,10 2 0,-6 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22:07.08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21 83 12287,'-9'-21'0,"7"7"0,-6 0 0,6-1 0,2 4 0,0 4 0,0 14 0,0 7 0,0 12 0,0 5 0,0 2 0,0 0 0,0 4 0,0-4 0,0-2 0,0 5 0,0-8 0,0-2 0,7-2 0,0-3 0,-2 0 0,-3 0 0,-2 1 0,0-8 0,0 0 0,0-9 0,10 13 0,2-6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22:07.35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43 1 12287,'7'14'0,"1"0"0,-1-7 0,-7 7 0,0 3 0,0 2 0,0-5 0,0 0 0,0 2 0,0 3 0,0 3 0,0-1 0,0 0 0,-7 0 0,-3-2 0,-2-5 0,8 5 0,-15-16 0,7 6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22:07.84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86 12287,'0'-9'0,"0"9"0,0 9 0,3 15 0,1 2 0,4 2 0,8 10 0,-4-3 0,0 5 0,-5 3 0,2-3 0,1-2 0,2-5 0,4-3 0,-4 6 0,0-8 0,-1-2 0,1-2 0,-5-5 0,5-3 0,0-4 0,0-3 0,-5-1 0,7-8 0,-7-3 0,5-4 0,-3-9 0,-4-10 0,5 0 0,-3-10 0,-3-2 0,-1-2 0,-3-5 0,0-2 0,0-5 0,0-2 0,0 9 0,0 0 0,0 10 0,0 4 0,0 3 0,0 6 0,0 1 0,0 9 0,0 3 0,9 18 0,3 3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22:08.25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1 144 12287,'0'-21'0,"0"0"0,2 2 0,5 3 0,8 1 0,3 4 0,4-6 0,-1 3 0,0 9 0,-2 0 0,-5 10 0,3 7 0,-8 9 0,1 0 0,-1 1 0,-2 6 0,-7 0 0,0 1 0,0 1 0,-2-6 0,-3 4 0,-4-2 0,-3 3 0,0-6 0,-4 6 0,1-6 0,-1-1 0,4-8 0,0 0 0,3 2 0,-5-4 0,7 2 0,2-9 0,12 2 0,-2-4 0,9-6 0,2-2 0,3-2 0,2-7 0,1 5 0,-1-1 0,0 1 0,0 2 0,10-3 0,2-1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22:08.443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 12287,'0'21'0,"0"-7"0,0 0 0,0 3 0,0 2 0,8 2 0,-1 0 0,-3 0 0,-1 1 0,-3-1 0,0 0 0,0-7 0,0 0 0,0 3 0,-10 2 0,-2 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9:02.22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24575,'14'0'0,"0"0"0,-9 0 0,14 0 0,-5 0 0,5 0 0,2 0 0,0 0 0,1 0 0,-1 0 0,0 0 0,0 0 0,8 0 0,-1 0 0,-2 0 0,-2 0 0,4 0 0,0 0 0,-2 0 0,-2 0 0,-3 0 0,0 0 0,1 0 0,-1 0 0,0 0 0,0 0 0,1 0 0,-1 0 0,0 0 0,0 0 0,1 0 0,1 0 0,3 0 0,3 0 0,-3 0 0,0 0 0,-1 0 0,6 0 0,2 0 0,-7 0 0,3 0 0,-6 0 0,-2 0 0,1 0 0,-1 0 0,0 0 0,0 0 0,1 0 0,-1 0 0,0 0 0,0 0 0,1 0 0,-1 0 0,0 0 0,0 0 0,1 0 0,-1 0 0,-7 0 0,0 0 0,-9 0 0,4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22:09.06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22 12287,'11'0'0,"8"-10"0,-7-2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22:09.233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21 12287,'21'0'0,"0"0"0,0 0 0,1 0 0,-11-9 0,-1-3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22:09.40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22 12287,'14'0'0,"0"0"0,3 0 0,-6 0 0,4 0 0,1 0 0,3-9 0,2-3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22:09.55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 12287,'22'0'0,"-1"0"0,0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22:10.32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17 102 12287,'-12'2'0,"8"5"0,8 8 0,6 3 0,6 6 0,-1 4 0,1 8 0,3-3 0,0 2 0,-3 3 0,-1 2 0,-1 3 0,7-3 0,0-2 0,1-3 0,-4-7 0,-1 5 0,-3-2 0,0-5 0,8-12 0,-8-4 0,-2-13 0,-3-4 0,-4-7 0,-3-7 0,-2-5 0,0-5 0,0-2 0,0-5 0,0-9 0,0-2 0,0 1 0,0-4 0,0 3 0,0 4 0,0 7 0,0-2 0,0 7 0,0 0 0,0 2 0,0 10 0,2 9 0,3 7 0,2 10 0,0 7 0,-4 9 0,4 0 0,-5 1 0,8-1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22:10.82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22 12287,'14'-7'0,"1"0"0,-8 0 0,7 7 0,2 0 0,3 0 0,-5 0 0,1 0 0,-1 2 0,-2 5 0,4-2 0,-6 9 0,-1 3 0,0 1 0,-1 4 0,-6 1 0,3 3 0,2 3 0,0-1 0,-7-7 0,0 1 0,0-1 0,0-7 0,0 0 0,0-7 0,0 7 0,2-11 0,3-3 0,2-12 0,0-7 0,-7-2 0,2 0 0,6-1 0,-4 1 0,8-3 0,0-2 0,0-2 0,-5 0 0,7 9 0,0 2 0,-2 3 0,7 7 0,-5-5 0,5 3 0,2 4 0,0 12 0,1 7 0,-4 5 0,-1 2 0,-5 1 0,-3-1 0,1 0 0,-6 1 0,4-1 0,-4 0 0,1-2 0,0-3 0,2-1 0,0-1 0,-7 7 0,0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22:13.81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 12287,'12'9'0,"0"5"0,-8 15 0,3 6 0,-2 5 0,0 10 0,0 2 0,2 0 0,-3 0 0,6 0 0,-3-8 0,-2 1 0,-3-5 0,5-4 0,0-1 0,-2-6 0,-3-6 0,1-2 0,1 1 0,3-1 0,1 0 0,-8 0 0,0 1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22:14.06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65 468 12287,'-15'-42'0,"4"2"0,1 2 0,5 2 0,1 3 0,-1-4 0,-2 3 0,2 4 0,3 1 0,4 8 0,3 0 0,2 0 0,7-1 0,-4 4 0,1 1 0,6 3 0,9 9 0,2-2 0,-2 5 0,-2 2 0,4 0 0,0 2 0,-2 5 0,-2 7 0,-5 5 0,-3 2 0,-4 3 0,-2 4 0,-3 3 0,-7 7 0,-3-3 0,-4 3 0,-4 2 0,-11 3 0,1-1 0,0 1 0,-5-3 0,2-5 0,5-6 0,0-6 0,1-2 0,-4 1 0,1-1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22:14.74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128 142 12287,'0'-21'0,"0"9"0,-3 12 0,-4 14 0,-5 8 0,1 6 0,-8 5 0,4 9 0,-1 1 0,2-1 0,-3-6 0,10-3 0,2 0 0,3 0 0,2-7 0,0 2 0,0-4 0,2-10 0,6-2 0,6-3 0,5-2 0,2-7 0,0 0 0,0 0 0,-6-2 0,-1-5 0,0-7 0,-2-5 0,7-2 0,-8-1 0,1-1 0,-5-5 0,-4-6 0,-3-8 0,0-1 0,0 1 0,-10-1 0,-4 1 0,-3 2 0,3 4 0,-5 3 0,5 7 0,-5 0 0,-2 8 0,7 3 0,0 11 0,-3-3 0,1 9 0,2 12 0,6 7 0,6 8 0,2 1 0,0 8 0,0-5 0,0-2 0,10 4 0,4-6 0,5-3 0,2-3 0,0-9 0,0-2 0,1 0 0,-1 0 0,0-7 0,0 2 0,1-5 0,-1-2 0,0 0 0,0-2 0,1-5 0,-1-8 0,-2 4 0,-3-4 0,-2-1 0,3-3 0,-5-2 0,0-3 0,-3-2 0,-4-2 0,-3 7 0,-2 6 0,0-1 0,0-3 0,0 10 0,0 9 0,0 14 0,0 12 0,0 0 0,2 9 0,3 0 0,2-1 0,7-1 0,-4-7 0,2 2 0,4-2 0,1-3 0,-1-4 0,-2-2 0,3-3 0,2-9 0,2 2 0,0-5 0,1-2 0,-3-2 0,-5-5 0,-3-5 0,-6-9 0,2-1 0,0-8 0,-7-3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22:14.851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65 1 12287,'-22'0'0,"11"9"0,-8 3 0,7 9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9:03.76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24575,'21'0'0,"0"0"0,1 0 0,-1 0 0,0 0 0,0 0 0,1 0 0,-1 0 0,0 0 0,0 0 0,1 0 0,-1 0 0,0 0 0,0 0 0,1 0 0,-1 0 0,0 0 0,0 0 0,1 0 0,-1 0 0,0 0 0,3 0 0,2 0 0,2 0 0,8 0 0,-6 0 0,1 0 0,0 0 0,4 0 0,-4 0 0,2 0 0,5 0 0,-1 0 0,1 0 0,-2 0 0,1 0 0,-4 0 0,0 0 0,1 0 0,-1 0 0,2 0 0,5 0 0,-2 0 0,-3 0 0,1 0 0,4 0 0,-2 0 0,-3 0 0,1 0 0,6 0 0,1 0 0,-1 0 0,1 0 0,1 0 0,4 0 0,1 0 0,1 0 0,-8 0 0,1 0 0,-1 0 0,8 0 0,2 0 0,0 0 0,0 0 0,4 0 0,-4 0 0,0 0 0,0 0 0,5 0 0,-5 0 0,0 0 0,0 0 0,-3 0 0,-6 0 0,2 0 0,4 0 0,-4 0 0,5 0 0,-3 0 0,3 0 0,-6 0 0,8 0 0,-2 0 0,0 0 0,-1 0 0,-6 0 0,-1 0 0,1 0 0,-8 0 0,1 0 0,-1 0 0,-2 0 0,0 0 0,-7 0 0,2 0 0,-2 0 0,5 0 0,-3 0 0,1 0 0,1 0 0,-6 0 0,7 0 0,-3 0 0,0 0 0,1 0 0,-8 0 0,0 0 0,0 0 0,8 0 0,-1 0 0,-2 0 0,-2 0 0,-3 0 0,3 0 0,2 0 0,2 0 0,3 0 0,-5 0 0,4 0 0,3 0 0,-4 0 0,4 0 0,-3 0 0,-4 0 0,5 0 0,-3 0 0,1 0 0,1 0 0,-6 0 0,4 0 0,-4 0 0,-3 0 0,1 0 0,-1 0 0,0 0 0,0 0 0,3 0 0,2 0 0,2 0 0,1 0 0,-6 0 0,3 0 0,2 0 0,3 0 0,-5 0 0,2 0 0,-2 0 0,-2 0 0,-3 0 0,1 0 0,-1 0 0,0 0 0,-7 0 0,0 0 0,3 0 0,-5 0 0,2 0 0,2 0 0,3 0 0,-4 0 0,-1 0 0,2 0 0,3 0 0,2 0 0,1 0 0,-1 0 0,0 0 0,0 0 0,-11 0 0,-10 0 0,-10 0 0,-4 0 0,0 0 0,7 0 0,-7 0 0,9 0 0,-7 0 0,5 0 0,5 0 0,-8 0 0,10 0 0,-9 0 0,-3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22:15.42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1 610 12287,'0'14'0,"0"0"0,9-11 0,5-3 0,3-3 0,-1-11 0,-2-2 0,3-3 0,-5 2 0,2-2 0,0-4 0,-2-1 0,7-2 0,-7 0 0,2-2 0,0 2 0,-7 9 0,5 3 0,-3-2 0,8 6 0,-3 3 0,3 14 0,-1 10 0,-2 6 0,3 6 0,-5 8 0,-1-1 0,-1 2 0,-5-3 0,6 5 0,1-7 0,2 3 0,1-1 0,-8-9 0,7 2 0,2-6 0,3-8 0,0-2 0,-2-8 0,-3 3 0,2-2 0,3-3 0,2-2 0,1 0 0,-1 0 0,-7-9 0,0-3 0,3-2 0,2 0 0,2-3 0,-2-11 0,-3-5 0,-1 0 0,-8-10 0,4 1 0,-1-12 0,-5-8 0,-3-2 0,-2-2 0,0 0 0,0 2 0,0 5 0,0 19 0,0 5 0,0 7 0,0 11 0,-2 5 0,-5 3 0,4 11 0,-4 12 0,5 8 0,2 6 0,0 7 0,0 13 0,0 1 0,0-2 0,0 5 0,0 0 0,0 0 0,0 0 0,2-5 0,3-9 0,2-2 0,-2 1 0,4-6 0,0-3 0,1-4 0,-1-3 0,6 0 0,-6-2 0,3-4 0,2 1 0,7-9 0,0-2 0,-6-3 0,-1-4 0,2-5 0,-6-5 0,-1-9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22:15.62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119 149 12287,'-33'-7'0,"4"0"0,6 2 0,1 3 0,11 2 0,25 0 0,16 0 0,6 0 0,-1-2 0,3-3 0,-2-5 0,1-1 0,3-1 0,3-5 0,-3 5 0,-4 3 0,1-5 0,-8 7 0,-3 2 0,-3 3 0,-2-8 0,1-2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22:16.48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107 192 12287,'0'23'0,"0"6"0,0 4 0,0 12 0,0 4 0,0 8 0,0-3 0,0 0 0,2 1 0,5-1 0,-4-7 0,4 1 0,-3-8 0,3-5 0,-4-7 0,4 5 0,-5-2 0,-2-3 0,0-6 0,-2-10 0,-5-5 0,-7-5 0,2-9 0,0-5 0,0-4 0,0-8 0,1-9 0,-6 0 0,5-5 0,3-7 0,-1-11 0,6-1 0,-3-7 0,2-7 0,3-2 0,2-5 0,0 7 0,0 5 0,2 14 0,5 7 0,7 10 0,5 4 0,2 5 0,1 10 0,-1 4 0,0 2 0,0 3 0,1 10 0,-1 4 0,0 7 0,0 5 0,1 5 0,-1 4 0,0 7 0,-7-2 0,-2 3 0,-3 2 0,-4 2 0,-2 2 0,-3-2 0,-3-2 0,-4-2 0,-2-3 0,-8 4 0,3-4 0,-3-2 0,-1-5 0,-4-9 0,1-6 0,0-1 0,0-3 0,-1-7 0,1-9 0,0-3 0,0-10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22:17.17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0 612 12287,'0'-21'0,"0"0"0,0-1 0,0 1 0,0 0 0,0 0 0,3-8 0,1-1 0,4-3 0,-4-5 0,-1 5 0,-1 0 0,3 0 0,2 0 0,0 7 0,-7-3 0,0 6 0,0 11 0,0 14 0,0 20 0,0 8 0,0 3 0,0 7 0,0-7 0,0 3 0,0-1 0,0-9 0,0 5 0,0-3 0,0 1 0,2-8 0,5-9 0,7 0 0,5-1 0,3-6 0,-1 2 0,0-5 0,0-2 0,1-2 0,-1-5 0,0-5 0,0 0 0,-6-14 0,-1 5 0,2-2 0,3-1 0,-5 0 0,-2-2 0,-2-4 0,-6-3 0,-1 0 0,-3-5 0,0 2 0,0-1 0,0 4 0,0-1 0,0 4 0,0 4 0,0 2 0,2 12 0,5 8 0,7 8 0,3 8 0,-1 9 0,-2 1 0,3-1 0,-5 0 0,2 0 0,0 1 0,-2-1 0,5 7 0,-8 1 0,0-3 0,1-3 0,4-2 0,-7 1 0,-2-1 0,-3 0 0,1-7 0,1 1 0,3 1 0,0 3 0,-7 2 0,0-7 0,-2-2 0,-5-2 0,-5 4 0,-11-7 0,-3 0 0,-3 2 0,1-6 0,7 6 0,-1-2 0,1 0 0,0 0 0,0-7 0,-1 0 0,1 0 0,7 0 0,0 0 0,-3 0 0,-2 0 0,5-9 0,2-5 0,3-5 0,-8-2 0,6-1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22:17.409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22 12287,'0'-12'0,"0"3"0,10 9 0,1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22:18.33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0 510 12287,'0'-21'0,"0"7"0,0 0 0,0-3 0,8-2 0,1-2 0,0-2 0,3-3 0,0-3 0,-7-6 0,2 4 0,-5-2 0,-2-5 0,0 1 0,0-1 0,0 2 0,-7 10 0,0-2 0,0 4 0,7 24 0,0 15 0,0 15 0,0 10 0,0 10 0,2 2 0,3 0 0,2 0 0,7-5 0,-4-9 0,-1-5 0,1-2 0,4-3 0,-5-7 0,3-2 0,5-5 0,-6-2 0,4-5 0,-1-7 0,7 0 0,0-12 0,-9-7 0,-2-2 0,-3 0 0,0 0 0,7-1 0,-5 1 0,1-2 0,-1-6 0,5 6 0,-4-6 0,-1 6 0,1 1 0,-1 4 0,-4 1 0,2 3 0,7 14 0,-4 5 0,1 13 0,-6 11 0,2-3 0,-2 2 0,2-2 0,-5 5 0,8-3 0,-3-2 0,0-2 0,2-3 0,-2 0 0,5-2 0,10-5 0,-8-4 0,-2-13 0,-1-1 0,1-3 0,-5-10 0,7 3 0,1-7 0,-4-8 0,8 3 0,-7-9 0,2-3 0,0-2 0,-2 0 0,5 2 0,-3 7 0,2 8 0,3-3 0,3 12 0,-1 6 0,-2 11 0,-3 13 0,-2 10 0,-9 12 0,5-2 0,-3 1 0,0-1 0,7 2 0,-7-8 0,0 1 0,3 0 0,-6-3 0,10-7 0,3-2 0,2-5 0,-5 3 0,0-10 0,0 0 0,-2 2 0,7-6 0,-5 4 0,5-5 0,0-4 0,-3-5 0,-1-7 0,-11-5 0,3-3 0,-4-8 0,-3-3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22:18.50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0 12287,'21'0'0,"0"0"0,-7 0 0,0 0 0,3 0 0,2 0 0,2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22:18.93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171 22 12287,'-3'-12'0,"-4"5"0,-4 5 0,-11 2 0,1 0 0,7 0 0,0 2 0,-3 5 0,1 5 0,-1 9 0,5 1 0,3-1 0,2 7 0,7 1 0,0-1 0,0 3 0,0-8 0,2 6 0,5-6 0,7-2 0,12-2 0,5-2 0,2-5 0,5-3 0,-5 5 0,2-4 0,1 2 0,-3 4 0,-2 3 0,-10 0 0,-2-3 0,-5-1 0,-5-1 0,-9 7 0,0 0 0,-9 0 0,-5-2 0,-5-2 0,-2-3 0,-8-9 0,1 2 0,2-5 0,2-2 0,3 0 0,0 0 0,0-2 0,-1-5 0,8-5 0,2-9 0,1-3 0,-1-4 0,7-5 0,-4-10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22:19.06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171 104 12287,'7'-28'0,"0"0"0,-2 2 0,-1 12 0,4 7 0,-6 9 0,5 10 0,-7 11 0,-7 8 0,-3-3 0,-6 8 0,2 2 0,-3 2 0,-2-5 0,-2 1 0,2-1 0,5-2 0,-2-2 0,6-10 0,-2 0 0,8 0 0,-15 1 0,7-1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22:19.269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 12287,'0'40'0,"0"-2"0,0-5 0,3 0 0,4 0 0,-5 0 0,5 3 0,-2-8 0,2-5 0,-5-1 0,6-1 0,-4-2 0,3-5 0,-4-2 0,6-7 0,1 2 0,-8 0 0,7-7 0,-9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9:48.10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86 257 24575,'0'-21'0,"0"-1"0,0 1 0,-3 9 0,-4 5 0,5-5 0,-7 10 0,9-17 0,0 4 0,0 4 0,0-4 0,2 8 0,5-7 0,-2 9 0,9 0 0,2 10 0,-4 0 0,0 9 0,0 3 0,0 2 0,-8 2 0,3 1 0,-4-1 0,-3 0 0,0 1 0,0-1 0,-10-7 0,-4 1 0,-5-11 0,-2 3 0,2-14 0,3-5 0,4-2 0,2 0 0,3 0 0,7-8 0,0 1 0,0 0 0,0-1 0,0 1 0,0-1 0,0 1 0,3 2 0,4 5 0,-3-3 0,11 10 0,1 2 0,3 3 0,2 4 0,1 5 0,-1 3 0,-2 7 0,-5-3 0,-7 2 0,2-4 0,-2 3 0,-2 1 0,-5 3 0,-5 3 0,-4-3 0,-3-5 0,-2 5 0,-7-7 0,0 0 0,-1-3 0,1-9 0,0 0 0,0 0 0,2-2 0,5-5 0,6-8 0,-1 3 0,2-2 0,2-2 0,3-3 0,2 4 0,2 1 0,5-3 0,7-2 0,-2 0 0,2 3 0,3 4 0,2 2 0,2 1 0,0 4 0,1-2 0,-1 0 0,0 7 0,0 0 0,1 0 0,-1 9 0,-2 6 0,-5 4 0,-5 2 0,-9 0 0,0 1 0,0-1 0,-2 1 0,-3 1 0,-2 6 0,-9-13 0,1 6 0,-3-6 0,-4-1 0,1-1 0,7-9 0,0 2 0,-3-5 0,5-2 0,-2 0 0,-2 0 0,-1-2 0,3-5 0,2-5 0,7-10 0,-2 1 0,-2 0 0,4-1 0,-2 1 0,2 0 0,5-1 0,5 1 0,5-1 0,1 1 0,4 2 0,3 2 0,-1 6 0,-3 1 0,0 1 0,8 4 0,-1-2 0,0 2 0,0 3 0,1 4 0,-1 5 0,-2 5 0,-3 9 0,-4 1 0,-3-1 0,-1-7 0,-8 1 0,-3 1 0,-4 3 0,-5 3 0,-9-1 0,0 0 0,0-2 0,-1-4 0,1-8 0,0-5 0,0-2 0,-1 0 0,1 0 0,9-2 0,3-5 0,-1-8 0,8 3 0,-5-2 0,5-2 0,4-3 0,5-3 0,5 1 0,9 2 0,0 2 0,1 3 0,-6 9 0,5-2 0,-4-5 0,14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22:19.40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43 22 12287,'-22'-12'0,"11"3"0,1 18 0,10 6 0,19 3 0,5 4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22:20.05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298 371 12287,'0'-21'0,"-3"2"0,-1 3 0,-6 1 0,-2-1 0,-2 4 0,-7 0 0,-3 3 0,-4 4 0,4 5 0,-4 7 0,4 7 0,3 5 0,0 10 0,2 1 0,2 3 0,3 5 0,10-7 0,-3-1 0,4-1 0,3-1 0,0 0 0,3-6 0,4-1 0,4-9 0,11-5 0,-1-5 0,0-2 0,0 0 0,3-2 0,2-5 0,2-7 0,3-5 0,-5-5 0,2-4 0,-2-8 0,-9-4 0,-5-2 0,-1-1 0,1 1 0,-7-1 0,2 1 0,-5-3 0,-2-5 0,0 15 0,0-3 0,0 5 0,0 9 0,0 5 0,0 22 0,0 16 0,3 11 0,2 15 0,2 5 0,-3 7 0,-1 4 0,-3 0 0,0-2 0,0-2 0,7-7 0,2 2 0,3-5 0,5-7 0,1-9 0,4-1 0,-1-4 0,0-7 0,3-12 0,2 0 0,2-4 0,-2-3 0,5 0 0,-3-3 0,-2-4 0,-2-7 0,-3-7 0,0-5 0,-2-2 0,-5 2 0,3-7 0,-10-1 0,-2-1 0,-3 0 0,-2 9 0,0-3 0,0 6 0,0 1 0,-7 8 0,-3 2 0,-1 3 0,-6 4 0,1 5 0,-1 7 0,3 10 0,-3 9 0,6 5 0,-1 6 0,2-4 0,6-2 0,1 5 0,3-6 0,0 1 0,0 0 0,3-5 0,4-10 0,7-4 0,5-3 0,2 1 0,0-5 0,3 2 0,4-3 0,-4-4 0,4-7 0,5 5 0,0-8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22:20.751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191 234 12287,'-14'0'0,"2"2"0,1 5 0,1 8 0,1 3 0,-6 6 0,8 2 0,0 7 0,-2 7 0,7-2 0,-6 14 0,6-5 0,2-4 0,2 4 0,3-12 0,2 3 0,-2-2 0,0 1 0,-1-8 0,3-3 0,1-3 0,-8-2 0,-10-11 0,-4-10 0,-3-17 0,1-13 0,4-1 0,3 0 0,-1-9 0,5-2 0,-2-10 0,3-3 0,-6-13 0,3 4 0,2-2 0,3 0 0,4 5 0,6 4 0,3 7 0,1 5 0,9 12 0,-2 5 0,7 7 0,0 7 0,-2 4 0,-3 10 0,0 3 0,1 4 0,-1 4 0,-2 13 0,-5 2 0,-7 2 0,2 8 0,-2-6 0,-2 1 0,-2 0 0,-13 4 0,-4-4 0,-5 0 0,-2-1 0,7 6 0,-1-8 0,-1-2 0,-3-2 0,-2-3 0,0 0 0,-1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22:22.981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171 444 12287,'0'21'0,"-2"-2"0,-6-5 0,4 12 0,-8-2 0,0 7 0,0 6 0,0 3 0,-2 3 0,5-3 0,-1-4 0,8 4 0,-5-7 0,5 0 0,2-5 0,2-4 0,3-3 0,4 0 0,3 0 0,-5-9 0,7-5 0,3-4 0,2-3 0,-5 0 0,0 0 0,2-3 0,3-4 0,-4-5 0,-4-11 0,1-3 0,0-2 0,-7-10 0,2 2 0,-5-4 0,-11-12 0,-5-2 0,-5-3 0,-3 3 0,1 2 0,0 5 0,0 11 0,-1 8 0,1 4 0,0 13 0,0 1 0,-1 10 0,8 3 0,2 4 0,3 7 0,4 5 0,3 9 0,2 0 0,2-2 0,5-2 0,5 4 0,9-2 0,3-4 0,4-6 0,-2-11 0,10 2 0,1-5 0,4-2 0,1-2 0,-2-5 0,-2-7 0,-3-5 0,-1-5 0,3-2 0,-4-5 0,-2-2 0,-3 7 0,-9-4 0,-2-1 0,-3-4 0,-9-3 0,2 0 0,-5 3 0,-2-3 0,-2 0 0,-5 0 0,-5 5 0,0 2 0,-7 6 0,7 8 0,-2 5 0,0 3 0,7 4 0,-5 12 0,3 10 0,4 9 0,0 7 0,1 9 0,-4 1 0,4-1 0,1 8 0,6 2 0,1 0 0,4 0 0,6-3 0,-5-6 0,3-1 0,5 1 0,-6-3 0,6-5 0,4-6 0,5-6 0,5-11 0,-5-5 0,2-5 0,-2-2 0,5 0 0,-3-2 0,-2-5 0,-2-7 0,-3-5 0,0-5 0,-2-2 0,-5-2 0,3-7 0,-8 4 0,1 0 0,-1 1 0,-2-6 0,-7 5 0,0 1 0,0-1 0,0 3 0,0 6 0,3 13 0,1 11 0,3 17 0,0 5 0,-7 11 0,0 5 0,0 8 0,0-4 0,0 6 0,3-7 0,4-8 0,-2 3 0,9-10 0,2-2 0,3-2 0,2-12 0,1-3 0,-1-2 0,0 0 0,3 0 0,2-7 0,2 0 0,0-9 0,-6-3 0,-1-2 0,0 0 0,-2-1 0,-5-6 0,-4-2 0,-1-6 0,-6 13 0,4-6 0,-5 4 0,-4 13 0,-5 12 0,2 9 0,-7 25 0,3 3 0,4 1 0,-5 7 0,1 0 0,-1 3 0,1 4 0,2-5 0,7 0 0,0 1 0,0-1 0,-7-5 0,0 6 0,2-1 0,3 0 0,2 1 0,-3 4 0,-1-7 0,-3-7 0,-3-1 0,5-15 0,-2-3 0,3-3 0,-6-9 0,1-2 0,-3-2 0,-2-3 0,-8-10 0,1-4 0,0-7 0,0-14 0,-3-8 0,0-6 0,3-8 0,-5-2 0,12-7 0,-2 3 0,1-3 0,6 7 0,9 0 0,0 2 0,0 1 0,2-1 0,5 5 0,8-4 0,3-8 0,13 5 0,5 2 0,4 3 0,2-2 0,8 11 0,2-2 0,2 7 0,5 7 0,-5 2 0,3 5 0,2 3 0,2 1 0,-6 8 0,-6-7 0,-4 0 0,-2 2 0,-8-4 0,-2 6 0,-2-2 0,-5-4 0,-5 4 0,-4-2 0,-3-3 0,-2-2 0,2-2 0,-7 0 0,-5 0 0,-2 7 0,-2-1 0,-5-1 0,-5 6 0,-9 1 0,-1 2 0,1 0 0,-7 0 0,0 7 0,2 2 0,2 5 0,3 5 0,-1 9 0,4 0 0,3 1 0,4 6 0,6 0 0,-2 1 0,2 1 0,3-6 0,2 4 0,0-2 0,0 3 0,2-13 0,3 5 0,2-2 0,9-9 0,-1-3 0,3-5 0,4-2 0,-1 0 0,0 0 0,-2-2 0,-2-3 0,-3-2 0,0-9 0,7 1 0,-2-4 0,-5-2 0,-2 7 0,-5 0 0,-4 11 0,4 3 0,-5 12 0,-2 17 0,0 6 0,0 5 0,0 3 0,-2 2 0,-3 2 0,-2 2 0,0 8 0,7-7 0,0-1 0,0 3 0,0-7 0,0 5 0,-3-3 0,-4 2 0,5-4 0,-5 5 0,2-5 0,-2-3 0,2 1 0,-6-3 0,-1-2 0,0-3 0,5-9 0,-7 0 0,-3-7 0,-2-5 0,-2-9 0,0 2 0,-1-5 0,1-2 0,0-9 0,0-12 0,-1-15 0,1-4 0,9-12 0,-4 5 0,9-10 0,2-2 0,3-2 0,2-3 0,0 0 0,12 0 0,6 1 0,8-1 0,0 0 0,7 0 0,-2 3 0,7 2 0,-3 2 0,-2 20 0,3 1 0,-8 10 0,-2 7 0,2 5 0,-4 5 0,7 11 0,-10 5 0,0 14 0,1 15 0,-1 4 0,-9 2 0,4-1 0,-9-6 0,3 5 0,-3-4 0,-5-3 0,8 0 0,-3-3 0,0-4 0,9-4 0,-4-6 0,2-4 0,0-3 0,3-4 0,2 5 0,2-3 0,3-3 0,4-1 0,-4-6 0,4-1 0,-4-6 0,-3-2 0,5-2 0,-3-9 0,-4-3 0,0-3 0,-7-8 0,0-1 0,-3-9 0,-4-10 0,-5-2 0,-5 2 0,-4 8 0,-3 4 0,-2 5 0,-7 4 0,-3 8 0,-4 4 0,4 10 0,-7 2 0,3 3 0,0 4 0,-8 5 0,8 5 0,2 4 0,2 3 0,3 2 0,2 7 0,5 1 0,7-1 0,5 0 0,2 0 0,0 1 0,0-1 0,9-2 0,5-5 0,5-7 0,2-5 0,10-2 0,2 0 0,2 0 0,1 0 0,-3 0 0,5-2 0,-3-3 0,3-2 0,-7-7 0,-3 7 0,-4 0 0,-3-2 0,0 6 0,0-4 0,1 5 0,-1 2 0,0 9 0,-2 5 0,-3 5 0,-1 2 0,-11 3 0,6 2 0,-3 5 0,0 2 0,0-5 0,-7 5 0,0-2 0,0-5 0,0-3 0,0-1 0,0-1 0,0 0 0,7-11 0,3-8 0,1-9 0,6-5 0,-5-2 0,2-7 0,0-3 0,-2-4 0,7 4 0,-5-7 0,5 3 0,2 0 0,-2-1 0,-2 8 0,-3 2 0,2 5 0,-4 5 0,2 9 0,3 0 0,2 2 0,2 5 0,0 7 0,0 5 0,-6 5 0,-1-1 0,2 1 0,3-5 0,0-3 0,-2 3 0,-3-2 0,2-3 0,3-9 0,2 4 0,1-2 0,-1 0 0,0 0 0,0-7 0,1 0 0,-1 0 0,0 0 0,0 0 0,-9 0 0,7 0 0,-26-9 0,5-3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3:08.0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447 405 12287,'0'-15'0,"0"1"0,0-2 0,0 6 0,0-2 0,-2 8 0,-6-3 0,4-3 0,-10 5 0,-3-2 0,5 0 0,-2 7 0,-2 0 0,-3 0 0,-3 0 0,1 0 0,0 0 0,0 0 0,-1 3 0,1 4 0,0 5 0,0-1 0,-3 8 0,-2-7 0,-2 0 0,2 7 0,9-5 0,3 5 0,-2 2 0,6 0 0,3 1 0,5-1 0,2 0 0,0 0 0,0 1 0,0-1 0,2 0 0,5-2 0,10-5 0,9-7 0,-3-4 0,6-3 0,-3 0 0,2 0 0,-5-3 0,6-1 0,-3-6 0,2-2 0,-7-2 0,3-5 0,-7 3 0,-1 1 0,1-6 0,-3-7 0,-5 0 0,1-3 0,-6 5 0,8-10 0,-2-1 0,-1 4 0,-4-3 0,2 1 0,-2-1 0,-3 1 0,-2 9 0,0-2 0,0 4 0,0 3 0,0 0 0,0-1 0,0 8 0,0 0 0,0 9 0,0-4 0,0 11 0,0 5 0,0-2 0,0 9 0,0 3 0,0 2 0,0 2 0,0 0 0,0 0 0,7 1 0,0-1 0,-2 0 0,-3 0 0,-2 3 0,0 2 0,3 2 0,4-2 0,-5 5 0,5-3 0,-5 1 0,-2 1 0,10-6 0,-8 7 0,8-10 0,-10 0 0,2 0 0,3 1 0,4-4 0,3-3 0,-5 4 0,7-5 0,0-5 0,5 1 0,-2-3 0,-3 0 0,-9 0 0,14-7 0,-17 0 0,17 0 0,-17 0 0,15-3 0,-10-4 0,0 5 0,-7-10 0,0 5 0,0-7 0,0-5 0,0-2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3:09.93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0 253 12287,'0'-21'0,"3"0"0,4-1 0,7 1 0,-4 0 0,-1 0 0,0-1 0,-4 1 0,7 0 0,-3 0 0,-2-1 0,-7 11 0,0 3 0,0 16 0,0 6 0,0 5 0,0 2 0,0 0 0,0 3 0,0 4 0,0-11 0,0 4 0,0-2 0,10-3 0,2 1 0,2-5 0,0-3 0,-7-2 0,7-7 0,3 0 0,-5 0 0,2 0 0,0-9 0,7-3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3:10.1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 43 12287,'-12'-9'0,"5"-6"0,4 6 0,3 0 0,3 9 0,2 2 0,2 5 0,9 5 0,-4 9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3:11.09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64 149 12287,'-14'0'0,"0"0"0,7 0 0,-7 0 0,9 0 0,-4 0 0,9 0 0,0 0 0,9-7 0,5 0 0,8 0 0,3 7 0,4-3 0,-3-4 0,5 5 0,-1-5 0,1 4 0,0 3 0,4 0 0,-7 0 0,1 0 0,1 0 0,-6-2 0,4-3 0,-2-2 0,3 2 0,-6 3 0,6 2 0,-6-2 0,-2-5 0,1 4 0,-1-4 0,0 5 0,-7 2 0,1 0 0,-11 0 0,6-10 0,-20 8 0,-4-5 0,-5 5 0,-2 2 0,0 0 0,7-8 0,-1 1 0,-1 3 0,4 1 0,-2 1 0,-3-5 0,6 4 0,-4-4 0,11 5 0,-6 2 0,13 0 0,4 0 0,-3 0 0,11 0 0,1 0 0,3 0 0,2 0 0,0 0 0,1 0 0,-1 0 0,0 2 0,0 3 0,-2 5 0,-2-1 0,-3 0 0,0 8 0,5-12 0,-2 6 0,-3-1 0,-9 6 0,2-1 0,-5 4 0,-4-1 0,-5-3 0,2 1 0,-9-9 0,-1 7 0,-3-4 0,1 2 0,3 4 0,9-4 0,-4 0 0,-1-3 0,8 8 0,-5-3 0,4-5 0,3 10 0,0-7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3:48.1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85 113 12287,'-14'0'0,"0"0"0,-3 0 0,6 0 0,-1-2 0,2-6 0,3 3 0,7-7 0,0 3 0,3 6 0,4-5 0,7 6 0,5-5 0,4 0 0,3 0 0,3-3 0,1 8 0,-4-5 0,3 5 0,-3 2 0,4 0 0,-1 0 0,-3 0 0,-3-10 0,-1-2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3:48.35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21 106 12287,'-12'0'0,"3"0"0,9-9 0,17 4 0,4-7 0,5 1 0,4-1 0,-4 7 0,8-4 0,-1 1 0,0 1 0,-7-2 0,2 4 0,-4-2 0,-3 2 0,0 3 0,0 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9:49.45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192 235 24575,'-14'0'0,"2"-2"0,3-5 0,-1 4 0,6-6 0,-3-1 0,-1 8 0,6-7 0,-5 9 0,2-3 0,-9-4 0,7 5 0,-5-8 0,3 1 0,4-6 0,3 4 0,2-4 0,0-1 0,0-3 0,0-3 0,0 1 0,0 7 0,2 2 0,5 2 0,5 3 0,9 7 0,0 0 0,-6 7 0,-1 3 0,2 2 0,-4 2 0,0 7 0,-3 1 0,-2-1 0,-7 0 0,0 1 0,0-1 0,-7 1 0,-2-3 0,-3-3 0,-4-2 0,-3-2 0,-3 3 0,1-8 0,0-5 0,0-2 0,2-2 0,2-5 0,5-8 0,3-4 0,2-2 0,7 0 0,0-1 0,0 1 0,0-1 0,2 1 0,3 0 0,2-1 0,7 8 0,-4 2 0,-1 0 0,1 0 0,6 8 0,-2-3 0,5 4 0,2 3 0,1 0 0,-1 3 0,0 4 0,-7-3 0,-2 11 0,0-1 0,0-2 0,-7 7 0,2-5 0,-5 5 0,-2 2 0,-2 1 0,-3-1 0,-2 1 0,-10-3 0,3-5 0,-5-7 0,-2-5 0,0-2 0,-1 0 0,8 0 0,2-2 0,3-5 0,2-5 0,5-7 0,-3 2 0,-2 3 0,0 0 0,7-8 0,2 3 0,5 5 0,-4-5 0,6 7 0,-2-2 0,0 0 0,10 7 0,-3-5 0,5 2 0,2 6 0,0 8 0,0 3 0,-6 10 0,-4-3 0,1 5 0,0 3 0,-7-1 0,2 0 0,-5 1 0,-2-1 0,0 1 0,0-1 0,0 0 0,-2-2 0,-5-4 0,-7-8 0,-5-5 0,-3-2 0,1 0 0,2-9 0,3-3 0,4-3 0,3 1 0,-6-7 0,6-8 0,-1 3 0,1 2 0,2 3 0,7 0 0,0-1 0,2 3 0,5 5 0,5 5 0,9 9 0,10 0 0,2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3:51.5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21 274 12287,'-7'-14'0,"0"0"0,0 7 0,7-7 0,0-3 0,0 5 0,0-2 0,0 9 0,10-2 0,4 14 0,5 8 0,2 4 0,0 4 0,0 5 0,1 8 0,-1 2 0,0-1 0,0 1 0,1 7 0,-1-9 0,0 6 0,0-2 0,1 0 0,-8-7 0,0-2 0,3-5 0,1-5 0,-3 5 0,-1-12 0,-7-4 0,7-3 0,-2-9 0,2-10 0,-7-9 0,-5-3 0,-2-9 0,0-3 0,0-6 0,0-8 0,0-4 0,0-7 0,0 2 0,0 2 0,0 10 0,0-3 0,0 8 0,0 6 0,0 3 0,0 7 0,0-2 0,0 0 0,0 6 0,3 10 0,4 5 0,-2 7 0,9 7 0,-7 5 0,7 10 0,0 8 0,7 3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3:51.88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0 317 12287,'14'-22'0,"-2"1"0,-2 0 0,4 0 0,-7-1 0,-2 1 0,-3 0 0,5-3 0,0-2 0,-2-2 0,-3 2 0,-2 9 0,0 3 0,0-2 0,0 6 0,0 3 0,0 17 0,0 9 0,0 6 0,0 11 0,0-8 0,0 1 0,0 1 0,7-6 0,3 4 0,2-4 0,4-3 0,-4-7 0,2 0 0,3 1 0,1-4 0,-3-1 0,-1-8 0,2 5 0,3-7 0,2 0 0,-9-9 0,-2-12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3:52.08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43 22 12287,'-14'0'0,"0"0"0,9-9 0,-4 6 0,9-6 0,9 9 0,3 9 0,9 3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3:52.85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149 235 12287,'-21'-3'0,"-1"-4"0,1 5 0,0-7 0,7 6 0,0-2 0,-3-2 0,8-2 0,1 2 0,6 4 0,4-6 0,6 9 0,-4 0 0,10 0 0,3 0 0,2 0 0,9 0 0,3 0 0,0 0 0,-1 0 0,6 0 0,-6 0 0,3-2 0,5-5 0,-5 4 0,0-4 0,0 2 0,0-2 0,1 5 0,1-5 0,-7 5 0,-4 2 0,-3 0 0,-2-3 0,-5-4 0,5 5 0,-17-10 0,6 5 0,-6 2 0,-4-7 0,-6 3 0,-3-5 0,-11 7 0,1 2 0,7 2 0,0 1 0,-3-5 0,5 5 0,-2-5 0,7 4 0,-7 3 0,9-2 0,-2-5 0,5 4 0,11-6 0,6 9 0,3 0 0,4 0 0,-1 2 0,0 5 0,0-2 0,1 9 0,-1 0 0,0-2 0,0 7 0,-2-5 0,-5 5 0,-2-7 0,-7-2 0,2-1 0,-2 3 0,-12 7 0,-7-5 0,2 2 0,0-6 0,0-1 0,0 1 0,8 6 0,-6-4 0,1 0 0,6 7 0,-6-7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3:53.29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 86 12287,'-12'0'0,"3"0"0,9 0 0,0 0 0,9 0 0,6 0 0,3 0 0,4-10 0,-1 8 0,3-8 0,4 1 0,-4 7 0,6-8 0,-1 3 0,-1 0 0,0 0 0,-6 7 0,-1 0 0,-9 0 0,-3-10 0,-9-1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3:54.76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234 21 12287,'0'-12'0,"0"3"0,0 11 0,0 5 0,0 8 0,0 4 0,0-5 0,0 0 0,-3 5 0,-4 7 0,5-3 0,-7 8 0,1-3 0,1 1 0,-9 8 0,4-3 0,-2 1 0,0 0 0,0-2 0,-8 5 0,1-2 0,2-10 0,3 0 0,4-8 0,2-3 0,3-11 0,-2-4 0,-3-11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3:54.9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22 105 12287,'-2'-21'0,"-5"-1"0,4 1 0,-4 0 0,5 9 0,4 5 0,5 14 0,5-5 0,2 17 0,0-5 0,3 5 0,2 3 0,0-1 0,-5 0 0,5 0 0,-7 1 0,9-1 0,0 0 0,0 0 0,3 1 0,0-1 0,-1 0 0,-4 0 0,-2 1 0,4-1 0,-9-9 0,7-3 0,-8-9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3:55.71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52 192 12287,'-12'0'0,"-6"0"0,15-3 0,-4-4 0,-5 5 0,12-8 0,0 10 0,3 0 0,11 0 0,2 0 0,3 0 0,3-2 0,1-3 0,3-2 0,2 2 0,10 3 0,-14 2 0,16 0 0,-7-7 0,10 0 0,-3 2 0,-3 3 0,-1 2 0,-3-3 0,5-1 0,-5-3 0,-2 2 0,-3 3 0,-7 2 0,0 0 0,1 0 0,-1-10 0,-2 5 0,-5-9 0,-7 9 0,-14-2 0,2 5 0,-9 0 0,-3-5 0,-1 4 0,-1-6 0,2 2 0,3 0 0,7 0 0,-7 7 0,-3 0 0,5 0 0,-2 0 0,-2 0 0,4 0 0,0-3 0,3-4 0,2 5 0,7-8 0,2 10 0,5 0 0,5 3 0,9 1 0,0 3 0,1-2 0,-1 5 0,0-1 0,0 3 0,1 2 0,-4 7 0,-1-2 0,-3-5 0,-7 5 0,7-5 0,-9 5 0,2 3 0,-14-8 0,-7-3 0,-5-1 0,-2-1 0,0-4 0,-1 5 0,1 1 0,2-4 0,3 5 0,2-2 0,9 6 0,-14-4 0,7 9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3:57.9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64 700 12287,'0'-22'0,"0"8"0,0 0 0,0-2 0,3-3 0,4-3 0,-2 1 0,6-2 0,1-3 0,0-3 0,-7-6 0,4 7 0,-2-1 0,0-2 0,3-2 0,-5-9 0,2 2 0,-3 4 0,-1-1 0,-3 8 0,0 3 0,0 3 0,0 1 0,-3 4 0,-1 1 0,-3 3 0,-10 7 0,3-5 0,-5 2 0,-2 6 0,-1 8 0,1 4 0,7 8 0,2-2 0,3 5 0,2 2 0,7 1 0,0-1 0,0 0 0,2 0 0,5-2 0,7-2 0,5-3 0,2-9 0,1 2 0,-1-5 0,0-2 0,0 0 0,1 0 0,1 0 0,6 0 0,-6 0 0,6 0 0,-6-2 0,-2-5 0,-2 2 0,-2-7 0,-3 3 0,3 4 0,-6-4 0,4 2 0,-11-1 0,6 11 0,-10 4 0,-3-2 0,-1 9 0,-3 2 0,2 3 0,-5 2 0,3 1 0,3-1 0,1 0 0,3 0 0,0 1 0,0-1 0,0 0 0,0 0 0,0 1 0,0-1 0,0 0 0,7-7 0,3 1 0,2 1 0,2 1 0,7-3 0,0-7 0,-7-5 0,1-2 0,1 0 0,3 0 0,0-2 0,-3-3 0,-1-2 0,-1-9 0,7 4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7:13:58.2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0 253 12287,'10'-21'0,"4"0"0,-2 0 0,-1-1 0,1 1 0,0 0 0,-7 7 0,2 0 0,-5-3 0,-2-2 0,0 5 0,0 0 0,0-3 0,0 8 0,0 2 0,0 14 0,0 7 0,0 5 0,0 2 0,0 0 0,0 1 0,0-1 0,3 0 0,4 0 0,-5-6 0,7-4 0,1-1 0,-5 4 0,9-7 0,-7 0 0,7-7 0,0 0 0,7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A030A-4833-4475-A373-A0816FC770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8787D6-1162-4C7A-AEDB-3517AA48F8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86C89-D8C1-4240-8873-77DE24BD6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5D98-1C4D-4397-B3D6-4ABD461063B3}" type="datetimeFigureOut">
              <a:rPr lang="en-IN" smtClean="0"/>
              <a:t>09-03-2021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B0670-F9B0-4FA9-9185-8F24E53EB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36A82-AF1C-4CC3-9A08-ABD1FBA96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C3B7F-1A04-49B3-8348-83C59D75BB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879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C8E1B-1336-4EDA-9F88-30DC369FD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2EEE3E-5726-4DF0-8F3C-60946C8D6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93A17-A3FB-406C-BFC9-503B10FCE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5D98-1C4D-4397-B3D6-4ABD461063B3}" type="datetimeFigureOut">
              <a:rPr lang="en-IN" smtClean="0"/>
              <a:t>09-03-2021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CD5A6-96A2-4E4F-AD32-ED5E75750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6D623-A39E-4A50-8C02-B8BF1ECED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C3B7F-1A04-49B3-8348-83C59D75BB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742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9FCFC6-2C0D-487E-AE9C-9EB006D3FD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77207F-140A-43BF-8E88-F4B86745EB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26209-865A-499D-8695-3B9347A35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5D98-1C4D-4397-B3D6-4ABD461063B3}" type="datetimeFigureOut">
              <a:rPr lang="en-IN" smtClean="0"/>
              <a:t>09-03-2021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49A54-FD60-4EAB-9972-2E139824B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E5EB4-7D56-48B0-9140-FEFA06E34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C3B7F-1A04-49B3-8348-83C59D75BB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153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22823-B8D9-4EEE-8B65-A3DFD6999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B405B-5293-4EB6-9136-8DBED9835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374C4-0A33-4BB8-BDAA-59FCF1C3B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5D98-1C4D-4397-B3D6-4ABD461063B3}" type="datetimeFigureOut">
              <a:rPr lang="en-IN" smtClean="0"/>
              <a:t>09-03-2021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E8069-9717-470B-B168-4C5464ED7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61526-DD2C-43CE-89EE-92C2A8C66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C3B7F-1A04-49B3-8348-83C59D75BB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5130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A20BF-F673-4757-80D5-0685AF619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F78DDD-8A7E-46BA-93B2-686DA11E8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FCD9B-8ED8-4BCF-B5C3-FF502708B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5D98-1C4D-4397-B3D6-4ABD461063B3}" type="datetimeFigureOut">
              <a:rPr lang="en-IN" smtClean="0"/>
              <a:t>09-03-2021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0F369-9E58-41D0-8508-9BFE01AEA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763BB-D1A7-4B9C-8F92-22F17117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C3B7F-1A04-49B3-8348-83C59D75BB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22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49096-C01D-4193-8E66-DA183B2C8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B3499-09D5-4220-AC94-324A45508A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44863F-0CBC-4CC6-A563-36D774707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6C5070-96C4-4C18-AB0E-42ADF826C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5D98-1C4D-4397-B3D6-4ABD461063B3}" type="datetimeFigureOut">
              <a:rPr lang="en-IN" smtClean="0"/>
              <a:t>09-03-2021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A37E01-4ABA-49A8-8ED7-4A4BE7C4D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38A3C8-FC96-4B7D-96FC-E3758C06F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C3B7F-1A04-49B3-8348-83C59D75BB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3531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960D4-2D79-403E-B396-FA0943E43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D9B34-E33C-4A51-97DD-8AAF558E8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9D6ED2-D175-44D8-92A3-EE4D057EA5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2D94AC-1D32-4C6E-B2CC-B3AAA60CFE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2F888D-7D16-4BEC-9CD7-8A3D6C5082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D4F2D3-E0F1-43CB-83B2-E8CFB5C0B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5D98-1C4D-4397-B3D6-4ABD461063B3}" type="datetimeFigureOut">
              <a:rPr lang="en-IN" smtClean="0"/>
              <a:t>09-03-2021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77AAF2-58F1-426F-A7E2-D7AF0FF58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4EAC54-F318-43B5-A241-2ED2B2E2D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C3B7F-1A04-49B3-8348-83C59D75BB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930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BAF59-6105-4FD0-AD5D-72A95C7C0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C330AB-F52C-4245-8E40-64F8942A3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5D98-1C4D-4397-B3D6-4ABD461063B3}" type="datetimeFigureOut">
              <a:rPr lang="en-IN" smtClean="0"/>
              <a:t>09-03-2021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517901-C586-4E4E-AADB-499DAB77C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E9CD31-59D6-41F7-A836-4FE59B79F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C3B7F-1A04-49B3-8348-83C59D75BB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6364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29F542-B107-47A0-A6C6-82673790A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5D98-1C4D-4397-B3D6-4ABD461063B3}" type="datetimeFigureOut">
              <a:rPr lang="en-IN" smtClean="0"/>
              <a:t>09-03-2021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D2CC70-8567-4D8A-9B34-37E70417E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3C220-F7CF-4A67-87B2-EE386B743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C3B7F-1A04-49B3-8348-83C59D75BB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054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63CAF-DB95-43B3-ACB8-09D7C8054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A55EF-AF72-4273-ADF2-A1D894550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F3278D-9E68-4DF5-B27A-108E5293D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EC8375-BEF2-4E11-9325-B3E731251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5D98-1C4D-4397-B3D6-4ABD461063B3}" type="datetimeFigureOut">
              <a:rPr lang="en-IN" smtClean="0"/>
              <a:t>09-03-2021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652F59-54E3-45C8-8F7F-5C5CE1966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C0A58-8891-4CD9-820A-7D2A725F3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C3B7F-1A04-49B3-8348-83C59D75BB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002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5E616-0627-40EF-9FF9-58E6E1633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FD9BE-6526-47AF-B9FE-FEE2E6D18C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51D29B-D447-44A7-AE50-2AF76C871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4F31B1-16AC-4E8C-8A2C-DC1D87CC6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5D98-1C4D-4397-B3D6-4ABD461063B3}" type="datetimeFigureOut">
              <a:rPr lang="en-IN" smtClean="0"/>
              <a:t>09-03-2021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B73230-749B-40CA-9F46-1E6FDFBC9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AA0789-B323-41A8-B1E5-79249BA06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C3B7F-1A04-49B3-8348-83C59D75BB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721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2F002D-F082-4B90-9349-96E05EFA0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B8A81-9994-4F6A-A26B-3D7BCEAF3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FACA9-D94B-4FB3-80E4-75C5BEB7CF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25D98-1C4D-4397-B3D6-4ABD461063B3}" type="datetimeFigureOut">
              <a:rPr lang="en-IN" smtClean="0"/>
              <a:t>09-03-2021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0B6F4-7132-4A63-B305-7CDAEF363A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B8F5E-6AE2-4F51-9E47-778B961A9B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C3B7F-1A04-49B3-8348-83C59D75BB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275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59" Type="http://schemas.openxmlformats.org/officeDocument/2006/relationships/image" Target="../media/image79.png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53" Type="http://schemas.openxmlformats.org/officeDocument/2006/relationships/image" Target="../media/image26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74.png"/><Relationship Id="rId5" Type="http://schemas.openxmlformats.org/officeDocument/2006/relationships/image" Target="../media/image2.png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22" Type="http://schemas.openxmlformats.org/officeDocument/2006/relationships/customXml" Target="../ink/ink11.xml"/><Relationship Id="rId43" Type="http://schemas.openxmlformats.org/officeDocument/2006/relationships/image" Target="../media/image21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image" Target="../media/image69.png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124" Type="http://schemas.openxmlformats.org/officeDocument/2006/relationships/customXml" Target="../ink/ink62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45" Type="http://schemas.openxmlformats.org/officeDocument/2006/relationships/image" Target="../media/image72.png"/><Relationship Id="rId161" Type="http://schemas.openxmlformats.org/officeDocument/2006/relationships/image" Target="../media/image80.png"/><Relationship Id="rId166" Type="http://schemas.openxmlformats.org/officeDocument/2006/relationships/customXml" Target="../ink/ink8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35" Type="http://schemas.openxmlformats.org/officeDocument/2006/relationships/image" Target="../media/image67.png"/><Relationship Id="rId151" Type="http://schemas.openxmlformats.org/officeDocument/2006/relationships/image" Target="../media/image75.png"/><Relationship Id="rId156" Type="http://schemas.openxmlformats.org/officeDocument/2006/relationships/customXml" Target="../ink/ink78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png"/><Relationship Id="rId141" Type="http://schemas.openxmlformats.org/officeDocument/2006/relationships/image" Target="../media/image70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162" Type="http://schemas.openxmlformats.org/officeDocument/2006/relationships/customXml" Target="../ink/ink81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52" Type="http://schemas.openxmlformats.org/officeDocument/2006/relationships/customXml" Target="../ink/ink76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48" Type="http://schemas.openxmlformats.org/officeDocument/2006/relationships/customXml" Target="../ink/ink74.xml"/><Relationship Id="rId164" Type="http://schemas.openxmlformats.org/officeDocument/2006/relationships/customXml" Target="../ink/ink82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26" Type="http://schemas.openxmlformats.org/officeDocument/2006/relationships/customXml" Target="../ink/ink13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6" Type="http://schemas.openxmlformats.org/officeDocument/2006/relationships/customXml" Target="../ink/ink8.xml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82.png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55" Type="http://schemas.openxmlformats.org/officeDocument/2006/relationships/image" Target="../media/image77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41.png"/><Relationship Id="rId21" Type="http://schemas.openxmlformats.org/officeDocument/2006/relationships/image" Target="../media/image93.png"/><Relationship Id="rId324" Type="http://schemas.openxmlformats.org/officeDocument/2006/relationships/customXml" Target="../ink/ink246.xml"/><Relationship Id="rId531" Type="http://schemas.openxmlformats.org/officeDocument/2006/relationships/customXml" Target="../ink/ink351.xml"/><Relationship Id="rId170" Type="http://schemas.openxmlformats.org/officeDocument/2006/relationships/customXml" Target="../ink/ink168.xml"/><Relationship Id="rId268" Type="http://schemas.openxmlformats.org/officeDocument/2006/relationships/customXml" Target="../ink/ink218.xml"/><Relationship Id="rId475" Type="http://schemas.openxmlformats.org/officeDocument/2006/relationships/customXml" Target="../ink/ink323.xml"/><Relationship Id="rId32" Type="http://schemas.openxmlformats.org/officeDocument/2006/relationships/customXml" Target="../ink/ink99.xml"/><Relationship Id="rId128" Type="http://schemas.openxmlformats.org/officeDocument/2006/relationships/customXml" Target="../ink/ink147.xml"/><Relationship Id="rId335" Type="http://schemas.openxmlformats.org/officeDocument/2006/relationships/image" Target="../media/image249.png"/><Relationship Id="rId542" Type="http://schemas.openxmlformats.org/officeDocument/2006/relationships/image" Target="../media/image351.png"/><Relationship Id="rId181" Type="http://schemas.openxmlformats.org/officeDocument/2006/relationships/image" Target="../media/image173.png"/><Relationship Id="rId402" Type="http://schemas.openxmlformats.org/officeDocument/2006/relationships/customXml" Target="../ink/ink286.xml"/><Relationship Id="rId279" Type="http://schemas.openxmlformats.org/officeDocument/2006/relationships/image" Target="../media/image221.png"/><Relationship Id="rId486" Type="http://schemas.openxmlformats.org/officeDocument/2006/relationships/image" Target="../media/image323.png"/><Relationship Id="rId43" Type="http://schemas.openxmlformats.org/officeDocument/2006/relationships/image" Target="../media/image104.png"/><Relationship Id="rId139" Type="http://schemas.openxmlformats.org/officeDocument/2006/relationships/image" Target="../media/image152.png"/><Relationship Id="rId346" Type="http://schemas.openxmlformats.org/officeDocument/2006/relationships/customXml" Target="../ink/ink257.xml"/><Relationship Id="rId553" Type="http://schemas.openxmlformats.org/officeDocument/2006/relationships/customXml" Target="../ink/ink362.xml"/><Relationship Id="rId192" Type="http://schemas.openxmlformats.org/officeDocument/2006/relationships/customXml" Target="../ink/ink179.xml"/><Relationship Id="rId206" Type="http://schemas.openxmlformats.org/officeDocument/2006/relationships/customXml" Target="../ink/ink186.xml"/><Relationship Id="rId413" Type="http://schemas.openxmlformats.org/officeDocument/2006/relationships/image" Target="../media/image287.png"/><Relationship Id="rId497" Type="http://schemas.openxmlformats.org/officeDocument/2006/relationships/customXml" Target="../ink/ink334.xml"/><Relationship Id="rId357" Type="http://schemas.openxmlformats.org/officeDocument/2006/relationships/customXml" Target="../ink/ink263.xml"/><Relationship Id="rId54" Type="http://schemas.openxmlformats.org/officeDocument/2006/relationships/customXml" Target="../ink/ink110.xml"/><Relationship Id="rId96" Type="http://schemas.openxmlformats.org/officeDocument/2006/relationships/customXml" Target="../ink/ink131.xml"/><Relationship Id="rId161" Type="http://schemas.openxmlformats.org/officeDocument/2006/relationships/image" Target="../media/image163.png"/><Relationship Id="rId217" Type="http://schemas.openxmlformats.org/officeDocument/2006/relationships/image" Target="../media/image191.png"/><Relationship Id="rId399" Type="http://schemas.openxmlformats.org/officeDocument/2006/relationships/image" Target="../media/image280.png"/><Relationship Id="rId259" Type="http://schemas.openxmlformats.org/officeDocument/2006/relationships/image" Target="../media/image211.png"/><Relationship Id="rId424" Type="http://schemas.openxmlformats.org/officeDocument/2006/relationships/customXml" Target="../ink/ink297.xml"/><Relationship Id="rId466" Type="http://schemas.openxmlformats.org/officeDocument/2006/relationships/image" Target="../media/image313.png"/><Relationship Id="rId23" Type="http://schemas.openxmlformats.org/officeDocument/2006/relationships/image" Target="../media/image94.png"/><Relationship Id="rId119" Type="http://schemas.openxmlformats.org/officeDocument/2006/relationships/image" Target="../media/image142.png"/><Relationship Id="rId270" Type="http://schemas.openxmlformats.org/officeDocument/2006/relationships/customXml" Target="../ink/ink219.xml"/><Relationship Id="rId326" Type="http://schemas.openxmlformats.org/officeDocument/2006/relationships/customXml" Target="../ink/ink247.xml"/><Relationship Id="rId533" Type="http://schemas.openxmlformats.org/officeDocument/2006/relationships/customXml" Target="../ink/ink352.xml"/><Relationship Id="rId65" Type="http://schemas.openxmlformats.org/officeDocument/2006/relationships/image" Target="../media/image115.png"/><Relationship Id="rId130" Type="http://schemas.openxmlformats.org/officeDocument/2006/relationships/customXml" Target="../ink/ink148.xml"/><Relationship Id="rId368" Type="http://schemas.openxmlformats.org/officeDocument/2006/relationships/customXml" Target="../ink/ink269.xml"/><Relationship Id="rId172" Type="http://schemas.openxmlformats.org/officeDocument/2006/relationships/customXml" Target="../ink/ink169.xml"/><Relationship Id="rId228" Type="http://schemas.openxmlformats.org/officeDocument/2006/relationships/customXml" Target="../ink/ink197.xml"/><Relationship Id="rId435" Type="http://schemas.openxmlformats.org/officeDocument/2006/relationships/image" Target="../media/image298.png"/><Relationship Id="rId477" Type="http://schemas.openxmlformats.org/officeDocument/2006/relationships/customXml" Target="../ink/ink324.xml"/><Relationship Id="rId281" Type="http://schemas.openxmlformats.org/officeDocument/2006/relationships/image" Target="../media/image222.png"/><Relationship Id="rId337" Type="http://schemas.openxmlformats.org/officeDocument/2006/relationships/image" Target="../media/image250.png"/><Relationship Id="rId502" Type="http://schemas.openxmlformats.org/officeDocument/2006/relationships/image" Target="../media/image331.png"/><Relationship Id="rId34" Type="http://schemas.openxmlformats.org/officeDocument/2006/relationships/customXml" Target="../ink/ink100.xml"/><Relationship Id="rId76" Type="http://schemas.openxmlformats.org/officeDocument/2006/relationships/customXml" Target="../ink/ink121.xml"/><Relationship Id="rId141" Type="http://schemas.openxmlformats.org/officeDocument/2006/relationships/image" Target="../media/image153.png"/><Relationship Id="rId379" Type="http://schemas.openxmlformats.org/officeDocument/2006/relationships/image" Target="../media/image270.png"/><Relationship Id="rId544" Type="http://schemas.openxmlformats.org/officeDocument/2006/relationships/image" Target="../media/image352.png"/><Relationship Id="rId7" Type="http://schemas.openxmlformats.org/officeDocument/2006/relationships/image" Target="../media/image86.png"/><Relationship Id="rId183" Type="http://schemas.openxmlformats.org/officeDocument/2006/relationships/image" Target="../media/image174.png"/><Relationship Id="rId239" Type="http://schemas.openxmlformats.org/officeDocument/2006/relationships/customXml" Target="../ink/ink203.xml"/><Relationship Id="rId390" Type="http://schemas.openxmlformats.org/officeDocument/2006/relationships/customXml" Target="../ink/ink280.xml"/><Relationship Id="rId404" Type="http://schemas.openxmlformats.org/officeDocument/2006/relationships/customXml" Target="../ink/ink287.xml"/><Relationship Id="rId446" Type="http://schemas.openxmlformats.org/officeDocument/2006/relationships/customXml" Target="../ink/ink308.xml"/><Relationship Id="rId250" Type="http://schemas.openxmlformats.org/officeDocument/2006/relationships/customXml" Target="../ink/ink209.xml"/><Relationship Id="rId292" Type="http://schemas.openxmlformats.org/officeDocument/2006/relationships/customXml" Target="../ink/ink230.xml"/><Relationship Id="rId306" Type="http://schemas.openxmlformats.org/officeDocument/2006/relationships/customXml" Target="../ink/ink237.xml"/><Relationship Id="rId488" Type="http://schemas.openxmlformats.org/officeDocument/2006/relationships/image" Target="../media/image324.png"/><Relationship Id="rId45" Type="http://schemas.openxmlformats.org/officeDocument/2006/relationships/image" Target="../media/image105.png"/><Relationship Id="rId87" Type="http://schemas.openxmlformats.org/officeDocument/2006/relationships/image" Target="../media/image126.png"/><Relationship Id="rId110" Type="http://schemas.openxmlformats.org/officeDocument/2006/relationships/customXml" Target="../ink/ink138.xml"/><Relationship Id="rId348" Type="http://schemas.openxmlformats.org/officeDocument/2006/relationships/customXml" Target="../ink/ink258.xml"/><Relationship Id="rId513" Type="http://schemas.openxmlformats.org/officeDocument/2006/relationships/customXml" Target="../ink/ink342.xml"/><Relationship Id="rId555" Type="http://schemas.openxmlformats.org/officeDocument/2006/relationships/customXml" Target="../ink/ink363.xml"/><Relationship Id="rId152" Type="http://schemas.openxmlformats.org/officeDocument/2006/relationships/customXml" Target="../ink/ink159.xml"/><Relationship Id="rId194" Type="http://schemas.openxmlformats.org/officeDocument/2006/relationships/customXml" Target="../ink/ink180.xml"/><Relationship Id="rId208" Type="http://schemas.openxmlformats.org/officeDocument/2006/relationships/customXml" Target="../ink/ink187.xml"/><Relationship Id="rId415" Type="http://schemas.openxmlformats.org/officeDocument/2006/relationships/image" Target="../media/image288.png"/><Relationship Id="rId457" Type="http://schemas.openxmlformats.org/officeDocument/2006/relationships/customXml" Target="../ink/ink314.xml"/><Relationship Id="rId261" Type="http://schemas.openxmlformats.org/officeDocument/2006/relationships/image" Target="../media/image212.png"/><Relationship Id="rId499" Type="http://schemas.openxmlformats.org/officeDocument/2006/relationships/customXml" Target="../ink/ink335.xml"/><Relationship Id="rId14" Type="http://schemas.openxmlformats.org/officeDocument/2006/relationships/customXml" Target="../ink/ink90.xml"/><Relationship Id="rId56" Type="http://schemas.openxmlformats.org/officeDocument/2006/relationships/customXml" Target="../ink/ink111.xml"/><Relationship Id="rId317" Type="http://schemas.openxmlformats.org/officeDocument/2006/relationships/image" Target="../media/image240.png"/><Relationship Id="rId359" Type="http://schemas.openxmlformats.org/officeDocument/2006/relationships/customXml" Target="../ink/ink264.xml"/><Relationship Id="rId524" Type="http://schemas.openxmlformats.org/officeDocument/2006/relationships/image" Target="../media/image342.png"/><Relationship Id="rId98" Type="http://schemas.openxmlformats.org/officeDocument/2006/relationships/customXml" Target="../ink/ink132.xml"/><Relationship Id="rId121" Type="http://schemas.openxmlformats.org/officeDocument/2006/relationships/image" Target="../media/image143.png"/><Relationship Id="rId163" Type="http://schemas.openxmlformats.org/officeDocument/2006/relationships/image" Target="../media/image164.png"/><Relationship Id="rId219" Type="http://schemas.openxmlformats.org/officeDocument/2006/relationships/image" Target="../media/image192.png"/><Relationship Id="rId370" Type="http://schemas.openxmlformats.org/officeDocument/2006/relationships/customXml" Target="../ink/ink270.xml"/><Relationship Id="rId426" Type="http://schemas.openxmlformats.org/officeDocument/2006/relationships/customXml" Target="../ink/ink298.xml"/><Relationship Id="rId230" Type="http://schemas.openxmlformats.org/officeDocument/2006/relationships/customXml" Target="../ink/ink198.xml"/><Relationship Id="rId468" Type="http://schemas.openxmlformats.org/officeDocument/2006/relationships/image" Target="../media/image314.png"/><Relationship Id="rId25" Type="http://schemas.openxmlformats.org/officeDocument/2006/relationships/image" Target="../media/image95.png"/><Relationship Id="rId67" Type="http://schemas.openxmlformats.org/officeDocument/2006/relationships/image" Target="../media/image116.png"/><Relationship Id="rId272" Type="http://schemas.openxmlformats.org/officeDocument/2006/relationships/customXml" Target="../ink/ink220.xml"/><Relationship Id="rId328" Type="http://schemas.openxmlformats.org/officeDocument/2006/relationships/customXml" Target="../ink/ink248.xml"/><Relationship Id="rId535" Type="http://schemas.openxmlformats.org/officeDocument/2006/relationships/customXml" Target="../ink/ink353.xml"/><Relationship Id="rId132" Type="http://schemas.openxmlformats.org/officeDocument/2006/relationships/customXml" Target="../ink/ink149.xml"/><Relationship Id="rId174" Type="http://schemas.openxmlformats.org/officeDocument/2006/relationships/customXml" Target="../ink/ink170.xml"/><Relationship Id="rId381" Type="http://schemas.openxmlformats.org/officeDocument/2006/relationships/image" Target="../media/image271.png"/><Relationship Id="rId241" Type="http://schemas.openxmlformats.org/officeDocument/2006/relationships/customXml" Target="../ink/ink204.xml"/><Relationship Id="rId437" Type="http://schemas.openxmlformats.org/officeDocument/2006/relationships/image" Target="../media/image299.png"/><Relationship Id="rId479" Type="http://schemas.openxmlformats.org/officeDocument/2006/relationships/customXml" Target="../ink/ink325.xml"/><Relationship Id="rId36" Type="http://schemas.openxmlformats.org/officeDocument/2006/relationships/customXml" Target="../ink/ink101.xml"/><Relationship Id="rId283" Type="http://schemas.openxmlformats.org/officeDocument/2006/relationships/image" Target="../media/image223.png"/><Relationship Id="rId339" Type="http://schemas.openxmlformats.org/officeDocument/2006/relationships/image" Target="../media/image251.png"/><Relationship Id="rId490" Type="http://schemas.openxmlformats.org/officeDocument/2006/relationships/image" Target="../media/image325.png"/><Relationship Id="rId504" Type="http://schemas.openxmlformats.org/officeDocument/2006/relationships/image" Target="../media/image332.png"/><Relationship Id="rId546" Type="http://schemas.openxmlformats.org/officeDocument/2006/relationships/image" Target="../media/image353.png"/><Relationship Id="rId78" Type="http://schemas.openxmlformats.org/officeDocument/2006/relationships/customXml" Target="../ink/ink122.xml"/><Relationship Id="rId101" Type="http://schemas.openxmlformats.org/officeDocument/2006/relationships/image" Target="../media/image133.png"/><Relationship Id="rId143" Type="http://schemas.openxmlformats.org/officeDocument/2006/relationships/image" Target="../media/image154.png"/><Relationship Id="rId185" Type="http://schemas.openxmlformats.org/officeDocument/2006/relationships/image" Target="../media/image175.png"/><Relationship Id="rId350" Type="http://schemas.openxmlformats.org/officeDocument/2006/relationships/customXml" Target="../ink/ink259.xml"/><Relationship Id="rId406" Type="http://schemas.openxmlformats.org/officeDocument/2006/relationships/customXml" Target="../ink/ink288.xml"/><Relationship Id="rId9" Type="http://schemas.openxmlformats.org/officeDocument/2006/relationships/image" Target="../media/image87.png"/><Relationship Id="rId210" Type="http://schemas.openxmlformats.org/officeDocument/2006/relationships/customXml" Target="../ink/ink188.xml"/><Relationship Id="rId392" Type="http://schemas.openxmlformats.org/officeDocument/2006/relationships/customXml" Target="../ink/ink281.xml"/><Relationship Id="rId448" Type="http://schemas.openxmlformats.org/officeDocument/2006/relationships/customXml" Target="../ink/ink309.xml"/><Relationship Id="rId252" Type="http://schemas.openxmlformats.org/officeDocument/2006/relationships/customXml" Target="../ink/ink210.xml"/><Relationship Id="rId294" Type="http://schemas.openxmlformats.org/officeDocument/2006/relationships/customXml" Target="../ink/ink231.xml"/><Relationship Id="rId308" Type="http://schemas.openxmlformats.org/officeDocument/2006/relationships/customXml" Target="../ink/ink238.xml"/><Relationship Id="rId515" Type="http://schemas.openxmlformats.org/officeDocument/2006/relationships/customXml" Target="../ink/ink343.xml"/><Relationship Id="rId47" Type="http://schemas.openxmlformats.org/officeDocument/2006/relationships/image" Target="../media/image106.png"/><Relationship Id="rId89" Type="http://schemas.openxmlformats.org/officeDocument/2006/relationships/image" Target="../media/image127.png"/><Relationship Id="rId112" Type="http://schemas.openxmlformats.org/officeDocument/2006/relationships/customXml" Target="../ink/ink139.xml"/><Relationship Id="rId154" Type="http://schemas.openxmlformats.org/officeDocument/2006/relationships/customXml" Target="../ink/ink160.xml"/><Relationship Id="rId361" Type="http://schemas.openxmlformats.org/officeDocument/2006/relationships/customXml" Target="../ink/ink265.xml"/><Relationship Id="rId196" Type="http://schemas.openxmlformats.org/officeDocument/2006/relationships/customXml" Target="../ink/ink181.xml"/><Relationship Id="rId417" Type="http://schemas.openxmlformats.org/officeDocument/2006/relationships/image" Target="../media/image289.png"/><Relationship Id="rId459" Type="http://schemas.openxmlformats.org/officeDocument/2006/relationships/customXml" Target="../ink/ink315.xml"/><Relationship Id="rId16" Type="http://schemas.openxmlformats.org/officeDocument/2006/relationships/customXml" Target="../ink/ink91.xml"/><Relationship Id="rId221" Type="http://schemas.openxmlformats.org/officeDocument/2006/relationships/image" Target="../media/image193.png"/><Relationship Id="rId263" Type="http://schemas.openxmlformats.org/officeDocument/2006/relationships/image" Target="../media/image213.png"/><Relationship Id="rId319" Type="http://schemas.openxmlformats.org/officeDocument/2006/relationships/image" Target="../media/image241.png"/><Relationship Id="rId470" Type="http://schemas.openxmlformats.org/officeDocument/2006/relationships/image" Target="../media/image315.png"/><Relationship Id="rId526" Type="http://schemas.openxmlformats.org/officeDocument/2006/relationships/image" Target="../media/image343.png"/><Relationship Id="rId58" Type="http://schemas.openxmlformats.org/officeDocument/2006/relationships/customXml" Target="../ink/ink112.xml"/><Relationship Id="rId123" Type="http://schemas.openxmlformats.org/officeDocument/2006/relationships/image" Target="../media/image144.png"/><Relationship Id="rId330" Type="http://schemas.openxmlformats.org/officeDocument/2006/relationships/customXml" Target="../ink/ink249.xml"/><Relationship Id="rId165" Type="http://schemas.openxmlformats.org/officeDocument/2006/relationships/image" Target="../media/image165.png"/><Relationship Id="rId372" Type="http://schemas.openxmlformats.org/officeDocument/2006/relationships/customXml" Target="../ink/ink271.xml"/><Relationship Id="rId428" Type="http://schemas.openxmlformats.org/officeDocument/2006/relationships/customXml" Target="../ink/ink299.xml"/><Relationship Id="rId232" Type="http://schemas.openxmlformats.org/officeDocument/2006/relationships/customXml" Target="../ink/ink199.xml"/><Relationship Id="rId274" Type="http://schemas.openxmlformats.org/officeDocument/2006/relationships/customXml" Target="../ink/ink221.xml"/><Relationship Id="rId481" Type="http://schemas.openxmlformats.org/officeDocument/2006/relationships/customXml" Target="../ink/ink326.xml"/><Relationship Id="rId27" Type="http://schemas.openxmlformats.org/officeDocument/2006/relationships/image" Target="../media/image96.png"/><Relationship Id="rId69" Type="http://schemas.openxmlformats.org/officeDocument/2006/relationships/image" Target="../media/image117.png"/><Relationship Id="rId134" Type="http://schemas.openxmlformats.org/officeDocument/2006/relationships/customXml" Target="../ink/ink150.xml"/><Relationship Id="rId537" Type="http://schemas.openxmlformats.org/officeDocument/2006/relationships/customXml" Target="../ink/ink354.xml"/><Relationship Id="rId80" Type="http://schemas.openxmlformats.org/officeDocument/2006/relationships/customXml" Target="../ink/ink123.xml"/><Relationship Id="rId176" Type="http://schemas.openxmlformats.org/officeDocument/2006/relationships/customXml" Target="../ink/ink171.xml"/><Relationship Id="rId341" Type="http://schemas.openxmlformats.org/officeDocument/2006/relationships/image" Target="../media/image252.png"/><Relationship Id="rId383" Type="http://schemas.openxmlformats.org/officeDocument/2006/relationships/image" Target="../media/image272.png"/><Relationship Id="rId439" Type="http://schemas.openxmlformats.org/officeDocument/2006/relationships/image" Target="../media/image300.png"/><Relationship Id="rId201" Type="http://schemas.openxmlformats.org/officeDocument/2006/relationships/image" Target="../media/image183.png"/><Relationship Id="rId243" Type="http://schemas.openxmlformats.org/officeDocument/2006/relationships/customXml" Target="../ink/ink205.xml"/><Relationship Id="rId285" Type="http://schemas.openxmlformats.org/officeDocument/2006/relationships/image" Target="../media/image224.png"/><Relationship Id="rId450" Type="http://schemas.openxmlformats.org/officeDocument/2006/relationships/customXml" Target="../ink/ink310.xml"/><Relationship Id="rId506" Type="http://schemas.openxmlformats.org/officeDocument/2006/relationships/image" Target="../media/image333.png"/><Relationship Id="rId38" Type="http://schemas.openxmlformats.org/officeDocument/2006/relationships/customXml" Target="../ink/ink102.xml"/><Relationship Id="rId103" Type="http://schemas.openxmlformats.org/officeDocument/2006/relationships/image" Target="../media/image134.png"/><Relationship Id="rId310" Type="http://schemas.openxmlformats.org/officeDocument/2006/relationships/customXml" Target="../ink/ink239.xml"/><Relationship Id="rId492" Type="http://schemas.openxmlformats.org/officeDocument/2006/relationships/image" Target="../media/image326.png"/><Relationship Id="rId548" Type="http://schemas.openxmlformats.org/officeDocument/2006/relationships/image" Target="../media/image354.png"/><Relationship Id="rId91" Type="http://schemas.openxmlformats.org/officeDocument/2006/relationships/image" Target="../media/image128.png"/><Relationship Id="rId145" Type="http://schemas.openxmlformats.org/officeDocument/2006/relationships/image" Target="../media/image155.png"/><Relationship Id="rId187" Type="http://schemas.openxmlformats.org/officeDocument/2006/relationships/image" Target="../media/image176.png"/><Relationship Id="rId352" Type="http://schemas.openxmlformats.org/officeDocument/2006/relationships/customXml" Target="../ink/ink260.xml"/><Relationship Id="rId394" Type="http://schemas.openxmlformats.org/officeDocument/2006/relationships/customXml" Target="../ink/ink282.xml"/><Relationship Id="rId408" Type="http://schemas.openxmlformats.org/officeDocument/2006/relationships/customXml" Target="../ink/ink289.xml"/><Relationship Id="rId212" Type="http://schemas.openxmlformats.org/officeDocument/2006/relationships/customXml" Target="../ink/ink189.xml"/><Relationship Id="rId254" Type="http://schemas.openxmlformats.org/officeDocument/2006/relationships/customXml" Target="../ink/ink211.xml"/><Relationship Id="rId49" Type="http://schemas.openxmlformats.org/officeDocument/2006/relationships/image" Target="../media/image107.png"/><Relationship Id="rId114" Type="http://schemas.openxmlformats.org/officeDocument/2006/relationships/customXml" Target="../ink/ink140.xml"/><Relationship Id="rId296" Type="http://schemas.openxmlformats.org/officeDocument/2006/relationships/customXml" Target="../ink/ink232.xml"/><Relationship Id="rId461" Type="http://schemas.openxmlformats.org/officeDocument/2006/relationships/customXml" Target="../ink/ink316.xml"/><Relationship Id="rId517" Type="http://schemas.openxmlformats.org/officeDocument/2006/relationships/customXml" Target="../ink/ink344.xml"/><Relationship Id="rId60" Type="http://schemas.openxmlformats.org/officeDocument/2006/relationships/customXml" Target="../ink/ink113.xml"/><Relationship Id="rId156" Type="http://schemas.openxmlformats.org/officeDocument/2006/relationships/customXml" Target="../ink/ink161.xml"/><Relationship Id="rId198" Type="http://schemas.openxmlformats.org/officeDocument/2006/relationships/customXml" Target="../ink/ink182.xml"/><Relationship Id="rId321" Type="http://schemas.openxmlformats.org/officeDocument/2006/relationships/image" Target="../media/image242.png"/><Relationship Id="rId363" Type="http://schemas.openxmlformats.org/officeDocument/2006/relationships/customXml" Target="../ink/ink266.xml"/><Relationship Id="rId419" Type="http://schemas.openxmlformats.org/officeDocument/2006/relationships/image" Target="../media/image290.png"/><Relationship Id="rId223" Type="http://schemas.openxmlformats.org/officeDocument/2006/relationships/image" Target="../media/image194.png"/><Relationship Id="rId430" Type="http://schemas.openxmlformats.org/officeDocument/2006/relationships/customXml" Target="../ink/ink300.xml"/><Relationship Id="rId18" Type="http://schemas.openxmlformats.org/officeDocument/2006/relationships/customXml" Target="../ink/ink92.xml"/><Relationship Id="rId265" Type="http://schemas.openxmlformats.org/officeDocument/2006/relationships/image" Target="../media/image214.png"/><Relationship Id="rId472" Type="http://schemas.openxmlformats.org/officeDocument/2006/relationships/image" Target="../media/image316.png"/><Relationship Id="rId528" Type="http://schemas.openxmlformats.org/officeDocument/2006/relationships/image" Target="../media/image344.png"/><Relationship Id="rId125" Type="http://schemas.openxmlformats.org/officeDocument/2006/relationships/image" Target="../media/image145.png"/><Relationship Id="rId167" Type="http://schemas.openxmlformats.org/officeDocument/2006/relationships/image" Target="../media/image166.png"/><Relationship Id="rId332" Type="http://schemas.openxmlformats.org/officeDocument/2006/relationships/customXml" Target="../ink/ink250.xml"/><Relationship Id="rId374" Type="http://schemas.openxmlformats.org/officeDocument/2006/relationships/customXml" Target="../ink/ink272.xml"/><Relationship Id="rId71" Type="http://schemas.openxmlformats.org/officeDocument/2006/relationships/image" Target="../media/image118.png"/><Relationship Id="rId234" Type="http://schemas.openxmlformats.org/officeDocument/2006/relationships/customXml" Target="../ink/ink200.xml"/><Relationship Id="rId2" Type="http://schemas.openxmlformats.org/officeDocument/2006/relationships/customXml" Target="../ink/ink84.xml"/><Relationship Id="rId29" Type="http://schemas.openxmlformats.org/officeDocument/2006/relationships/image" Target="../media/image97.png"/><Relationship Id="rId276" Type="http://schemas.openxmlformats.org/officeDocument/2006/relationships/customXml" Target="../ink/ink222.xml"/><Relationship Id="rId441" Type="http://schemas.openxmlformats.org/officeDocument/2006/relationships/image" Target="../media/image301.png"/><Relationship Id="rId483" Type="http://schemas.openxmlformats.org/officeDocument/2006/relationships/customXml" Target="../ink/ink327.xml"/><Relationship Id="rId539" Type="http://schemas.openxmlformats.org/officeDocument/2006/relationships/customXml" Target="../ink/ink355.xml"/><Relationship Id="rId40" Type="http://schemas.openxmlformats.org/officeDocument/2006/relationships/customXml" Target="../ink/ink103.xml"/><Relationship Id="rId136" Type="http://schemas.openxmlformats.org/officeDocument/2006/relationships/customXml" Target="../ink/ink151.xml"/><Relationship Id="rId178" Type="http://schemas.openxmlformats.org/officeDocument/2006/relationships/customXml" Target="../ink/ink172.xml"/><Relationship Id="rId301" Type="http://schemas.openxmlformats.org/officeDocument/2006/relationships/image" Target="../media/image232.png"/><Relationship Id="rId343" Type="http://schemas.openxmlformats.org/officeDocument/2006/relationships/image" Target="../media/image253.png"/><Relationship Id="rId550" Type="http://schemas.openxmlformats.org/officeDocument/2006/relationships/image" Target="../media/image355.png"/><Relationship Id="rId82" Type="http://schemas.openxmlformats.org/officeDocument/2006/relationships/customXml" Target="../ink/ink124.xml"/><Relationship Id="rId203" Type="http://schemas.openxmlformats.org/officeDocument/2006/relationships/image" Target="../media/image184.png"/><Relationship Id="rId385" Type="http://schemas.openxmlformats.org/officeDocument/2006/relationships/image" Target="../media/image273.png"/><Relationship Id="rId245" Type="http://schemas.openxmlformats.org/officeDocument/2006/relationships/image" Target="../media/image204.png"/><Relationship Id="rId287" Type="http://schemas.openxmlformats.org/officeDocument/2006/relationships/image" Target="../media/image225.png"/><Relationship Id="rId410" Type="http://schemas.openxmlformats.org/officeDocument/2006/relationships/customXml" Target="../ink/ink290.xml"/><Relationship Id="rId452" Type="http://schemas.openxmlformats.org/officeDocument/2006/relationships/image" Target="../media/image306.png"/><Relationship Id="rId494" Type="http://schemas.openxmlformats.org/officeDocument/2006/relationships/image" Target="../media/image327.png"/><Relationship Id="rId508" Type="http://schemas.openxmlformats.org/officeDocument/2006/relationships/image" Target="../media/image334.png"/><Relationship Id="rId105" Type="http://schemas.openxmlformats.org/officeDocument/2006/relationships/image" Target="../media/image135.png"/><Relationship Id="rId147" Type="http://schemas.openxmlformats.org/officeDocument/2006/relationships/image" Target="../media/image156.png"/><Relationship Id="rId312" Type="http://schemas.openxmlformats.org/officeDocument/2006/relationships/customXml" Target="../ink/ink240.xml"/><Relationship Id="rId354" Type="http://schemas.openxmlformats.org/officeDocument/2006/relationships/customXml" Target="../ink/ink261.xml"/><Relationship Id="rId51" Type="http://schemas.openxmlformats.org/officeDocument/2006/relationships/image" Target="../media/image108.png"/><Relationship Id="rId93" Type="http://schemas.openxmlformats.org/officeDocument/2006/relationships/image" Target="../media/image129.png"/><Relationship Id="rId189" Type="http://schemas.openxmlformats.org/officeDocument/2006/relationships/image" Target="../media/image177.png"/><Relationship Id="rId396" Type="http://schemas.openxmlformats.org/officeDocument/2006/relationships/customXml" Target="../ink/ink283.xml"/><Relationship Id="rId214" Type="http://schemas.openxmlformats.org/officeDocument/2006/relationships/customXml" Target="../ink/ink190.xml"/><Relationship Id="rId256" Type="http://schemas.openxmlformats.org/officeDocument/2006/relationships/customXml" Target="../ink/ink212.xml"/><Relationship Id="rId298" Type="http://schemas.openxmlformats.org/officeDocument/2006/relationships/customXml" Target="../ink/ink233.xml"/><Relationship Id="rId421" Type="http://schemas.openxmlformats.org/officeDocument/2006/relationships/image" Target="../media/image291.png"/><Relationship Id="rId463" Type="http://schemas.openxmlformats.org/officeDocument/2006/relationships/customXml" Target="../ink/ink317.xml"/><Relationship Id="rId519" Type="http://schemas.openxmlformats.org/officeDocument/2006/relationships/customXml" Target="../ink/ink345.xml"/><Relationship Id="rId116" Type="http://schemas.openxmlformats.org/officeDocument/2006/relationships/customXml" Target="../ink/ink141.xml"/><Relationship Id="rId158" Type="http://schemas.openxmlformats.org/officeDocument/2006/relationships/customXml" Target="../ink/ink162.xml"/><Relationship Id="rId323" Type="http://schemas.openxmlformats.org/officeDocument/2006/relationships/image" Target="../media/image243.png"/><Relationship Id="rId530" Type="http://schemas.openxmlformats.org/officeDocument/2006/relationships/image" Target="../media/image345.png"/><Relationship Id="rId20" Type="http://schemas.openxmlformats.org/officeDocument/2006/relationships/customXml" Target="../ink/ink93.xml"/><Relationship Id="rId62" Type="http://schemas.openxmlformats.org/officeDocument/2006/relationships/customXml" Target="../ink/ink114.xml"/><Relationship Id="rId365" Type="http://schemas.openxmlformats.org/officeDocument/2006/relationships/customXml" Target="../ink/ink267.xml"/><Relationship Id="rId225" Type="http://schemas.openxmlformats.org/officeDocument/2006/relationships/image" Target="../media/image195.png"/><Relationship Id="rId267" Type="http://schemas.openxmlformats.org/officeDocument/2006/relationships/image" Target="../media/image215.png"/><Relationship Id="rId432" Type="http://schemas.openxmlformats.org/officeDocument/2006/relationships/customXml" Target="../ink/ink301.xml"/><Relationship Id="rId474" Type="http://schemas.openxmlformats.org/officeDocument/2006/relationships/image" Target="../media/image317.png"/><Relationship Id="rId127" Type="http://schemas.openxmlformats.org/officeDocument/2006/relationships/image" Target="../media/image146.png"/><Relationship Id="rId31" Type="http://schemas.openxmlformats.org/officeDocument/2006/relationships/image" Target="../media/image98.png"/><Relationship Id="rId73" Type="http://schemas.openxmlformats.org/officeDocument/2006/relationships/image" Target="../media/image119.png"/><Relationship Id="rId169" Type="http://schemas.openxmlformats.org/officeDocument/2006/relationships/image" Target="../media/image167.png"/><Relationship Id="rId334" Type="http://schemas.openxmlformats.org/officeDocument/2006/relationships/customXml" Target="../ink/ink251.xml"/><Relationship Id="rId376" Type="http://schemas.openxmlformats.org/officeDocument/2006/relationships/customXml" Target="../ink/ink273.xml"/><Relationship Id="rId541" Type="http://schemas.openxmlformats.org/officeDocument/2006/relationships/customXml" Target="../ink/ink356.xml"/><Relationship Id="rId4" Type="http://schemas.openxmlformats.org/officeDocument/2006/relationships/customXml" Target="../ink/ink85.xml"/><Relationship Id="rId180" Type="http://schemas.openxmlformats.org/officeDocument/2006/relationships/customXml" Target="../ink/ink173.xml"/><Relationship Id="rId236" Type="http://schemas.openxmlformats.org/officeDocument/2006/relationships/customXml" Target="../ink/ink201.xml"/><Relationship Id="rId278" Type="http://schemas.openxmlformats.org/officeDocument/2006/relationships/customXml" Target="../ink/ink223.xml"/><Relationship Id="rId401" Type="http://schemas.openxmlformats.org/officeDocument/2006/relationships/image" Target="../media/image281.png"/><Relationship Id="rId443" Type="http://schemas.openxmlformats.org/officeDocument/2006/relationships/image" Target="../media/image302.png"/><Relationship Id="rId303" Type="http://schemas.openxmlformats.org/officeDocument/2006/relationships/image" Target="../media/image233.png"/><Relationship Id="rId485" Type="http://schemas.openxmlformats.org/officeDocument/2006/relationships/customXml" Target="../ink/ink328.xml"/><Relationship Id="rId42" Type="http://schemas.openxmlformats.org/officeDocument/2006/relationships/customXml" Target="../ink/ink104.xml"/><Relationship Id="rId84" Type="http://schemas.openxmlformats.org/officeDocument/2006/relationships/customXml" Target="../ink/ink125.xml"/><Relationship Id="rId138" Type="http://schemas.openxmlformats.org/officeDocument/2006/relationships/customXml" Target="../ink/ink152.xml"/><Relationship Id="rId345" Type="http://schemas.openxmlformats.org/officeDocument/2006/relationships/image" Target="../media/image254.png"/><Relationship Id="rId387" Type="http://schemas.openxmlformats.org/officeDocument/2006/relationships/image" Target="../media/image274.png"/><Relationship Id="rId510" Type="http://schemas.openxmlformats.org/officeDocument/2006/relationships/image" Target="../media/image335.png"/><Relationship Id="rId552" Type="http://schemas.openxmlformats.org/officeDocument/2006/relationships/image" Target="../media/image356.png"/><Relationship Id="rId191" Type="http://schemas.openxmlformats.org/officeDocument/2006/relationships/image" Target="../media/image178.png"/><Relationship Id="rId205" Type="http://schemas.openxmlformats.org/officeDocument/2006/relationships/image" Target="../media/image185.png"/><Relationship Id="rId247" Type="http://schemas.openxmlformats.org/officeDocument/2006/relationships/image" Target="../media/image205.png"/><Relationship Id="rId412" Type="http://schemas.openxmlformats.org/officeDocument/2006/relationships/customXml" Target="../ink/ink291.xml"/><Relationship Id="rId107" Type="http://schemas.openxmlformats.org/officeDocument/2006/relationships/image" Target="../media/image136.png"/><Relationship Id="rId289" Type="http://schemas.openxmlformats.org/officeDocument/2006/relationships/image" Target="../media/image226.png"/><Relationship Id="rId454" Type="http://schemas.openxmlformats.org/officeDocument/2006/relationships/image" Target="../media/image307.png"/><Relationship Id="rId496" Type="http://schemas.openxmlformats.org/officeDocument/2006/relationships/image" Target="../media/image328.png"/><Relationship Id="rId11" Type="http://schemas.openxmlformats.org/officeDocument/2006/relationships/image" Target="../media/image88.png"/><Relationship Id="rId53" Type="http://schemas.openxmlformats.org/officeDocument/2006/relationships/image" Target="../media/image109.png"/><Relationship Id="rId149" Type="http://schemas.openxmlformats.org/officeDocument/2006/relationships/image" Target="../media/image157.png"/><Relationship Id="rId314" Type="http://schemas.openxmlformats.org/officeDocument/2006/relationships/customXml" Target="../ink/ink241.xml"/><Relationship Id="rId356" Type="http://schemas.openxmlformats.org/officeDocument/2006/relationships/customXml" Target="../ink/ink262.xml"/><Relationship Id="rId398" Type="http://schemas.openxmlformats.org/officeDocument/2006/relationships/customXml" Target="../ink/ink284.xml"/><Relationship Id="rId521" Type="http://schemas.openxmlformats.org/officeDocument/2006/relationships/customXml" Target="../ink/ink346.xml"/><Relationship Id="rId95" Type="http://schemas.openxmlformats.org/officeDocument/2006/relationships/image" Target="../media/image130.png"/><Relationship Id="rId160" Type="http://schemas.openxmlformats.org/officeDocument/2006/relationships/customXml" Target="../ink/ink163.xml"/><Relationship Id="rId216" Type="http://schemas.openxmlformats.org/officeDocument/2006/relationships/customXml" Target="../ink/ink191.xml"/><Relationship Id="rId423" Type="http://schemas.openxmlformats.org/officeDocument/2006/relationships/image" Target="../media/image292.png"/><Relationship Id="rId258" Type="http://schemas.openxmlformats.org/officeDocument/2006/relationships/customXml" Target="../ink/ink213.xml"/><Relationship Id="rId465" Type="http://schemas.openxmlformats.org/officeDocument/2006/relationships/customXml" Target="../ink/ink318.xml"/><Relationship Id="rId22" Type="http://schemas.openxmlformats.org/officeDocument/2006/relationships/customXml" Target="../ink/ink94.xml"/><Relationship Id="rId64" Type="http://schemas.openxmlformats.org/officeDocument/2006/relationships/customXml" Target="../ink/ink115.xml"/><Relationship Id="rId118" Type="http://schemas.openxmlformats.org/officeDocument/2006/relationships/customXml" Target="../ink/ink142.xml"/><Relationship Id="rId325" Type="http://schemas.openxmlformats.org/officeDocument/2006/relationships/image" Target="../media/image244.png"/><Relationship Id="rId367" Type="http://schemas.openxmlformats.org/officeDocument/2006/relationships/customXml" Target="../ink/ink268.xml"/><Relationship Id="rId532" Type="http://schemas.openxmlformats.org/officeDocument/2006/relationships/image" Target="../media/image346.png"/><Relationship Id="rId171" Type="http://schemas.openxmlformats.org/officeDocument/2006/relationships/image" Target="../media/image168.png"/><Relationship Id="rId227" Type="http://schemas.openxmlformats.org/officeDocument/2006/relationships/image" Target="../media/image196.png"/><Relationship Id="rId269" Type="http://schemas.openxmlformats.org/officeDocument/2006/relationships/image" Target="../media/image216.png"/><Relationship Id="rId434" Type="http://schemas.openxmlformats.org/officeDocument/2006/relationships/customXml" Target="../ink/ink302.xml"/><Relationship Id="rId476" Type="http://schemas.openxmlformats.org/officeDocument/2006/relationships/image" Target="../media/image318.png"/><Relationship Id="rId33" Type="http://schemas.openxmlformats.org/officeDocument/2006/relationships/image" Target="../media/image99.png"/><Relationship Id="rId129" Type="http://schemas.openxmlformats.org/officeDocument/2006/relationships/image" Target="../media/image147.png"/><Relationship Id="rId280" Type="http://schemas.openxmlformats.org/officeDocument/2006/relationships/customXml" Target="../ink/ink224.xml"/><Relationship Id="rId336" Type="http://schemas.openxmlformats.org/officeDocument/2006/relationships/customXml" Target="../ink/ink252.xml"/><Relationship Id="rId501" Type="http://schemas.openxmlformats.org/officeDocument/2006/relationships/customXml" Target="../ink/ink336.xml"/><Relationship Id="rId543" Type="http://schemas.openxmlformats.org/officeDocument/2006/relationships/customXml" Target="../ink/ink357.xml"/><Relationship Id="rId75" Type="http://schemas.openxmlformats.org/officeDocument/2006/relationships/image" Target="../media/image120.png"/><Relationship Id="rId140" Type="http://schemas.openxmlformats.org/officeDocument/2006/relationships/customXml" Target="../ink/ink153.xml"/><Relationship Id="rId182" Type="http://schemas.openxmlformats.org/officeDocument/2006/relationships/customXml" Target="../ink/ink174.xml"/><Relationship Id="rId378" Type="http://schemas.openxmlformats.org/officeDocument/2006/relationships/customXml" Target="../ink/ink274.xml"/><Relationship Id="rId403" Type="http://schemas.openxmlformats.org/officeDocument/2006/relationships/image" Target="../media/image282.png"/><Relationship Id="rId6" Type="http://schemas.openxmlformats.org/officeDocument/2006/relationships/customXml" Target="../ink/ink86.xml"/><Relationship Id="rId238" Type="http://schemas.openxmlformats.org/officeDocument/2006/relationships/customXml" Target="../ink/ink202.xml"/><Relationship Id="rId445" Type="http://schemas.openxmlformats.org/officeDocument/2006/relationships/image" Target="../media/image303.png"/><Relationship Id="rId487" Type="http://schemas.openxmlformats.org/officeDocument/2006/relationships/customXml" Target="../ink/ink329.xml"/><Relationship Id="rId291" Type="http://schemas.openxmlformats.org/officeDocument/2006/relationships/image" Target="../media/image227.png"/><Relationship Id="rId305" Type="http://schemas.openxmlformats.org/officeDocument/2006/relationships/image" Target="../media/image234.png"/><Relationship Id="rId347" Type="http://schemas.openxmlformats.org/officeDocument/2006/relationships/image" Target="../media/image255.png"/><Relationship Id="rId512" Type="http://schemas.openxmlformats.org/officeDocument/2006/relationships/image" Target="../media/image336.png"/><Relationship Id="rId44" Type="http://schemas.openxmlformats.org/officeDocument/2006/relationships/customXml" Target="../ink/ink105.xml"/><Relationship Id="rId86" Type="http://schemas.openxmlformats.org/officeDocument/2006/relationships/customXml" Target="../ink/ink126.xml"/><Relationship Id="rId151" Type="http://schemas.openxmlformats.org/officeDocument/2006/relationships/image" Target="../media/image158.png"/><Relationship Id="rId389" Type="http://schemas.openxmlformats.org/officeDocument/2006/relationships/image" Target="../media/image275.png"/><Relationship Id="rId554" Type="http://schemas.openxmlformats.org/officeDocument/2006/relationships/image" Target="../media/image357.png"/><Relationship Id="rId193" Type="http://schemas.openxmlformats.org/officeDocument/2006/relationships/image" Target="../media/image179.png"/><Relationship Id="rId207" Type="http://schemas.openxmlformats.org/officeDocument/2006/relationships/image" Target="../media/image186.png"/><Relationship Id="rId249" Type="http://schemas.openxmlformats.org/officeDocument/2006/relationships/image" Target="../media/image206.png"/><Relationship Id="rId414" Type="http://schemas.openxmlformats.org/officeDocument/2006/relationships/customXml" Target="../ink/ink292.xml"/><Relationship Id="rId456" Type="http://schemas.openxmlformats.org/officeDocument/2006/relationships/image" Target="../media/image308.png"/><Relationship Id="rId498" Type="http://schemas.openxmlformats.org/officeDocument/2006/relationships/image" Target="../media/image329.png"/><Relationship Id="rId13" Type="http://schemas.openxmlformats.org/officeDocument/2006/relationships/image" Target="../media/image89.png"/><Relationship Id="rId109" Type="http://schemas.openxmlformats.org/officeDocument/2006/relationships/image" Target="../media/image137.png"/><Relationship Id="rId260" Type="http://schemas.openxmlformats.org/officeDocument/2006/relationships/customXml" Target="../ink/ink214.xml"/><Relationship Id="rId316" Type="http://schemas.openxmlformats.org/officeDocument/2006/relationships/customXml" Target="../ink/ink242.xml"/><Relationship Id="rId523" Type="http://schemas.openxmlformats.org/officeDocument/2006/relationships/customXml" Target="../ink/ink347.xml"/><Relationship Id="rId55" Type="http://schemas.openxmlformats.org/officeDocument/2006/relationships/image" Target="../media/image110.png"/><Relationship Id="rId97" Type="http://schemas.openxmlformats.org/officeDocument/2006/relationships/image" Target="../media/image131.png"/><Relationship Id="rId120" Type="http://schemas.openxmlformats.org/officeDocument/2006/relationships/customXml" Target="../ink/ink143.xml"/><Relationship Id="rId358" Type="http://schemas.openxmlformats.org/officeDocument/2006/relationships/image" Target="../media/image260.png"/><Relationship Id="rId162" Type="http://schemas.openxmlformats.org/officeDocument/2006/relationships/customXml" Target="../ink/ink164.xml"/><Relationship Id="rId218" Type="http://schemas.openxmlformats.org/officeDocument/2006/relationships/customXml" Target="../ink/ink192.xml"/><Relationship Id="rId425" Type="http://schemas.openxmlformats.org/officeDocument/2006/relationships/image" Target="../media/image293.png"/><Relationship Id="rId467" Type="http://schemas.openxmlformats.org/officeDocument/2006/relationships/customXml" Target="../ink/ink319.xml"/><Relationship Id="rId271" Type="http://schemas.openxmlformats.org/officeDocument/2006/relationships/image" Target="../media/image217.png"/><Relationship Id="rId24" Type="http://schemas.openxmlformats.org/officeDocument/2006/relationships/customXml" Target="../ink/ink95.xml"/><Relationship Id="rId66" Type="http://schemas.openxmlformats.org/officeDocument/2006/relationships/customXml" Target="../ink/ink116.xml"/><Relationship Id="rId131" Type="http://schemas.openxmlformats.org/officeDocument/2006/relationships/image" Target="../media/image148.png"/><Relationship Id="rId327" Type="http://schemas.openxmlformats.org/officeDocument/2006/relationships/image" Target="../media/image245.png"/><Relationship Id="rId369" Type="http://schemas.openxmlformats.org/officeDocument/2006/relationships/image" Target="../media/image265.png"/><Relationship Id="rId534" Type="http://schemas.openxmlformats.org/officeDocument/2006/relationships/image" Target="../media/image347.png"/><Relationship Id="rId173" Type="http://schemas.openxmlformats.org/officeDocument/2006/relationships/image" Target="../media/image169.png"/><Relationship Id="rId229" Type="http://schemas.openxmlformats.org/officeDocument/2006/relationships/image" Target="../media/image197.png"/><Relationship Id="rId380" Type="http://schemas.openxmlformats.org/officeDocument/2006/relationships/customXml" Target="../ink/ink275.xml"/><Relationship Id="rId436" Type="http://schemas.openxmlformats.org/officeDocument/2006/relationships/customXml" Target="../ink/ink303.xml"/><Relationship Id="rId240" Type="http://schemas.openxmlformats.org/officeDocument/2006/relationships/image" Target="../media/image202.png"/><Relationship Id="rId478" Type="http://schemas.openxmlformats.org/officeDocument/2006/relationships/image" Target="../media/image319.png"/><Relationship Id="rId35" Type="http://schemas.openxmlformats.org/officeDocument/2006/relationships/image" Target="../media/image100.png"/><Relationship Id="rId77" Type="http://schemas.openxmlformats.org/officeDocument/2006/relationships/image" Target="../media/image121.png"/><Relationship Id="rId100" Type="http://schemas.openxmlformats.org/officeDocument/2006/relationships/customXml" Target="../ink/ink133.xml"/><Relationship Id="rId282" Type="http://schemas.openxmlformats.org/officeDocument/2006/relationships/customXml" Target="../ink/ink225.xml"/><Relationship Id="rId338" Type="http://schemas.openxmlformats.org/officeDocument/2006/relationships/customXml" Target="../ink/ink253.xml"/><Relationship Id="rId503" Type="http://schemas.openxmlformats.org/officeDocument/2006/relationships/customXml" Target="../ink/ink337.xml"/><Relationship Id="rId545" Type="http://schemas.openxmlformats.org/officeDocument/2006/relationships/customXml" Target="../ink/ink358.xml"/><Relationship Id="rId8" Type="http://schemas.openxmlformats.org/officeDocument/2006/relationships/customXml" Target="../ink/ink87.xml"/><Relationship Id="rId142" Type="http://schemas.openxmlformats.org/officeDocument/2006/relationships/customXml" Target="../ink/ink154.xml"/><Relationship Id="rId184" Type="http://schemas.openxmlformats.org/officeDocument/2006/relationships/customXml" Target="../ink/ink175.xml"/><Relationship Id="rId391" Type="http://schemas.openxmlformats.org/officeDocument/2006/relationships/image" Target="../media/image276.png"/><Relationship Id="rId405" Type="http://schemas.openxmlformats.org/officeDocument/2006/relationships/image" Target="../media/image283.png"/><Relationship Id="rId447" Type="http://schemas.openxmlformats.org/officeDocument/2006/relationships/image" Target="../media/image304.png"/><Relationship Id="rId251" Type="http://schemas.openxmlformats.org/officeDocument/2006/relationships/image" Target="../media/image207.png"/><Relationship Id="rId489" Type="http://schemas.openxmlformats.org/officeDocument/2006/relationships/customXml" Target="../ink/ink330.xml"/><Relationship Id="rId46" Type="http://schemas.openxmlformats.org/officeDocument/2006/relationships/customXml" Target="../ink/ink106.xml"/><Relationship Id="rId293" Type="http://schemas.openxmlformats.org/officeDocument/2006/relationships/image" Target="../media/image228.png"/><Relationship Id="rId307" Type="http://schemas.openxmlformats.org/officeDocument/2006/relationships/image" Target="../media/image235.png"/><Relationship Id="rId349" Type="http://schemas.openxmlformats.org/officeDocument/2006/relationships/image" Target="../media/image256.png"/><Relationship Id="rId514" Type="http://schemas.openxmlformats.org/officeDocument/2006/relationships/image" Target="../media/image337.png"/><Relationship Id="rId556" Type="http://schemas.openxmlformats.org/officeDocument/2006/relationships/image" Target="../media/image358.png"/><Relationship Id="rId88" Type="http://schemas.openxmlformats.org/officeDocument/2006/relationships/customXml" Target="../ink/ink127.xml"/><Relationship Id="rId111" Type="http://schemas.openxmlformats.org/officeDocument/2006/relationships/image" Target="../media/image138.png"/><Relationship Id="rId153" Type="http://schemas.openxmlformats.org/officeDocument/2006/relationships/image" Target="../media/image159.png"/><Relationship Id="rId195" Type="http://schemas.openxmlformats.org/officeDocument/2006/relationships/image" Target="../media/image180.png"/><Relationship Id="rId209" Type="http://schemas.openxmlformats.org/officeDocument/2006/relationships/image" Target="../media/image187.png"/><Relationship Id="rId360" Type="http://schemas.openxmlformats.org/officeDocument/2006/relationships/image" Target="../media/image261.png"/><Relationship Id="rId416" Type="http://schemas.openxmlformats.org/officeDocument/2006/relationships/customXml" Target="../ink/ink293.xml"/><Relationship Id="rId220" Type="http://schemas.openxmlformats.org/officeDocument/2006/relationships/customXml" Target="../ink/ink193.xml"/><Relationship Id="rId458" Type="http://schemas.openxmlformats.org/officeDocument/2006/relationships/image" Target="../media/image309.png"/><Relationship Id="rId15" Type="http://schemas.openxmlformats.org/officeDocument/2006/relationships/image" Target="../media/image90.png"/><Relationship Id="rId57" Type="http://schemas.openxmlformats.org/officeDocument/2006/relationships/image" Target="../media/image111.png"/><Relationship Id="rId262" Type="http://schemas.openxmlformats.org/officeDocument/2006/relationships/customXml" Target="../ink/ink215.xml"/><Relationship Id="rId318" Type="http://schemas.openxmlformats.org/officeDocument/2006/relationships/customXml" Target="../ink/ink243.xml"/><Relationship Id="rId525" Type="http://schemas.openxmlformats.org/officeDocument/2006/relationships/customXml" Target="../ink/ink348.xml"/><Relationship Id="rId99" Type="http://schemas.openxmlformats.org/officeDocument/2006/relationships/image" Target="../media/image132.png"/><Relationship Id="rId122" Type="http://schemas.openxmlformats.org/officeDocument/2006/relationships/customXml" Target="../ink/ink144.xml"/><Relationship Id="rId164" Type="http://schemas.openxmlformats.org/officeDocument/2006/relationships/customXml" Target="../ink/ink165.xml"/><Relationship Id="rId371" Type="http://schemas.openxmlformats.org/officeDocument/2006/relationships/image" Target="../media/image266.png"/><Relationship Id="rId427" Type="http://schemas.openxmlformats.org/officeDocument/2006/relationships/image" Target="../media/image294.png"/><Relationship Id="rId469" Type="http://schemas.openxmlformats.org/officeDocument/2006/relationships/customXml" Target="../ink/ink320.xml"/><Relationship Id="rId26" Type="http://schemas.openxmlformats.org/officeDocument/2006/relationships/customXml" Target="../ink/ink96.xml"/><Relationship Id="rId231" Type="http://schemas.openxmlformats.org/officeDocument/2006/relationships/image" Target="../media/image198.png"/><Relationship Id="rId273" Type="http://schemas.openxmlformats.org/officeDocument/2006/relationships/image" Target="../media/image218.png"/><Relationship Id="rId329" Type="http://schemas.openxmlformats.org/officeDocument/2006/relationships/image" Target="../media/image246.png"/><Relationship Id="rId480" Type="http://schemas.openxmlformats.org/officeDocument/2006/relationships/image" Target="../media/image320.png"/><Relationship Id="rId536" Type="http://schemas.openxmlformats.org/officeDocument/2006/relationships/image" Target="../media/image348.png"/><Relationship Id="rId68" Type="http://schemas.openxmlformats.org/officeDocument/2006/relationships/customXml" Target="../ink/ink117.xml"/><Relationship Id="rId133" Type="http://schemas.openxmlformats.org/officeDocument/2006/relationships/image" Target="../media/image149.png"/><Relationship Id="rId175" Type="http://schemas.openxmlformats.org/officeDocument/2006/relationships/image" Target="../media/image170.png"/><Relationship Id="rId340" Type="http://schemas.openxmlformats.org/officeDocument/2006/relationships/customXml" Target="../ink/ink254.xml"/><Relationship Id="rId200" Type="http://schemas.openxmlformats.org/officeDocument/2006/relationships/customXml" Target="../ink/ink183.xml"/><Relationship Id="rId382" Type="http://schemas.openxmlformats.org/officeDocument/2006/relationships/customXml" Target="../ink/ink276.xml"/><Relationship Id="rId438" Type="http://schemas.openxmlformats.org/officeDocument/2006/relationships/customXml" Target="../ink/ink304.xml"/><Relationship Id="rId242" Type="http://schemas.openxmlformats.org/officeDocument/2006/relationships/image" Target="../media/image203.png"/><Relationship Id="rId284" Type="http://schemas.openxmlformats.org/officeDocument/2006/relationships/customXml" Target="../ink/ink226.xml"/><Relationship Id="rId491" Type="http://schemas.openxmlformats.org/officeDocument/2006/relationships/customXml" Target="../ink/ink331.xml"/><Relationship Id="rId505" Type="http://schemas.openxmlformats.org/officeDocument/2006/relationships/customXml" Target="../ink/ink338.xml"/><Relationship Id="rId37" Type="http://schemas.openxmlformats.org/officeDocument/2006/relationships/image" Target="../media/image101.png"/><Relationship Id="rId79" Type="http://schemas.openxmlformats.org/officeDocument/2006/relationships/image" Target="../media/image122.png"/><Relationship Id="rId102" Type="http://schemas.openxmlformats.org/officeDocument/2006/relationships/customXml" Target="../ink/ink134.xml"/><Relationship Id="rId144" Type="http://schemas.openxmlformats.org/officeDocument/2006/relationships/customXml" Target="../ink/ink155.xml"/><Relationship Id="rId547" Type="http://schemas.openxmlformats.org/officeDocument/2006/relationships/customXml" Target="../ink/ink359.xml"/><Relationship Id="rId90" Type="http://schemas.openxmlformats.org/officeDocument/2006/relationships/customXml" Target="../ink/ink128.xml"/><Relationship Id="rId186" Type="http://schemas.openxmlformats.org/officeDocument/2006/relationships/customXml" Target="../ink/ink176.xml"/><Relationship Id="rId351" Type="http://schemas.openxmlformats.org/officeDocument/2006/relationships/image" Target="../media/image257.png"/><Relationship Id="rId393" Type="http://schemas.openxmlformats.org/officeDocument/2006/relationships/image" Target="../media/image277.png"/><Relationship Id="rId407" Type="http://schemas.openxmlformats.org/officeDocument/2006/relationships/image" Target="../media/image284.png"/><Relationship Id="rId449" Type="http://schemas.openxmlformats.org/officeDocument/2006/relationships/image" Target="../media/image305.png"/><Relationship Id="rId211" Type="http://schemas.openxmlformats.org/officeDocument/2006/relationships/image" Target="../media/image188.png"/><Relationship Id="rId253" Type="http://schemas.openxmlformats.org/officeDocument/2006/relationships/image" Target="../media/image208.png"/><Relationship Id="rId295" Type="http://schemas.openxmlformats.org/officeDocument/2006/relationships/image" Target="../media/image229.png"/><Relationship Id="rId309" Type="http://schemas.openxmlformats.org/officeDocument/2006/relationships/image" Target="../media/image236.png"/><Relationship Id="rId460" Type="http://schemas.openxmlformats.org/officeDocument/2006/relationships/image" Target="../media/image310.png"/><Relationship Id="rId516" Type="http://schemas.openxmlformats.org/officeDocument/2006/relationships/image" Target="../media/image338.png"/><Relationship Id="rId48" Type="http://schemas.openxmlformats.org/officeDocument/2006/relationships/customXml" Target="../ink/ink107.xml"/><Relationship Id="rId113" Type="http://schemas.openxmlformats.org/officeDocument/2006/relationships/image" Target="../media/image139.png"/><Relationship Id="rId320" Type="http://schemas.openxmlformats.org/officeDocument/2006/relationships/customXml" Target="../ink/ink244.xml"/><Relationship Id="rId155" Type="http://schemas.openxmlformats.org/officeDocument/2006/relationships/image" Target="../media/image160.png"/><Relationship Id="rId197" Type="http://schemas.openxmlformats.org/officeDocument/2006/relationships/image" Target="../media/image181.png"/><Relationship Id="rId362" Type="http://schemas.openxmlformats.org/officeDocument/2006/relationships/image" Target="../media/image262.png"/><Relationship Id="rId418" Type="http://schemas.openxmlformats.org/officeDocument/2006/relationships/customXml" Target="../ink/ink294.xml"/><Relationship Id="rId222" Type="http://schemas.openxmlformats.org/officeDocument/2006/relationships/customXml" Target="../ink/ink194.xml"/><Relationship Id="rId264" Type="http://schemas.openxmlformats.org/officeDocument/2006/relationships/customXml" Target="../ink/ink216.xml"/><Relationship Id="rId471" Type="http://schemas.openxmlformats.org/officeDocument/2006/relationships/customXml" Target="../ink/ink321.xml"/><Relationship Id="rId17" Type="http://schemas.openxmlformats.org/officeDocument/2006/relationships/image" Target="../media/image91.png"/><Relationship Id="rId59" Type="http://schemas.openxmlformats.org/officeDocument/2006/relationships/image" Target="../media/image112.png"/><Relationship Id="rId124" Type="http://schemas.openxmlformats.org/officeDocument/2006/relationships/customXml" Target="../ink/ink145.xml"/><Relationship Id="rId527" Type="http://schemas.openxmlformats.org/officeDocument/2006/relationships/customXml" Target="../ink/ink349.xml"/><Relationship Id="rId70" Type="http://schemas.openxmlformats.org/officeDocument/2006/relationships/customXml" Target="../ink/ink118.xml"/><Relationship Id="rId166" Type="http://schemas.openxmlformats.org/officeDocument/2006/relationships/customXml" Target="../ink/ink166.xml"/><Relationship Id="rId331" Type="http://schemas.openxmlformats.org/officeDocument/2006/relationships/image" Target="../media/image247.png"/><Relationship Id="rId373" Type="http://schemas.openxmlformats.org/officeDocument/2006/relationships/image" Target="../media/image267.png"/><Relationship Id="rId429" Type="http://schemas.openxmlformats.org/officeDocument/2006/relationships/image" Target="../media/image295.png"/><Relationship Id="rId1" Type="http://schemas.openxmlformats.org/officeDocument/2006/relationships/slideLayout" Target="../slideLayouts/slideLayout4.xml"/><Relationship Id="rId233" Type="http://schemas.openxmlformats.org/officeDocument/2006/relationships/image" Target="../media/image199.png"/><Relationship Id="rId440" Type="http://schemas.openxmlformats.org/officeDocument/2006/relationships/customXml" Target="../ink/ink305.xml"/><Relationship Id="rId28" Type="http://schemas.openxmlformats.org/officeDocument/2006/relationships/customXml" Target="../ink/ink97.xml"/><Relationship Id="rId275" Type="http://schemas.openxmlformats.org/officeDocument/2006/relationships/image" Target="../media/image219.png"/><Relationship Id="rId300" Type="http://schemas.openxmlformats.org/officeDocument/2006/relationships/customXml" Target="../ink/ink234.xml"/><Relationship Id="rId482" Type="http://schemas.openxmlformats.org/officeDocument/2006/relationships/image" Target="../media/image321.png"/><Relationship Id="rId538" Type="http://schemas.openxmlformats.org/officeDocument/2006/relationships/image" Target="../media/image349.png"/><Relationship Id="rId81" Type="http://schemas.openxmlformats.org/officeDocument/2006/relationships/image" Target="../media/image123.png"/><Relationship Id="rId135" Type="http://schemas.openxmlformats.org/officeDocument/2006/relationships/image" Target="../media/image150.png"/><Relationship Id="rId177" Type="http://schemas.openxmlformats.org/officeDocument/2006/relationships/image" Target="../media/image171.png"/><Relationship Id="rId342" Type="http://schemas.openxmlformats.org/officeDocument/2006/relationships/customXml" Target="../ink/ink255.xml"/><Relationship Id="rId384" Type="http://schemas.openxmlformats.org/officeDocument/2006/relationships/customXml" Target="../ink/ink277.xml"/><Relationship Id="rId202" Type="http://schemas.openxmlformats.org/officeDocument/2006/relationships/customXml" Target="../ink/ink184.xml"/><Relationship Id="rId244" Type="http://schemas.openxmlformats.org/officeDocument/2006/relationships/customXml" Target="../ink/ink206.xml"/><Relationship Id="rId39" Type="http://schemas.openxmlformats.org/officeDocument/2006/relationships/image" Target="../media/image102.png"/><Relationship Id="rId286" Type="http://schemas.openxmlformats.org/officeDocument/2006/relationships/customXml" Target="../ink/ink227.xml"/><Relationship Id="rId451" Type="http://schemas.openxmlformats.org/officeDocument/2006/relationships/customXml" Target="../ink/ink311.xml"/><Relationship Id="rId493" Type="http://schemas.openxmlformats.org/officeDocument/2006/relationships/customXml" Target="../ink/ink332.xml"/><Relationship Id="rId507" Type="http://schemas.openxmlformats.org/officeDocument/2006/relationships/customXml" Target="../ink/ink339.xml"/><Relationship Id="rId549" Type="http://schemas.openxmlformats.org/officeDocument/2006/relationships/customXml" Target="../ink/ink360.xml"/><Relationship Id="rId50" Type="http://schemas.openxmlformats.org/officeDocument/2006/relationships/customXml" Target="../ink/ink108.xml"/><Relationship Id="rId104" Type="http://schemas.openxmlformats.org/officeDocument/2006/relationships/customXml" Target="../ink/ink135.xml"/><Relationship Id="rId146" Type="http://schemas.openxmlformats.org/officeDocument/2006/relationships/customXml" Target="../ink/ink156.xml"/><Relationship Id="rId188" Type="http://schemas.openxmlformats.org/officeDocument/2006/relationships/customXml" Target="../ink/ink177.xml"/><Relationship Id="rId311" Type="http://schemas.openxmlformats.org/officeDocument/2006/relationships/image" Target="../media/image237.png"/><Relationship Id="rId353" Type="http://schemas.openxmlformats.org/officeDocument/2006/relationships/image" Target="../media/image258.png"/><Relationship Id="rId395" Type="http://schemas.openxmlformats.org/officeDocument/2006/relationships/image" Target="../media/image278.png"/><Relationship Id="rId409" Type="http://schemas.openxmlformats.org/officeDocument/2006/relationships/image" Target="../media/image285.png"/><Relationship Id="rId92" Type="http://schemas.openxmlformats.org/officeDocument/2006/relationships/customXml" Target="../ink/ink129.xml"/><Relationship Id="rId213" Type="http://schemas.openxmlformats.org/officeDocument/2006/relationships/image" Target="../media/image189.png"/><Relationship Id="rId420" Type="http://schemas.openxmlformats.org/officeDocument/2006/relationships/customXml" Target="../ink/ink295.xml"/><Relationship Id="rId255" Type="http://schemas.openxmlformats.org/officeDocument/2006/relationships/image" Target="../media/image209.png"/><Relationship Id="rId297" Type="http://schemas.openxmlformats.org/officeDocument/2006/relationships/image" Target="../media/image230.png"/><Relationship Id="rId462" Type="http://schemas.openxmlformats.org/officeDocument/2006/relationships/image" Target="../media/image311.png"/><Relationship Id="rId518" Type="http://schemas.openxmlformats.org/officeDocument/2006/relationships/image" Target="../media/image339.png"/><Relationship Id="rId115" Type="http://schemas.openxmlformats.org/officeDocument/2006/relationships/image" Target="../media/image140.png"/><Relationship Id="rId157" Type="http://schemas.openxmlformats.org/officeDocument/2006/relationships/image" Target="../media/image161.png"/><Relationship Id="rId322" Type="http://schemas.openxmlformats.org/officeDocument/2006/relationships/customXml" Target="../ink/ink245.xml"/><Relationship Id="rId364" Type="http://schemas.openxmlformats.org/officeDocument/2006/relationships/image" Target="../media/image263.png"/><Relationship Id="rId61" Type="http://schemas.openxmlformats.org/officeDocument/2006/relationships/image" Target="../media/image113.png"/><Relationship Id="rId199" Type="http://schemas.openxmlformats.org/officeDocument/2006/relationships/image" Target="../media/image182.png"/><Relationship Id="rId19" Type="http://schemas.openxmlformats.org/officeDocument/2006/relationships/image" Target="../media/image92.png"/><Relationship Id="rId224" Type="http://schemas.openxmlformats.org/officeDocument/2006/relationships/customXml" Target="../ink/ink195.xml"/><Relationship Id="rId266" Type="http://schemas.openxmlformats.org/officeDocument/2006/relationships/customXml" Target="../ink/ink217.xml"/><Relationship Id="rId431" Type="http://schemas.openxmlformats.org/officeDocument/2006/relationships/image" Target="../media/image296.png"/><Relationship Id="rId473" Type="http://schemas.openxmlformats.org/officeDocument/2006/relationships/customXml" Target="../ink/ink322.xml"/><Relationship Id="rId529" Type="http://schemas.openxmlformats.org/officeDocument/2006/relationships/customXml" Target="../ink/ink350.xml"/><Relationship Id="rId30" Type="http://schemas.openxmlformats.org/officeDocument/2006/relationships/customXml" Target="../ink/ink98.xml"/><Relationship Id="rId126" Type="http://schemas.openxmlformats.org/officeDocument/2006/relationships/customXml" Target="../ink/ink146.xml"/><Relationship Id="rId168" Type="http://schemas.openxmlformats.org/officeDocument/2006/relationships/customXml" Target="../ink/ink167.xml"/><Relationship Id="rId333" Type="http://schemas.openxmlformats.org/officeDocument/2006/relationships/image" Target="../media/image248.png"/><Relationship Id="rId540" Type="http://schemas.openxmlformats.org/officeDocument/2006/relationships/image" Target="../media/image350.png"/><Relationship Id="rId72" Type="http://schemas.openxmlformats.org/officeDocument/2006/relationships/customXml" Target="../ink/ink119.xml"/><Relationship Id="rId375" Type="http://schemas.openxmlformats.org/officeDocument/2006/relationships/image" Target="../media/image268.png"/><Relationship Id="rId3" Type="http://schemas.openxmlformats.org/officeDocument/2006/relationships/image" Target="../media/image84.png"/><Relationship Id="rId235" Type="http://schemas.openxmlformats.org/officeDocument/2006/relationships/image" Target="../media/image200.png"/><Relationship Id="rId277" Type="http://schemas.openxmlformats.org/officeDocument/2006/relationships/image" Target="../media/image220.png"/><Relationship Id="rId400" Type="http://schemas.openxmlformats.org/officeDocument/2006/relationships/customXml" Target="../ink/ink285.xml"/><Relationship Id="rId442" Type="http://schemas.openxmlformats.org/officeDocument/2006/relationships/customXml" Target="../ink/ink306.xml"/><Relationship Id="rId484" Type="http://schemas.openxmlformats.org/officeDocument/2006/relationships/image" Target="../media/image322.png"/><Relationship Id="rId137" Type="http://schemas.openxmlformats.org/officeDocument/2006/relationships/image" Target="../media/image151.png"/><Relationship Id="rId302" Type="http://schemas.openxmlformats.org/officeDocument/2006/relationships/customXml" Target="../ink/ink235.xml"/><Relationship Id="rId344" Type="http://schemas.openxmlformats.org/officeDocument/2006/relationships/customXml" Target="../ink/ink256.xml"/><Relationship Id="rId41" Type="http://schemas.openxmlformats.org/officeDocument/2006/relationships/image" Target="../media/image103.png"/><Relationship Id="rId83" Type="http://schemas.openxmlformats.org/officeDocument/2006/relationships/image" Target="../media/image124.png"/><Relationship Id="rId179" Type="http://schemas.openxmlformats.org/officeDocument/2006/relationships/image" Target="../media/image172.png"/><Relationship Id="rId386" Type="http://schemas.openxmlformats.org/officeDocument/2006/relationships/customXml" Target="../ink/ink278.xml"/><Relationship Id="rId551" Type="http://schemas.openxmlformats.org/officeDocument/2006/relationships/customXml" Target="../ink/ink361.xml"/><Relationship Id="rId190" Type="http://schemas.openxmlformats.org/officeDocument/2006/relationships/customXml" Target="../ink/ink178.xml"/><Relationship Id="rId204" Type="http://schemas.openxmlformats.org/officeDocument/2006/relationships/customXml" Target="../ink/ink185.xml"/><Relationship Id="rId246" Type="http://schemas.openxmlformats.org/officeDocument/2006/relationships/customXml" Target="../ink/ink207.xml"/><Relationship Id="rId288" Type="http://schemas.openxmlformats.org/officeDocument/2006/relationships/customXml" Target="../ink/ink228.xml"/><Relationship Id="rId411" Type="http://schemas.openxmlformats.org/officeDocument/2006/relationships/image" Target="../media/image286.png"/><Relationship Id="rId453" Type="http://schemas.openxmlformats.org/officeDocument/2006/relationships/customXml" Target="../ink/ink312.xml"/><Relationship Id="rId509" Type="http://schemas.openxmlformats.org/officeDocument/2006/relationships/customXml" Target="../ink/ink340.xml"/><Relationship Id="rId106" Type="http://schemas.openxmlformats.org/officeDocument/2006/relationships/customXml" Target="../ink/ink136.xml"/><Relationship Id="rId313" Type="http://schemas.openxmlformats.org/officeDocument/2006/relationships/image" Target="../media/image238.png"/><Relationship Id="rId495" Type="http://schemas.openxmlformats.org/officeDocument/2006/relationships/customXml" Target="../ink/ink333.xml"/><Relationship Id="rId10" Type="http://schemas.openxmlformats.org/officeDocument/2006/relationships/customXml" Target="../ink/ink88.xml"/><Relationship Id="rId52" Type="http://schemas.openxmlformats.org/officeDocument/2006/relationships/customXml" Target="../ink/ink109.xml"/><Relationship Id="rId94" Type="http://schemas.openxmlformats.org/officeDocument/2006/relationships/customXml" Target="../ink/ink130.xml"/><Relationship Id="rId148" Type="http://schemas.openxmlformats.org/officeDocument/2006/relationships/customXml" Target="../ink/ink157.xml"/><Relationship Id="rId355" Type="http://schemas.openxmlformats.org/officeDocument/2006/relationships/image" Target="../media/image259.png"/><Relationship Id="rId397" Type="http://schemas.openxmlformats.org/officeDocument/2006/relationships/image" Target="../media/image279.png"/><Relationship Id="rId520" Type="http://schemas.openxmlformats.org/officeDocument/2006/relationships/image" Target="../media/image340.png"/><Relationship Id="rId215" Type="http://schemas.openxmlformats.org/officeDocument/2006/relationships/image" Target="../media/image190.png"/><Relationship Id="rId257" Type="http://schemas.openxmlformats.org/officeDocument/2006/relationships/image" Target="../media/image210.png"/><Relationship Id="rId422" Type="http://schemas.openxmlformats.org/officeDocument/2006/relationships/customXml" Target="../ink/ink296.xml"/><Relationship Id="rId464" Type="http://schemas.openxmlformats.org/officeDocument/2006/relationships/image" Target="../media/image312.png"/><Relationship Id="rId299" Type="http://schemas.openxmlformats.org/officeDocument/2006/relationships/image" Target="../media/image231.png"/><Relationship Id="rId63" Type="http://schemas.openxmlformats.org/officeDocument/2006/relationships/image" Target="../media/image114.png"/><Relationship Id="rId159" Type="http://schemas.openxmlformats.org/officeDocument/2006/relationships/image" Target="../media/image162.png"/><Relationship Id="rId366" Type="http://schemas.openxmlformats.org/officeDocument/2006/relationships/image" Target="../media/image264.png"/><Relationship Id="rId226" Type="http://schemas.openxmlformats.org/officeDocument/2006/relationships/customXml" Target="../ink/ink196.xml"/><Relationship Id="rId433" Type="http://schemas.openxmlformats.org/officeDocument/2006/relationships/image" Target="../media/image297.png"/><Relationship Id="rId74" Type="http://schemas.openxmlformats.org/officeDocument/2006/relationships/customXml" Target="../ink/ink120.xml"/><Relationship Id="rId377" Type="http://schemas.openxmlformats.org/officeDocument/2006/relationships/image" Target="../media/image269.png"/><Relationship Id="rId500" Type="http://schemas.openxmlformats.org/officeDocument/2006/relationships/image" Target="../media/image330.png"/><Relationship Id="rId5" Type="http://schemas.openxmlformats.org/officeDocument/2006/relationships/image" Target="../media/image85.png"/><Relationship Id="rId237" Type="http://schemas.openxmlformats.org/officeDocument/2006/relationships/image" Target="../media/image201.png"/><Relationship Id="rId444" Type="http://schemas.openxmlformats.org/officeDocument/2006/relationships/customXml" Target="../ink/ink307.xml"/><Relationship Id="rId290" Type="http://schemas.openxmlformats.org/officeDocument/2006/relationships/customXml" Target="../ink/ink229.xml"/><Relationship Id="rId304" Type="http://schemas.openxmlformats.org/officeDocument/2006/relationships/customXml" Target="../ink/ink236.xml"/><Relationship Id="rId388" Type="http://schemas.openxmlformats.org/officeDocument/2006/relationships/customXml" Target="../ink/ink279.xml"/><Relationship Id="rId511" Type="http://schemas.openxmlformats.org/officeDocument/2006/relationships/customXml" Target="../ink/ink341.xml"/><Relationship Id="rId85" Type="http://schemas.openxmlformats.org/officeDocument/2006/relationships/image" Target="../media/image125.png"/><Relationship Id="rId150" Type="http://schemas.openxmlformats.org/officeDocument/2006/relationships/customXml" Target="../ink/ink158.xml"/><Relationship Id="rId248" Type="http://schemas.openxmlformats.org/officeDocument/2006/relationships/customXml" Target="../ink/ink208.xml"/><Relationship Id="rId455" Type="http://schemas.openxmlformats.org/officeDocument/2006/relationships/customXml" Target="../ink/ink313.xml"/><Relationship Id="rId12" Type="http://schemas.openxmlformats.org/officeDocument/2006/relationships/customXml" Target="../ink/ink89.xml"/><Relationship Id="rId108" Type="http://schemas.openxmlformats.org/officeDocument/2006/relationships/customXml" Target="../ink/ink137.xml"/><Relationship Id="rId315" Type="http://schemas.openxmlformats.org/officeDocument/2006/relationships/image" Target="../media/image239.png"/><Relationship Id="rId522" Type="http://schemas.openxmlformats.org/officeDocument/2006/relationships/image" Target="../media/image34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7D7BE09-7F6F-4CC9-AD07-03AA7C832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0157" y="2146562"/>
            <a:ext cx="9144000" cy="723507"/>
          </a:xfrm>
        </p:spPr>
        <p:txBody>
          <a:bodyPr>
            <a:normAutofit/>
          </a:bodyPr>
          <a:lstStyle/>
          <a:p>
            <a:r>
              <a:rPr lang="en-US" sz="3200" dirty="0"/>
              <a:t>Barycentric Coordinates</a:t>
            </a:r>
            <a:endParaRPr lang="en-IN" sz="32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0254FD0-3113-4E8C-8B64-94A8868582DB}"/>
              </a:ext>
            </a:extLst>
          </p:cNvPr>
          <p:cNvSpPr txBox="1">
            <a:spLocks/>
          </p:cNvSpPr>
          <p:nvPr/>
        </p:nvSpPr>
        <p:spPr>
          <a:xfrm>
            <a:off x="1450157" y="481261"/>
            <a:ext cx="9144000" cy="7235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/>
              <a:t>Comparison</a:t>
            </a:r>
            <a:endParaRPr lang="en-IN" sz="48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5BDA493-CAB4-42DB-9C82-0312BEDD1CC8}"/>
              </a:ext>
            </a:extLst>
          </p:cNvPr>
          <p:cNvSpPr txBox="1">
            <a:spLocks/>
          </p:cNvSpPr>
          <p:nvPr/>
        </p:nvSpPr>
        <p:spPr>
          <a:xfrm>
            <a:off x="490194" y="3473777"/>
            <a:ext cx="11161336" cy="723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Generalized Barycentric Coordinates (</a:t>
            </a:r>
            <a:r>
              <a:rPr lang="en-US" sz="3200" dirty="0" err="1"/>
              <a:t>Wachspress</a:t>
            </a:r>
            <a:r>
              <a:rPr lang="en-US" sz="3200" dirty="0"/>
              <a:t> Coordinates)</a:t>
            </a:r>
            <a:endParaRPr lang="en-IN" sz="32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722DF78-CA8A-4E37-9164-AF715BF62816}"/>
              </a:ext>
            </a:extLst>
          </p:cNvPr>
          <p:cNvSpPr txBox="1">
            <a:spLocks/>
          </p:cNvSpPr>
          <p:nvPr/>
        </p:nvSpPr>
        <p:spPr>
          <a:xfrm>
            <a:off x="1602557" y="4953001"/>
            <a:ext cx="9144000" cy="723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Generalized Mean Value Coordinates</a:t>
            </a:r>
            <a:endParaRPr lang="en-IN" sz="3200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7B61AAF-C83E-459C-97FC-6CFD429B0899}"/>
              </a:ext>
            </a:extLst>
          </p:cNvPr>
          <p:cNvSpPr txBox="1">
            <a:spLocks/>
          </p:cNvSpPr>
          <p:nvPr/>
        </p:nvSpPr>
        <p:spPr>
          <a:xfrm>
            <a:off x="1524000" y="1640461"/>
            <a:ext cx="9144000" cy="40849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6FC05CD-F3E8-4659-9C52-02DAD089DFF3}"/>
              </a:ext>
            </a:extLst>
          </p:cNvPr>
          <p:cNvSpPr txBox="1">
            <a:spLocks/>
          </p:cNvSpPr>
          <p:nvPr/>
        </p:nvSpPr>
        <p:spPr>
          <a:xfrm>
            <a:off x="1524000" y="2718060"/>
            <a:ext cx="9144000" cy="40849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vs</a:t>
            </a:r>
            <a:endParaRPr lang="en-IN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2CA1684-BAD6-4E33-9D09-7500E40EF365}"/>
              </a:ext>
            </a:extLst>
          </p:cNvPr>
          <p:cNvSpPr txBox="1">
            <a:spLocks/>
          </p:cNvSpPr>
          <p:nvPr/>
        </p:nvSpPr>
        <p:spPr>
          <a:xfrm>
            <a:off x="1524000" y="4166648"/>
            <a:ext cx="9144000" cy="40849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9092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DE31C68-3C9C-45BF-8DD2-973D0425CA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415181"/>
              </p:ext>
            </p:extLst>
          </p:nvPr>
        </p:nvGraphicFramePr>
        <p:xfrm>
          <a:off x="3936215" y="763571"/>
          <a:ext cx="8026400" cy="5327221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39123">
                  <a:extLst>
                    <a:ext uri="{9D8B030D-6E8A-4147-A177-3AD203B41FA5}">
                      <a16:colId xmlns:a16="http://schemas.microsoft.com/office/drawing/2014/main" val="1686484803"/>
                    </a:ext>
                  </a:extLst>
                </a:gridCol>
                <a:gridCol w="1239123">
                  <a:extLst>
                    <a:ext uri="{9D8B030D-6E8A-4147-A177-3AD203B41FA5}">
                      <a16:colId xmlns:a16="http://schemas.microsoft.com/office/drawing/2014/main" val="1217566765"/>
                    </a:ext>
                  </a:extLst>
                </a:gridCol>
                <a:gridCol w="2056643">
                  <a:extLst>
                    <a:ext uri="{9D8B030D-6E8A-4147-A177-3AD203B41FA5}">
                      <a16:colId xmlns:a16="http://schemas.microsoft.com/office/drawing/2014/main" val="180140800"/>
                    </a:ext>
                  </a:extLst>
                </a:gridCol>
                <a:gridCol w="1794692">
                  <a:extLst>
                    <a:ext uri="{9D8B030D-6E8A-4147-A177-3AD203B41FA5}">
                      <a16:colId xmlns:a16="http://schemas.microsoft.com/office/drawing/2014/main" val="3004058558"/>
                    </a:ext>
                  </a:extLst>
                </a:gridCol>
                <a:gridCol w="1696819">
                  <a:extLst>
                    <a:ext uri="{9D8B030D-6E8A-4147-A177-3AD203B41FA5}">
                      <a16:colId xmlns:a16="http://schemas.microsoft.com/office/drawing/2014/main" val="1324236565"/>
                    </a:ext>
                  </a:extLst>
                </a:gridCol>
              </a:tblGrid>
              <a:tr h="734217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Distance from G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Generalized MV Coordinates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Barycentric Coordinates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Generalized Barycentric Coordinates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9506560"/>
                  </a:ext>
                </a:extLst>
              </a:tr>
              <a:tr h="5795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7.80453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-1.83715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-1.83715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30052073"/>
                  </a:ext>
                </a:extLst>
              </a:tr>
              <a:tr h="6388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7.14199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-51.4402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-51.4402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82858246"/>
                  </a:ext>
                </a:extLst>
              </a:tr>
              <a:tr h="6388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43.9403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131.568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131.568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33905439"/>
                  </a:ext>
                </a:extLst>
              </a:tr>
              <a:tr h="6388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29.3725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38.778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38.778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31985312"/>
                  </a:ext>
                </a:extLst>
              </a:tr>
              <a:tr h="6388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5.60733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-14.7306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-14.7306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02863236"/>
                  </a:ext>
                </a:extLst>
              </a:tr>
              <a:tr h="6388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6.13335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-2.33819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-2.33819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08817295"/>
                  </a:ext>
                </a:extLst>
              </a:tr>
              <a:tr h="638872">
                <a:tc>
                  <a:txBody>
                    <a:bodyPr/>
                    <a:lstStyle/>
                    <a:p>
                      <a:pPr algn="ctr" fontAlgn="b"/>
                      <a:endParaRPr lang="en-IN" sz="24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24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621380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B2B4D0F-C071-4998-A914-3EAAEF243145}"/>
              </a:ext>
            </a:extLst>
          </p:cNvPr>
          <p:cNvSpPr txBox="1"/>
          <p:nvPr/>
        </p:nvSpPr>
        <p:spPr>
          <a:xfrm>
            <a:off x="3355943" y="5552387"/>
            <a:ext cx="1607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rgbClr val="7030A0"/>
                </a:solidFill>
              </a:rPr>
              <a:t>Total</a:t>
            </a:r>
            <a:endParaRPr lang="en-IN" sz="2400" dirty="0">
              <a:solidFill>
                <a:srgbClr val="7030A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4551EC-FACE-4071-BCC1-8C0165B1E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6569"/>
            <a:ext cx="3907295" cy="498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903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DE31C68-3C9C-45BF-8DD2-973D0425CA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523415"/>
              </p:ext>
            </p:extLst>
          </p:nvPr>
        </p:nvGraphicFramePr>
        <p:xfrm>
          <a:off x="3936215" y="763571"/>
          <a:ext cx="8026400" cy="5327221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39123">
                  <a:extLst>
                    <a:ext uri="{9D8B030D-6E8A-4147-A177-3AD203B41FA5}">
                      <a16:colId xmlns:a16="http://schemas.microsoft.com/office/drawing/2014/main" val="1686484803"/>
                    </a:ext>
                  </a:extLst>
                </a:gridCol>
                <a:gridCol w="1239123">
                  <a:extLst>
                    <a:ext uri="{9D8B030D-6E8A-4147-A177-3AD203B41FA5}">
                      <a16:colId xmlns:a16="http://schemas.microsoft.com/office/drawing/2014/main" val="1217566765"/>
                    </a:ext>
                  </a:extLst>
                </a:gridCol>
                <a:gridCol w="2056643">
                  <a:extLst>
                    <a:ext uri="{9D8B030D-6E8A-4147-A177-3AD203B41FA5}">
                      <a16:colId xmlns:a16="http://schemas.microsoft.com/office/drawing/2014/main" val="180140800"/>
                    </a:ext>
                  </a:extLst>
                </a:gridCol>
                <a:gridCol w="1794692">
                  <a:extLst>
                    <a:ext uri="{9D8B030D-6E8A-4147-A177-3AD203B41FA5}">
                      <a16:colId xmlns:a16="http://schemas.microsoft.com/office/drawing/2014/main" val="3004058558"/>
                    </a:ext>
                  </a:extLst>
                </a:gridCol>
                <a:gridCol w="1696819">
                  <a:extLst>
                    <a:ext uri="{9D8B030D-6E8A-4147-A177-3AD203B41FA5}">
                      <a16:colId xmlns:a16="http://schemas.microsoft.com/office/drawing/2014/main" val="1324236565"/>
                    </a:ext>
                  </a:extLst>
                </a:gridCol>
              </a:tblGrid>
              <a:tr h="734217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Distance from G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Generalized MV Coordinates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Barycentric Coordinates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Generalized Barycentric Coordinates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9506560"/>
                  </a:ext>
                </a:extLst>
              </a:tr>
              <a:tr h="5795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19.828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30052073"/>
                  </a:ext>
                </a:extLst>
              </a:tr>
              <a:tr h="6388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24.1259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37.3333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37.3333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82858246"/>
                  </a:ext>
                </a:extLst>
              </a:tr>
              <a:tr h="6388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3.16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14.0818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45.3333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45.3333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33905439"/>
                  </a:ext>
                </a:extLst>
              </a:tr>
              <a:tr h="6388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27.6731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-85.3333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-85.3333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31985312"/>
                  </a:ext>
                </a:extLst>
              </a:tr>
              <a:tr h="6388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6.07818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02863236"/>
                  </a:ext>
                </a:extLst>
              </a:tr>
              <a:tr h="6388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8.21302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18.6667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18.6667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08817295"/>
                  </a:ext>
                </a:extLst>
              </a:tr>
              <a:tr h="638872">
                <a:tc>
                  <a:txBody>
                    <a:bodyPr/>
                    <a:lstStyle/>
                    <a:p>
                      <a:pPr algn="ctr" fontAlgn="b"/>
                      <a:endParaRPr lang="en-IN" sz="24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24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621380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B2B4D0F-C071-4998-A914-3EAAEF243145}"/>
              </a:ext>
            </a:extLst>
          </p:cNvPr>
          <p:cNvSpPr txBox="1"/>
          <p:nvPr/>
        </p:nvSpPr>
        <p:spPr>
          <a:xfrm>
            <a:off x="2328421" y="5561814"/>
            <a:ext cx="1607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rgbClr val="7030A0"/>
                </a:solidFill>
              </a:rPr>
              <a:t>Total</a:t>
            </a:r>
            <a:endParaRPr lang="en-IN" sz="2400" dirty="0">
              <a:solidFill>
                <a:srgbClr val="7030A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7351D1-1517-48F4-A724-178029AD1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4319" y="1461155"/>
            <a:ext cx="3960455" cy="403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470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DE31C68-3C9C-45BF-8DD2-973D0425CA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066591"/>
              </p:ext>
            </p:extLst>
          </p:nvPr>
        </p:nvGraphicFramePr>
        <p:xfrm>
          <a:off x="3936215" y="763571"/>
          <a:ext cx="8026400" cy="5327221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39123">
                  <a:extLst>
                    <a:ext uri="{9D8B030D-6E8A-4147-A177-3AD203B41FA5}">
                      <a16:colId xmlns:a16="http://schemas.microsoft.com/office/drawing/2014/main" val="1686484803"/>
                    </a:ext>
                  </a:extLst>
                </a:gridCol>
                <a:gridCol w="1239123">
                  <a:extLst>
                    <a:ext uri="{9D8B030D-6E8A-4147-A177-3AD203B41FA5}">
                      <a16:colId xmlns:a16="http://schemas.microsoft.com/office/drawing/2014/main" val="1217566765"/>
                    </a:ext>
                  </a:extLst>
                </a:gridCol>
                <a:gridCol w="2056643">
                  <a:extLst>
                    <a:ext uri="{9D8B030D-6E8A-4147-A177-3AD203B41FA5}">
                      <a16:colId xmlns:a16="http://schemas.microsoft.com/office/drawing/2014/main" val="180140800"/>
                    </a:ext>
                  </a:extLst>
                </a:gridCol>
                <a:gridCol w="1794692">
                  <a:extLst>
                    <a:ext uri="{9D8B030D-6E8A-4147-A177-3AD203B41FA5}">
                      <a16:colId xmlns:a16="http://schemas.microsoft.com/office/drawing/2014/main" val="3004058558"/>
                    </a:ext>
                  </a:extLst>
                </a:gridCol>
                <a:gridCol w="1696819">
                  <a:extLst>
                    <a:ext uri="{9D8B030D-6E8A-4147-A177-3AD203B41FA5}">
                      <a16:colId xmlns:a16="http://schemas.microsoft.com/office/drawing/2014/main" val="1324236565"/>
                    </a:ext>
                  </a:extLst>
                </a:gridCol>
              </a:tblGrid>
              <a:tr h="734217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Distance from G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Generalized MV Coordinates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Barycentric Coordinates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Generalized Barycentric Coordinates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9506560"/>
                  </a:ext>
                </a:extLst>
              </a:tr>
              <a:tr h="5795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2.69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30052073"/>
                  </a:ext>
                </a:extLst>
              </a:tr>
              <a:tr h="6388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82858246"/>
                  </a:ext>
                </a:extLst>
              </a:tr>
              <a:tr h="6388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33905439"/>
                  </a:ext>
                </a:extLst>
              </a:tr>
              <a:tr h="6388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31985312"/>
                  </a:ext>
                </a:extLst>
              </a:tr>
              <a:tr h="6388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2.06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02863236"/>
                  </a:ext>
                </a:extLst>
              </a:tr>
              <a:tr h="6388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2.69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08817295"/>
                  </a:ext>
                </a:extLst>
              </a:tr>
              <a:tr h="638872">
                <a:tc>
                  <a:txBody>
                    <a:bodyPr/>
                    <a:lstStyle/>
                    <a:p>
                      <a:pPr algn="ctr" fontAlgn="b"/>
                      <a:endParaRPr lang="en-IN" sz="24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24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  <a:r>
                        <a:rPr lang="en-IN" sz="2000" b="1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an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621380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B2B4D0F-C071-4998-A914-3EAAEF243145}"/>
              </a:ext>
            </a:extLst>
          </p:cNvPr>
          <p:cNvSpPr txBox="1"/>
          <p:nvPr/>
        </p:nvSpPr>
        <p:spPr>
          <a:xfrm>
            <a:off x="2328421" y="5561814"/>
            <a:ext cx="1607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rgbClr val="7030A0"/>
                </a:solidFill>
              </a:rPr>
              <a:t>Total</a:t>
            </a:r>
            <a:endParaRPr lang="en-IN" sz="2400" dirty="0">
              <a:solidFill>
                <a:srgbClr val="7030A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701CD7-F479-4E9F-BF0D-89C3622BD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402" y="1279381"/>
            <a:ext cx="3991935" cy="387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028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DE31C68-3C9C-45BF-8DD2-973D0425CA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56139"/>
              </p:ext>
            </p:extLst>
          </p:nvPr>
        </p:nvGraphicFramePr>
        <p:xfrm>
          <a:off x="3936215" y="763571"/>
          <a:ext cx="8026400" cy="5327221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39123">
                  <a:extLst>
                    <a:ext uri="{9D8B030D-6E8A-4147-A177-3AD203B41FA5}">
                      <a16:colId xmlns:a16="http://schemas.microsoft.com/office/drawing/2014/main" val="1686484803"/>
                    </a:ext>
                  </a:extLst>
                </a:gridCol>
                <a:gridCol w="1239123">
                  <a:extLst>
                    <a:ext uri="{9D8B030D-6E8A-4147-A177-3AD203B41FA5}">
                      <a16:colId xmlns:a16="http://schemas.microsoft.com/office/drawing/2014/main" val="1217566765"/>
                    </a:ext>
                  </a:extLst>
                </a:gridCol>
                <a:gridCol w="2056643">
                  <a:extLst>
                    <a:ext uri="{9D8B030D-6E8A-4147-A177-3AD203B41FA5}">
                      <a16:colId xmlns:a16="http://schemas.microsoft.com/office/drawing/2014/main" val="180140800"/>
                    </a:ext>
                  </a:extLst>
                </a:gridCol>
                <a:gridCol w="1794692">
                  <a:extLst>
                    <a:ext uri="{9D8B030D-6E8A-4147-A177-3AD203B41FA5}">
                      <a16:colId xmlns:a16="http://schemas.microsoft.com/office/drawing/2014/main" val="3004058558"/>
                    </a:ext>
                  </a:extLst>
                </a:gridCol>
                <a:gridCol w="1696819">
                  <a:extLst>
                    <a:ext uri="{9D8B030D-6E8A-4147-A177-3AD203B41FA5}">
                      <a16:colId xmlns:a16="http://schemas.microsoft.com/office/drawing/2014/main" val="1324236565"/>
                    </a:ext>
                  </a:extLst>
                </a:gridCol>
              </a:tblGrid>
              <a:tr h="734217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Distance from G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Generalized MV Coordinates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Barycentric Coordinates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Generalized Barycentric Coordinates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9506560"/>
                  </a:ext>
                </a:extLst>
              </a:tr>
              <a:tr h="5795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30052073"/>
                  </a:ext>
                </a:extLst>
              </a:tr>
              <a:tr h="6388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82858246"/>
                  </a:ext>
                </a:extLst>
              </a:tr>
              <a:tr h="6388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33905439"/>
                  </a:ext>
                </a:extLst>
              </a:tr>
              <a:tr h="6388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2.69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31985312"/>
                  </a:ext>
                </a:extLst>
              </a:tr>
              <a:tr h="6388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02863236"/>
                  </a:ext>
                </a:extLst>
              </a:tr>
              <a:tr h="6388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08817295"/>
                  </a:ext>
                </a:extLst>
              </a:tr>
              <a:tr h="638872">
                <a:tc>
                  <a:txBody>
                    <a:bodyPr/>
                    <a:lstStyle/>
                    <a:p>
                      <a:pPr algn="ctr" fontAlgn="b"/>
                      <a:endParaRPr lang="en-IN" sz="24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24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nan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621380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B2B4D0F-C071-4998-A914-3EAAEF243145}"/>
              </a:ext>
            </a:extLst>
          </p:cNvPr>
          <p:cNvSpPr txBox="1"/>
          <p:nvPr/>
        </p:nvSpPr>
        <p:spPr>
          <a:xfrm>
            <a:off x="3384223" y="5552387"/>
            <a:ext cx="1607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rgbClr val="7030A0"/>
                </a:solidFill>
              </a:rPr>
              <a:t>Total</a:t>
            </a:r>
            <a:endParaRPr lang="en-IN" sz="2400" dirty="0">
              <a:solidFill>
                <a:srgbClr val="7030A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5B86B4-F82F-4C45-9821-AFAC45481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4154"/>
            <a:ext cx="3812034" cy="377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199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DE31C68-3C9C-45BF-8DD2-973D0425CA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421503"/>
              </p:ext>
            </p:extLst>
          </p:nvPr>
        </p:nvGraphicFramePr>
        <p:xfrm>
          <a:off x="3936215" y="763571"/>
          <a:ext cx="8026400" cy="5327221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39123">
                  <a:extLst>
                    <a:ext uri="{9D8B030D-6E8A-4147-A177-3AD203B41FA5}">
                      <a16:colId xmlns:a16="http://schemas.microsoft.com/office/drawing/2014/main" val="1686484803"/>
                    </a:ext>
                  </a:extLst>
                </a:gridCol>
                <a:gridCol w="1239123">
                  <a:extLst>
                    <a:ext uri="{9D8B030D-6E8A-4147-A177-3AD203B41FA5}">
                      <a16:colId xmlns:a16="http://schemas.microsoft.com/office/drawing/2014/main" val="1217566765"/>
                    </a:ext>
                  </a:extLst>
                </a:gridCol>
                <a:gridCol w="2056643">
                  <a:extLst>
                    <a:ext uri="{9D8B030D-6E8A-4147-A177-3AD203B41FA5}">
                      <a16:colId xmlns:a16="http://schemas.microsoft.com/office/drawing/2014/main" val="180140800"/>
                    </a:ext>
                  </a:extLst>
                </a:gridCol>
                <a:gridCol w="1794692">
                  <a:extLst>
                    <a:ext uri="{9D8B030D-6E8A-4147-A177-3AD203B41FA5}">
                      <a16:colId xmlns:a16="http://schemas.microsoft.com/office/drawing/2014/main" val="3004058558"/>
                    </a:ext>
                  </a:extLst>
                </a:gridCol>
                <a:gridCol w="1696819">
                  <a:extLst>
                    <a:ext uri="{9D8B030D-6E8A-4147-A177-3AD203B41FA5}">
                      <a16:colId xmlns:a16="http://schemas.microsoft.com/office/drawing/2014/main" val="1324236565"/>
                    </a:ext>
                  </a:extLst>
                </a:gridCol>
              </a:tblGrid>
              <a:tr h="734217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Distance from G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Generalized MV Coordinates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Barycentric Coordinates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Generalized Barycentric Coordinates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9506560"/>
                  </a:ext>
                </a:extLst>
              </a:tr>
              <a:tr h="5795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1.41421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nan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30052073"/>
                  </a:ext>
                </a:extLst>
              </a:tr>
              <a:tr h="6388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1.41421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nan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82858246"/>
                  </a:ext>
                </a:extLst>
              </a:tr>
              <a:tr h="6388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1.39E-07 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≡ 0</a:t>
                      </a:r>
                      <a:endParaRPr lang="en-IN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33905439"/>
                  </a:ext>
                </a:extLst>
              </a:tr>
              <a:tr h="6388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1.03E-07 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≡ 0</a:t>
                      </a:r>
                      <a:endParaRPr lang="en-IN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31985312"/>
                  </a:ext>
                </a:extLst>
              </a:tr>
              <a:tr h="6388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4.12311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1.17E-07 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≡ 0 </a:t>
                      </a:r>
                      <a:endParaRPr lang="en-IN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02863236"/>
                  </a:ext>
                </a:extLst>
              </a:tr>
              <a:tr h="6388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3.16228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1.24E-07 </a:t>
                      </a:r>
                      <a:r>
                        <a:rPr lang="en-IN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≡ 0</a:t>
                      </a:r>
                      <a:endParaRPr lang="en-IN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nan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08817295"/>
                  </a:ext>
                </a:extLst>
              </a:tr>
              <a:tr h="638872">
                <a:tc>
                  <a:txBody>
                    <a:bodyPr/>
                    <a:lstStyle/>
                    <a:p>
                      <a:pPr algn="ctr" fontAlgn="b"/>
                      <a:endParaRPr lang="en-IN" sz="24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nan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621380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B2B4D0F-C071-4998-A914-3EAAEF243145}"/>
              </a:ext>
            </a:extLst>
          </p:cNvPr>
          <p:cNvSpPr txBox="1"/>
          <p:nvPr/>
        </p:nvSpPr>
        <p:spPr>
          <a:xfrm>
            <a:off x="3384223" y="5552387"/>
            <a:ext cx="1607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rgbClr val="7030A0"/>
                </a:solidFill>
              </a:rPr>
              <a:t>Total</a:t>
            </a:r>
            <a:endParaRPr lang="en-IN" sz="2400" dirty="0">
              <a:solidFill>
                <a:srgbClr val="7030A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47323C-209F-4A74-94AC-BB818B379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0775"/>
            <a:ext cx="3928209" cy="39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734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DB75E-2498-7D4A-BC7C-B59C9B630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7F16A-E688-6145-A088-1F59B2407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9C4EE17-93BB-214C-B21E-D0F32D71878C}"/>
                  </a:ext>
                </a:extLst>
              </p14:cNvPr>
              <p14:cNvContentPartPr/>
              <p14:nvPr/>
            </p14:nvContentPartPr>
            <p14:xfrm>
              <a:off x="6611213" y="2518674"/>
              <a:ext cx="475560" cy="1666758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9C4EE17-93BB-214C-B21E-D0F32D71878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93213" y="2500674"/>
                <a:ext cx="511200" cy="17023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021BC67-C704-744C-BA67-0A70FA203B1B}"/>
                  </a:ext>
                </a:extLst>
              </p14:cNvPr>
              <p14:cNvContentPartPr/>
              <p14:nvPr/>
            </p14:nvContentPartPr>
            <p14:xfrm>
              <a:off x="6636773" y="4201003"/>
              <a:ext cx="1455840" cy="987816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021BC67-C704-744C-BA67-0A70FA203B1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19133" y="4183003"/>
                <a:ext cx="1491480" cy="1023455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0A3F7D44-61E0-554B-850B-D5BD4D7233DA}"/>
              </a:ext>
            </a:extLst>
          </p:cNvPr>
          <p:cNvGrpSpPr/>
          <p:nvPr/>
        </p:nvGrpSpPr>
        <p:grpSpPr>
          <a:xfrm>
            <a:off x="8016293" y="4189415"/>
            <a:ext cx="2063160" cy="1062771"/>
            <a:chOff x="8016293" y="4189415"/>
            <a:chExt cx="2063160" cy="1062771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B8892F6-8AD8-5647-9A10-B9EDD434FE31}"/>
                    </a:ext>
                  </a:extLst>
                </p14:cNvPr>
                <p14:cNvContentPartPr/>
                <p14:nvPr/>
              </p14:nvContentPartPr>
              <p14:xfrm>
                <a:off x="8062733" y="4189415"/>
                <a:ext cx="2016720" cy="1033803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B8892F6-8AD8-5647-9A10-B9EDD434FE3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044733" y="4171777"/>
                  <a:ext cx="2052360" cy="10694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366F5D7-EC7E-8B40-8CC1-49107A6A8C6A}"/>
                    </a:ext>
                  </a:extLst>
                </p14:cNvPr>
                <p14:cNvContentPartPr/>
                <p14:nvPr/>
              </p14:nvContentPartPr>
              <p14:xfrm>
                <a:off x="8016293" y="5145004"/>
                <a:ext cx="114120" cy="107182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366F5D7-EC7E-8B40-8CC1-49107A6A8C6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998293" y="5127020"/>
                  <a:ext cx="149760" cy="14278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3D8ECE0-5A3D-A14A-9253-AB622605EE5D}"/>
                  </a:ext>
                </a:extLst>
              </p14:cNvPr>
              <p14:cNvContentPartPr/>
              <p14:nvPr/>
            </p14:nvContentPartPr>
            <p14:xfrm>
              <a:off x="7097933" y="2494775"/>
              <a:ext cx="92160" cy="362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3D8ECE0-5A3D-A14A-9253-AB622605EE5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080293" y="2476675"/>
                <a:ext cx="127800" cy="3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B025601-089A-DD44-9C45-C08F7BBFA7F7}"/>
                  </a:ext>
                </a:extLst>
              </p14:cNvPr>
              <p14:cNvContentPartPr/>
              <p14:nvPr/>
            </p14:nvContentPartPr>
            <p14:xfrm>
              <a:off x="7128533" y="2494775"/>
              <a:ext cx="474840" cy="362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B025601-089A-DD44-9C45-C08F7BBFA7F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110893" y="2476675"/>
                <a:ext cx="510480" cy="3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6C92C7F-89B6-AE41-B8CF-A73668003D4A}"/>
                  </a:ext>
                </a:extLst>
              </p14:cNvPr>
              <p14:cNvContentPartPr/>
              <p14:nvPr/>
            </p14:nvContentPartPr>
            <p14:xfrm>
              <a:off x="7618133" y="2494775"/>
              <a:ext cx="1901160" cy="362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6C92C7F-89B6-AE41-B8CF-A73668003D4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600493" y="2476675"/>
                <a:ext cx="1936800" cy="3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858FD8A-F63D-694E-A42E-411D5A2659AF}"/>
                  </a:ext>
                </a:extLst>
              </p14:cNvPr>
              <p14:cNvContentPartPr/>
              <p14:nvPr/>
            </p14:nvContentPartPr>
            <p14:xfrm>
              <a:off x="7036733" y="2466893"/>
              <a:ext cx="115200" cy="115873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858FD8A-F63D-694E-A42E-411D5A2659A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019093" y="2449260"/>
                <a:ext cx="150840" cy="1514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71BF3FD-FF57-0E44-B30A-00FAF24C4926}"/>
                  </a:ext>
                </a:extLst>
              </p14:cNvPr>
              <p14:cNvContentPartPr/>
              <p14:nvPr/>
            </p14:nvContentPartPr>
            <p14:xfrm>
              <a:off x="6554693" y="4136910"/>
              <a:ext cx="99720" cy="100302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71BF3FD-FF57-0E44-B30A-00FAF24C492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537053" y="4118935"/>
                <a:ext cx="135360" cy="135893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799B6462-4DBD-0847-A080-4D197A0BABEC}"/>
              </a:ext>
            </a:extLst>
          </p:cNvPr>
          <p:cNvGrpSpPr/>
          <p:nvPr/>
        </p:nvGrpSpPr>
        <p:grpSpPr>
          <a:xfrm>
            <a:off x="8238053" y="3313489"/>
            <a:ext cx="268200" cy="514910"/>
            <a:chOff x="8238053" y="3313489"/>
            <a:chExt cx="268200" cy="51491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60FB33A-A26F-644D-B90F-F0AB554DA765}"/>
                    </a:ext>
                  </a:extLst>
                </p14:cNvPr>
                <p14:cNvContentPartPr/>
                <p14:nvPr/>
              </p14:nvContentPartPr>
              <p14:xfrm>
                <a:off x="8238053" y="3751995"/>
                <a:ext cx="69120" cy="76404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60FB33A-A26F-644D-B90F-F0AB554DA76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220053" y="3734336"/>
                  <a:ext cx="104760" cy="1120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1B80611-3966-6C44-8F21-E80C8C2BBFA0}"/>
                    </a:ext>
                  </a:extLst>
                </p14:cNvPr>
                <p14:cNvContentPartPr/>
                <p14:nvPr/>
              </p14:nvContentPartPr>
              <p14:xfrm>
                <a:off x="8391053" y="3429000"/>
                <a:ext cx="46440" cy="190104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1B80611-3966-6C44-8F21-E80C8C2BBFA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373053" y="3410998"/>
                  <a:ext cx="82080" cy="2257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6FBF0DC-AC9E-6C43-B7A3-650F08FC4083}"/>
                    </a:ext>
                  </a:extLst>
                </p14:cNvPr>
                <p14:cNvContentPartPr/>
                <p14:nvPr/>
              </p14:nvContentPartPr>
              <p14:xfrm>
                <a:off x="8368013" y="3313489"/>
                <a:ext cx="138240" cy="200605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6FBF0DC-AC9E-6C43-B7A3-650F08FC408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350373" y="3295481"/>
                  <a:ext cx="173880" cy="2362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761CD84-4124-E94B-AE8C-E8B6ECB78C85}"/>
              </a:ext>
            </a:extLst>
          </p:cNvPr>
          <p:cNvGrpSpPr/>
          <p:nvPr/>
        </p:nvGrpSpPr>
        <p:grpSpPr>
          <a:xfrm>
            <a:off x="7977773" y="5475966"/>
            <a:ext cx="689040" cy="315753"/>
            <a:chOff x="7977773" y="5475966"/>
            <a:chExt cx="689040" cy="31575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897C615-1C37-4F4D-A5C7-2B0B2AB2C0AE}"/>
                    </a:ext>
                  </a:extLst>
                </p14:cNvPr>
                <p14:cNvContentPartPr/>
                <p14:nvPr/>
              </p14:nvContentPartPr>
              <p14:xfrm>
                <a:off x="7977773" y="5475966"/>
                <a:ext cx="176400" cy="245868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897C615-1C37-4F4D-A5C7-2B0B2AB2C0A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960133" y="5457967"/>
                  <a:ext cx="212040" cy="2815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FEFB76F-BF74-754F-9A66-9705D790C03A}"/>
                    </a:ext>
                  </a:extLst>
                </p14:cNvPr>
                <p14:cNvContentPartPr/>
                <p14:nvPr/>
              </p14:nvContentPartPr>
              <p14:xfrm>
                <a:off x="8306813" y="5657017"/>
                <a:ext cx="54000" cy="134702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FEFB76F-BF74-754F-9A66-9705D790C03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289173" y="5639369"/>
                  <a:ext cx="89640" cy="1703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FA0D8B7-F10B-3348-98A0-074C15F25CB4}"/>
                    </a:ext>
                  </a:extLst>
                </p14:cNvPr>
                <p14:cNvContentPartPr/>
                <p14:nvPr/>
              </p14:nvContentPartPr>
              <p14:xfrm>
                <a:off x="8299253" y="5537523"/>
                <a:ext cx="46440" cy="54315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FA0D8B7-F10B-3348-98A0-074C15F25CB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281253" y="5519538"/>
                  <a:ext cx="82080" cy="899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5694D8A-471E-5A48-891B-BFD1D301A53B}"/>
                    </a:ext>
                  </a:extLst>
                </p14:cNvPr>
                <p14:cNvContentPartPr/>
                <p14:nvPr/>
              </p14:nvContentPartPr>
              <p14:xfrm>
                <a:off x="8436773" y="5652672"/>
                <a:ext cx="77040" cy="31141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5694D8A-471E-5A48-891B-BFD1D301A53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419133" y="5635133"/>
                  <a:ext cx="112680" cy="665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F8D2E6A-6FBF-CE4D-8724-C3F423AB070F}"/>
                    </a:ext>
                  </a:extLst>
                </p14:cNvPr>
                <p14:cNvContentPartPr/>
                <p14:nvPr/>
              </p14:nvContentPartPr>
              <p14:xfrm>
                <a:off x="8620373" y="5545851"/>
                <a:ext cx="46440" cy="161136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F8D2E6A-6FBF-CE4D-8724-C3F423AB070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602733" y="5528227"/>
                  <a:ext cx="82080" cy="19674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79BA600-4C5B-3D4A-A3DC-6C1A7733C94E}"/>
              </a:ext>
            </a:extLst>
          </p:cNvPr>
          <p:cNvGrpSpPr/>
          <p:nvPr/>
        </p:nvGrpSpPr>
        <p:grpSpPr>
          <a:xfrm>
            <a:off x="9485093" y="2324225"/>
            <a:ext cx="1163160" cy="2136405"/>
            <a:chOff x="9485093" y="2324225"/>
            <a:chExt cx="1163160" cy="213640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65456DC-B932-AA47-A9E7-59322631A282}"/>
                    </a:ext>
                  </a:extLst>
                </p14:cNvPr>
                <p14:cNvContentPartPr/>
                <p14:nvPr/>
              </p14:nvContentPartPr>
              <p14:xfrm>
                <a:off x="9565733" y="2522295"/>
                <a:ext cx="532440" cy="1647567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65456DC-B932-AA47-A9E7-59322631A28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547733" y="2504657"/>
                  <a:ext cx="568080" cy="1683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F3BB2BB-1CD2-C04F-91B1-779F808F436B}"/>
                    </a:ext>
                  </a:extLst>
                </p14:cNvPr>
                <p14:cNvContentPartPr/>
                <p14:nvPr/>
              </p14:nvContentPartPr>
              <p14:xfrm>
                <a:off x="9557813" y="2498396"/>
                <a:ext cx="10440" cy="31141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F3BB2BB-1CD2-C04F-91B1-779F808F436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540173" y="2480499"/>
                  <a:ext cx="46080" cy="665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B33AD5F-11BF-E04F-B5FA-A5C7A29D1C8C}"/>
                    </a:ext>
                  </a:extLst>
                </p14:cNvPr>
                <p14:cNvContentPartPr/>
                <p14:nvPr/>
              </p14:nvContentPartPr>
              <p14:xfrm>
                <a:off x="9485093" y="2466893"/>
                <a:ext cx="84600" cy="153531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B33AD5F-11BF-E04F-B5FA-A5C7A29D1C8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467093" y="2449233"/>
                  <a:ext cx="120240" cy="1892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072F1BD-8464-7946-83C8-F94B63DD0B80}"/>
                    </a:ext>
                  </a:extLst>
                </p14:cNvPr>
                <p14:cNvContentPartPr/>
                <p14:nvPr/>
              </p14:nvContentPartPr>
              <p14:xfrm>
                <a:off x="10028333" y="4113736"/>
                <a:ext cx="107640" cy="114787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072F1BD-8464-7946-83C8-F94B63DD0B8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010333" y="4095744"/>
                  <a:ext cx="143280" cy="1504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BCE45C5-E8AD-6A43-96A0-E3C696CB7071}"/>
                    </a:ext>
                  </a:extLst>
                </p14:cNvPr>
                <p14:cNvContentPartPr/>
                <p14:nvPr/>
              </p14:nvContentPartPr>
              <p14:xfrm>
                <a:off x="10051013" y="4144515"/>
                <a:ext cx="69120" cy="69524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BCE45C5-E8AD-6A43-96A0-E3C696CB707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033373" y="4126504"/>
                  <a:ext cx="104760" cy="1051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683DD0E-ED1C-184C-AF66-73E8CB5DD246}"/>
                    </a:ext>
                  </a:extLst>
                </p14:cNvPr>
                <p14:cNvContentPartPr/>
                <p14:nvPr/>
              </p14:nvContentPartPr>
              <p14:xfrm>
                <a:off x="10234973" y="4152119"/>
                <a:ext cx="183960" cy="254196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683DD0E-ED1C-184C-AF66-73E8CB5DD24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216973" y="4134477"/>
                  <a:ext cx="219600" cy="2898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B1003A6-45D6-424C-8BC2-7628A6F314AB}"/>
                    </a:ext>
                  </a:extLst>
                </p14:cNvPr>
                <p14:cNvContentPartPr/>
                <p14:nvPr/>
              </p14:nvContentPartPr>
              <p14:xfrm>
                <a:off x="10556093" y="4371191"/>
                <a:ext cx="92160" cy="89439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B1003A6-45D6-424C-8BC2-7628A6F314A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538453" y="4353159"/>
                  <a:ext cx="127800" cy="1251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61CC06E-4376-6446-9266-1FEB03E549E5}"/>
                    </a:ext>
                  </a:extLst>
                </p14:cNvPr>
                <p14:cNvContentPartPr/>
                <p14:nvPr/>
              </p14:nvContentPartPr>
              <p14:xfrm>
                <a:off x="10563653" y="4240110"/>
                <a:ext cx="7920" cy="19916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61CC06E-4376-6446-9266-1FEB03E549E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546013" y="4222683"/>
                  <a:ext cx="43560" cy="551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04E73AC-9819-B642-AFC0-DB709E6810A8}"/>
                    </a:ext>
                  </a:extLst>
                </p14:cNvPr>
                <p14:cNvContentPartPr/>
                <p14:nvPr/>
              </p14:nvContentPartPr>
              <p14:xfrm>
                <a:off x="9715493" y="2324225"/>
                <a:ext cx="160200" cy="249851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04E73AC-9819-B642-AFC0-DB709E6810A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697493" y="2306250"/>
                  <a:ext cx="195840" cy="2854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46BB2AC-62BC-6344-9320-AD16E5DA32CD}"/>
                    </a:ext>
                  </a:extLst>
                </p14:cNvPr>
                <p14:cNvContentPartPr/>
                <p14:nvPr/>
              </p14:nvContentPartPr>
              <p14:xfrm>
                <a:off x="10066493" y="2559954"/>
                <a:ext cx="84600" cy="99578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46BB2AC-62BC-6344-9320-AD16E5DA32C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048493" y="2542339"/>
                  <a:ext cx="120240" cy="1351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F67CBD3-9546-984A-91C6-954AD2B82CF4}"/>
                    </a:ext>
                  </a:extLst>
                </p14:cNvPr>
                <p14:cNvContentPartPr/>
                <p14:nvPr/>
              </p14:nvContentPartPr>
              <p14:xfrm>
                <a:off x="10043453" y="2412940"/>
                <a:ext cx="30960" cy="23537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F67CBD3-9546-984A-91C6-954AD2B82CF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025813" y="2395197"/>
                  <a:ext cx="66600" cy="593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77465F6-403D-3E47-9CBB-EF8215629774}"/>
                    </a:ext>
                  </a:extLst>
                </p14:cNvPr>
                <p14:cNvContentPartPr/>
                <p14:nvPr/>
              </p14:nvContentPartPr>
              <p14:xfrm>
                <a:off x="10242533" y="2474498"/>
                <a:ext cx="77040" cy="139047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77465F6-403D-3E47-9CBB-EF821562977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224533" y="2456847"/>
                  <a:ext cx="112680" cy="1747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C02BFEB-9561-0B4E-AB23-6F7D15B50F6E}"/>
                    </a:ext>
                  </a:extLst>
                </p14:cNvPr>
                <p14:cNvContentPartPr/>
                <p14:nvPr/>
              </p14:nvContentPartPr>
              <p14:xfrm>
                <a:off x="10243253" y="2497672"/>
                <a:ext cx="175320" cy="85094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C02BFEB-9561-0B4E-AB23-6F7D15B50F6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225613" y="2480004"/>
                  <a:ext cx="210960" cy="1207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5AA7D8C-5969-B242-961F-FE9F61ED4414}"/>
                    </a:ext>
                  </a:extLst>
                </p14:cNvPr>
                <p14:cNvContentPartPr/>
                <p14:nvPr/>
              </p14:nvContentPartPr>
              <p14:xfrm>
                <a:off x="10464293" y="2443719"/>
                <a:ext cx="52920" cy="17743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5AA7D8C-5969-B242-961F-FE9F61ED441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446653" y="2426084"/>
                  <a:ext cx="88560" cy="2130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C8AADA1-973F-A741-81AC-5B89B95862CC}"/>
              </a:ext>
            </a:extLst>
          </p:cNvPr>
          <p:cNvGrpSpPr/>
          <p:nvPr/>
        </p:nvGrpSpPr>
        <p:grpSpPr>
          <a:xfrm>
            <a:off x="1001498" y="2526978"/>
            <a:ext cx="3533760" cy="1138680"/>
            <a:chOff x="1001498" y="2526978"/>
            <a:chExt cx="3533760" cy="113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E4D8AE1-6B30-6147-8703-70093B5A2374}"/>
                    </a:ext>
                  </a:extLst>
                </p14:cNvPr>
                <p14:cNvContentPartPr/>
                <p14:nvPr/>
              </p14:nvContentPartPr>
              <p14:xfrm>
                <a:off x="1107698" y="2648298"/>
                <a:ext cx="38520" cy="2232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E4D8AE1-6B30-6147-8703-70093B5A237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77098" y="2617698"/>
                  <a:ext cx="10008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28D7901-5776-994C-B026-54952CE1C356}"/>
                    </a:ext>
                  </a:extLst>
                </p14:cNvPr>
                <p14:cNvContentPartPr/>
                <p14:nvPr/>
              </p14:nvContentPartPr>
              <p14:xfrm>
                <a:off x="1001498" y="2617698"/>
                <a:ext cx="894600" cy="2376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28D7901-5776-994C-B026-54952CE1C35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70538" y="2587098"/>
                  <a:ext cx="95616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2CB4438-094D-D64B-93AB-C1E8362AFA16}"/>
                    </a:ext>
                  </a:extLst>
                </p14:cNvPr>
                <p14:cNvContentPartPr/>
                <p14:nvPr/>
              </p14:nvContentPartPr>
              <p14:xfrm>
                <a:off x="2125058" y="2710578"/>
                <a:ext cx="236520" cy="129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2CB4438-094D-D64B-93AB-C1E8362AFA1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094458" y="2679978"/>
                  <a:ext cx="29808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E8FE73F-681F-EC49-9453-5C48DF129151}"/>
                    </a:ext>
                  </a:extLst>
                </p14:cNvPr>
                <p14:cNvContentPartPr/>
                <p14:nvPr/>
              </p14:nvContentPartPr>
              <p14:xfrm>
                <a:off x="2094458" y="2564418"/>
                <a:ext cx="69120" cy="385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E8FE73F-681F-EC49-9453-5C48DF12915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063858" y="2533458"/>
                  <a:ext cx="1306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941CF63-8524-8C47-8D8E-39A927E3B055}"/>
                    </a:ext>
                  </a:extLst>
                </p14:cNvPr>
                <p14:cNvContentPartPr/>
                <p14:nvPr/>
              </p14:nvContentPartPr>
              <p14:xfrm>
                <a:off x="2614658" y="2724978"/>
                <a:ext cx="207000" cy="1152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941CF63-8524-8C47-8D8E-39A927E3B05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584058" y="2694378"/>
                  <a:ext cx="26820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4A3E749-E3B9-4447-B6BD-E0C5BD9B1D6B}"/>
                    </a:ext>
                  </a:extLst>
                </p14:cNvPr>
                <p14:cNvContentPartPr/>
                <p14:nvPr/>
              </p14:nvContentPartPr>
              <p14:xfrm>
                <a:off x="3082298" y="2636418"/>
                <a:ext cx="106560" cy="387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4A3E749-E3B9-4447-B6BD-E0C5BD9B1D6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051698" y="2605818"/>
                  <a:ext cx="16812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CAAE83D-CB17-CF43-B2B3-D77860421AD0}"/>
                    </a:ext>
                  </a:extLst>
                </p14:cNvPr>
                <p14:cNvContentPartPr/>
                <p14:nvPr/>
              </p14:nvContentPartPr>
              <p14:xfrm>
                <a:off x="3249698" y="2526978"/>
                <a:ext cx="1285560" cy="5810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CAAE83D-CB17-CF43-B2B3-D77860421AD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219098" y="2496378"/>
                  <a:ext cx="1347120" cy="64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7CA6C9B-94BB-8A42-9C0C-4C2302B09E1E}"/>
                    </a:ext>
                  </a:extLst>
                </p14:cNvPr>
                <p14:cNvContentPartPr/>
                <p14:nvPr/>
              </p14:nvContentPartPr>
              <p14:xfrm>
                <a:off x="1015898" y="3199458"/>
                <a:ext cx="1010160" cy="2451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7CA6C9B-94BB-8A42-9C0C-4C2302B09E1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85298" y="3168498"/>
                  <a:ext cx="107172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25FA177-F81C-BC47-B981-D36F50F9ECDB}"/>
                    </a:ext>
                  </a:extLst>
                </p14:cNvPr>
                <p14:cNvContentPartPr/>
                <p14:nvPr/>
              </p14:nvContentPartPr>
              <p14:xfrm>
                <a:off x="1956938" y="3176418"/>
                <a:ext cx="15840" cy="234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25FA177-F81C-BC47-B981-D36F50F9ECD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926338" y="3145818"/>
                  <a:ext cx="7704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72D6269-677D-BE40-BA9C-27CA84679A4E}"/>
                    </a:ext>
                  </a:extLst>
                </p14:cNvPr>
                <p14:cNvContentPartPr/>
                <p14:nvPr/>
              </p14:nvContentPartPr>
              <p14:xfrm>
                <a:off x="2155658" y="3222138"/>
                <a:ext cx="122760" cy="2145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72D6269-677D-BE40-BA9C-27CA84679A4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125058" y="3191538"/>
                  <a:ext cx="18396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BA344CD-9F37-E74A-A1F7-EBA02C12520D}"/>
                    </a:ext>
                  </a:extLst>
                </p14:cNvPr>
                <p14:cNvContentPartPr/>
                <p14:nvPr/>
              </p14:nvContentPartPr>
              <p14:xfrm>
                <a:off x="2148098" y="3260658"/>
                <a:ext cx="46440" cy="1382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BA344CD-9F37-E74A-A1F7-EBA02C12520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117498" y="3229698"/>
                  <a:ext cx="10764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4F65393-B0A4-0243-A86B-E292702C0400}"/>
                    </a:ext>
                  </a:extLst>
                </p14:cNvPr>
                <p14:cNvContentPartPr/>
                <p14:nvPr/>
              </p14:nvContentPartPr>
              <p14:xfrm>
                <a:off x="2316578" y="3127098"/>
                <a:ext cx="252720" cy="279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4F65393-B0A4-0243-A86B-E292702C040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285618" y="3096498"/>
                  <a:ext cx="31428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D2FCD5D-67EA-7E4B-8CEE-E0F789320782}"/>
                    </a:ext>
                  </a:extLst>
                </p14:cNvPr>
                <p14:cNvContentPartPr/>
                <p14:nvPr/>
              </p14:nvContentPartPr>
              <p14:xfrm>
                <a:off x="2377778" y="3191538"/>
                <a:ext cx="168840" cy="385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D2FCD5D-67EA-7E4B-8CEE-E0F78932078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346818" y="3160938"/>
                  <a:ext cx="2300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FAC60BE-0899-F042-91F8-D23990F1F819}"/>
                    </a:ext>
                  </a:extLst>
                </p14:cNvPr>
                <p14:cNvContentPartPr/>
                <p14:nvPr/>
              </p14:nvContentPartPr>
              <p14:xfrm>
                <a:off x="2653178" y="3222138"/>
                <a:ext cx="344520" cy="3830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FAC60BE-0899-F042-91F8-D23990F1F81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622218" y="3191538"/>
                  <a:ext cx="40608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E4C2CD5-ADD0-F54D-A2C2-C0EA0F6F4032}"/>
                    </a:ext>
                  </a:extLst>
                </p14:cNvPr>
                <p14:cNvContentPartPr/>
                <p14:nvPr/>
              </p14:nvContentPartPr>
              <p14:xfrm>
                <a:off x="3303338" y="3169578"/>
                <a:ext cx="306360" cy="4960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E4C2CD5-ADD0-F54D-A2C2-C0EA0F6F403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272738" y="3138978"/>
                  <a:ext cx="367560" cy="55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219CF87-BEC4-454D-82BC-FF01A100DF18}"/>
                    </a:ext>
                  </a:extLst>
                </p14:cNvPr>
                <p14:cNvContentPartPr/>
                <p14:nvPr/>
              </p14:nvContentPartPr>
              <p14:xfrm>
                <a:off x="3953498" y="3160938"/>
                <a:ext cx="115200" cy="3445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219CF87-BEC4-454D-82BC-FF01A100DF1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922898" y="3130338"/>
                  <a:ext cx="176400" cy="40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FB0C342B-5D9D-BA43-B057-A973AA55DFBC}"/>
              </a:ext>
            </a:extLst>
          </p:cNvPr>
          <p:cNvGrpSpPr/>
          <p:nvPr/>
        </p:nvGrpSpPr>
        <p:grpSpPr>
          <a:xfrm>
            <a:off x="4147538" y="3070938"/>
            <a:ext cx="801360" cy="342720"/>
            <a:chOff x="4147538" y="3070938"/>
            <a:chExt cx="801360" cy="342720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59C45CB-6350-1A48-BF03-2D00DE14AE2A}"/>
                </a:ext>
              </a:extLst>
            </p:cNvPr>
            <p:cNvGrpSpPr/>
            <p:nvPr/>
          </p:nvGrpSpPr>
          <p:grpSpPr>
            <a:xfrm>
              <a:off x="4147538" y="3070938"/>
              <a:ext cx="801360" cy="342720"/>
              <a:chOff x="4147538" y="3070938"/>
              <a:chExt cx="801360" cy="3427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6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4DA3427D-090A-0C4E-9F23-812F542F3364}"/>
                      </a:ext>
                    </a:extLst>
                  </p14:cNvPr>
                  <p14:cNvContentPartPr/>
                  <p14:nvPr/>
                </p14:nvContentPartPr>
                <p14:xfrm>
                  <a:off x="4147538" y="3191538"/>
                  <a:ext cx="127800" cy="222120"/>
                </p14:xfrm>
              </p:contentPart>
            </mc:Choice>
            <mc:Fallback xmlns="">
              <p:pic>
                <p:nvPicPr>
                  <p:cNvPr id="65" name="Ink 64">
                    <a:extLst>
                      <a:ext uri="{FF2B5EF4-FFF2-40B4-BE49-F238E27FC236}">
                        <a16:creationId xmlns:a16="http://schemas.microsoft.com/office/drawing/2014/main" id="{4DA3427D-090A-0C4E-9F23-812F542F3364}"/>
                      </a:ext>
                    </a:extLst>
                  </p:cNvPr>
                  <p:cNvPicPr/>
                  <p:nvPr/>
                </p:nvPicPr>
                <p:blipFill>
                  <a:blip r:embed="rId97"/>
                  <a:stretch>
                    <a:fillRect/>
                  </a:stretch>
                </p:blipFill>
                <p:spPr>
                  <a:xfrm>
                    <a:off x="4116938" y="3160938"/>
                    <a:ext cx="189360" cy="283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8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25169CBB-86B0-2B41-B173-964F5D0CF7B5}"/>
                      </a:ext>
                    </a:extLst>
                  </p14:cNvPr>
                  <p14:cNvContentPartPr/>
                  <p14:nvPr/>
                </p14:nvContentPartPr>
                <p14:xfrm>
                  <a:off x="4366778" y="3237618"/>
                  <a:ext cx="7920" cy="153360"/>
                </p14:xfrm>
              </p:contentPart>
            </mc:Choice>
            <mc:Fallback xmlns="">
              <p:pic>
                <p:nvPicPr>
                  <p:cNvPr id="66" name="Ink 65">
                    <a:extLst>
                      <a:ext uri="{FF2B5EF4-FFF2-40B4-BE49-F238E27FC236}">
                        <a16:creationId xmlns:a16="http://schemas.microsoft.com/office/drawing/2014/main" id="{25169CBB-86B0-2B41-B173-964F5D0CF7B5}"/>
                      </a:ext>
                    </a:extLst>
                  </p:cNvPr>
                  <p:cNvPicPr/>
                  <p:nvPr/>
                </p:nvPicPr>
                <p:blipFill>
                  <a:blip r:embed="rId99"/>
                  <a:stretch>
                    <a:fillRect/>
                  </a:stretch>
                </p:blipFill>
                <p:spPr>
                  <a:xfrm>
                    <a:off x="4336178" y="3207018"/>
                    <a:ext cx="6948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0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CFDB8489-E378-7D4C-90AC-388A7C7B5596}"/>
                      </a:ext>
                    </a:extLst>
                  </p14:cNvPr>
                  <p14:cNvContentPartPr/>
                  <p14:nvPr/>
                </p14:nvContentPartPr>
                <p14:xfrm>
                  <a:off x="4336178" y="3138978"/>
                  <a:ext cx="7920" cy="22320"/>
                </p14:xfrm>
              </p:contentPart>
            </mc:Choice>
            <mc:Fallback xmlns=""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CFDB8489-E378-7D4C-90AC-388A7C7B5596}"/>
                      </a:ext>
                    </a:extLst>
                  </p:cNvPr>
                  <p:cNvPicPr/>
                  <p:nvPr/>
                </p:nvPicPr>
                <p:blipFill>
                  <a:blip r:embed="rId101"/>
                  <a:stretch>
                    <a:fillRect/>
                  </a:stretch>
                </p:blipFill>
                <p:spPr>
                  <a:xfrm>
                    <a:off x="4305578" y="3108378"/>
                    <a:ext cx="69480" cy="83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2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374897A0-D6F8-9D4B-B947-C46D9ED29ED6}"/>
                      </a:ext>
                    </a:extLst>
                  </p14:cNvPr>
                  <p14:cNvContentPartPr/>
                  <p14:nvPr/>
                </p14:nvContentPartPr>
                <p14:xfrm>
                  <a:off x="4427978" y="3070938"/>
                  <a:ext cx="352440" cy="318240"/>
                </p14:xfrm>
              </p:contentPart>
            </mc:Choice>
            <mc:Fallback xmlns="">
              <p:pic>
                <p:nvPicPr>
                  <p:cNvPr id="68" name="Ink 67">
                    <a:extLst>
                      <a:ext uri="{FF2B5EF4-FFF2-40B4-BE49-F238E27FC236}">
                        <a16:creationId xmlns:a16="http://schemas.microsoft.com/office/drawing/2014/main" id="{374897A0-D6F8-9D4B-B947-C46D9ED29ED6}"/>
                      </a:ext>
                    </a:extLst>
                  </p:cNvPr>
                  <p:cNvPicPr/>
                  <p:nvPr/>
                </p:nvPicPr>
                <p:blipFill>
                  <a:blip r:embed="rId103"/>
                  <a:stretch>
                    <a:fillRect/>
                  </a:stretch>
                </p:blipFill>
                <p:spPr>
                  <a:xfrm>
                    <a:off x="4397378" y="3040338"/>
                    <a:ext cx="413640" cy="37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4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6BE129D4-FAD5-4041-B8B8-4B8F5F4EDE2B}"/>
                      </a:ext>
                    </a:extLst>
                  </p14:cNvPr>
                  <p14:cNvContentPartPr/>
                  <p14:nvPr/>
                </p14:nvContentPartPr>
                <p14:xfrm>
                  <a:off x="4638938" y="3160938"/>
                  <a:ext cx="309960" cy="214560"/>
                </p14:xfrm>
              </p:contentPart>
            </mc:Choice>
            <mc:Fallback xmlns="">
              <p:pic>
                <p:nvPicPr>
                  <p:cNvPr id="69" name="Ink 68">
                    <a:extLst>
                      <a:ext uri="{FF2B5EF4-FFF2-40B4-BE49-F238E27FC236}">
                        <a16:creationId xmlns:a16="http://schemas.microsoft.com/office/drawing/2014/main" id="{6BE129D4-FAD5-4041-B8B8-4B8F5F4EDE2B}"/>
                      </a:ext>
                    </a:extLst>
                  </p:cNvPr>
                  <p:cNvPicPr/>
                  <p:nvPr/>
                </p:nvPicPr>
                <p:blipFill>
                  <a:blip r:embed="rId105"/>
                  <a:stretch>
                    <a:fillRect/>
                  </a:stretch>
                </p:blipFill>
                <p:spPr>
                  <a:xfrm>
                    <a:off x="4607978" y="3130338"/>
                    <a:ext cx="371160" cy="275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6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9A325C13-73AD-444C-A6A1-9E66B90B4EFC}"/>
                      </a:ext>
                    </a:extLst>
                  </p14:cNvPr>
                  <p14:cNvContentPartPr/>
                  <p14:nvPr/>
                </p14:nvContentPartPr>
                <p14:xfrm>
                  <a:off x="4802738" y="3207018"/>
                  <a:ext cx="61560" cy="168840"/>
                </p14:xfrm>
              </p:contentPart>
            </mc:Choice>
            <mc:Fallback xmlns="">
              <p:pic>
                <p:nvPicPr>
                  <p:cNvPr id="70" name="Ink 69">
                    <a:extLst>
                      <a:ext uri="{FF2B5EF4-FFF2-40B4-BE49-F238E27FC236}">
                        <a16:creationId xmlns:a16="http://schemas.microsoft.com/office/drawing/2014/main" id="{9A325C13-73AD-444C-A6A1-9E66B90B4EFC}"/>
                      </a:ext>
                    </a:extLst>
                  </p:cNvPr>
                  <p:cNvPicPr/>
                  <p:nvPr/>
                </p:nvPicPr>
                <p:blipFill>
                  <a:blip r:embed="rId107"/>
                  <a:stretch>
                    <a:fillRect/>
                  </a:stretch>
                </p:blipFill>
                <p:spPr>
                  <a:xfrm>
                    <a:off x="4772138" y="3176418"/>
                    <a:ext cx="122760" cy="230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0426F22-07EE-1846-B70A-E35EDA15B131}"/>
              </a:ext>
            </a:extLst>
          </p:cNvPr>
          <p:cNvGrpSpPr/>
          <p:nvPr/>
        </p:nvGrpSpPr>
        <p:grpSpPr>
          <a:xfrm>
            <a:off x="1015898" y="3765378"/>
            <a:ext cx="987120" cy="436680"/>
            <a:chOff x="1015898" y="3765378"/>
            <a:chExt cx="987120" cy="43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ED9A1E4-4915-0F44-90FB-7755C84566C3}"/>
                    </a:ext>
                  </a:extLst>
                </p14:cNvPr>
                <p14:cNvContentPartPr/>
                <p14:nvPr/>
              </p14:nvContentPartPr>
              <p14:xfrm>
                <a:off x="1015898" y="3765378"/>
                <a:ext cx="153360" cy="2577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ED9A1E4-4915-0F44-90FB-7755C84566C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85298" y="3734778"/>
                  <a:ext cx="21456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3252276-82CD-724B-806F-750F3ED7D48A}"/>
                    </a:ext>
                  </a:extLst>
                </p14:cNvPr>
                <p14:cNvContentPartPr/>
                <p14:nvPr/>
              </p14:nvContentPartPr>
              <p14:xfrm>
                <a:off x="1283738" y="3934578"/>
                <a:ext cx="15840" cy="1832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3252276-82CD-724B-806F-750F3ED7D48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252778" y="3903978"/>
                  <a:ext cx="7704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2FB7904-7A24-EA4F-8878-0BABDA2C3C76}"/>
                    </a:ext>
                  </a:extLst>
                </p14:cNvPr>
                <p14:cNvContentPartPr/>
                <p14:nvPr/>
              </p14:nvContentPartPr>
              <p14:xfrm>
                <a:off x="1428818" y="4063818"/>
                <a:ext cx="23400" cy="1076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2FB7904-7A24-EA4F-8878-0BABDA2C3C7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398218" y="4033218"/>
                  <a:ext cx="846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5569594-F59E-3346-B526-E043C49A46DD}"/>
                    </a:ext>
                  </a:extLst>
                </p14:cNvPr>
                <p14:cNvContentPartPr/>
                <p14:nvPr/>
              </p14:nvContentPartPr>
              <p14:xfrm>
                <a:off x="1597298" y="3834138"/>
                <a:ext cx="107640" cy="2300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5569594-F59E-3346-B526-E043C49A46D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566698" y="3803538"/>
                  <a:ext cx="16884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DBE6D3D-DF87-B940-A34A-109A4D426669}"/>
                    </a:ext>
                  </a:extLst>
                </p14:cNvPr>
                <p14:cNvContentPartPr/>
                <p14:nvPr/>
              </p14:nvContentPartPr>
              <p14:xfrm>
                <a:off x="1796018" y="3981378"/>
                <a:ext cx="99720" cy="1746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DBE6D3D-DF87-B940-A34A-109A4D42666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765418" y="3950778"/>
                  <a:ext cx="16128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D947529-2A39-6344-8675-148599719627}"/>
                    </a:ext>
                  </a:extLst>
                </p14:cNvPr>
                <p14:cNvContentPartPr/>
                <p14:nvPr/>
              </p14:nvContentPartPr>
              <p14:xfrm>
                <a:off x="1995098" y="4094418"/>
                <a:ext cx="7920" cy="1076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D947529-2A39-6344-8675-14859971962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964498" y="4063818"/>
                  <a:ext cx="69480" cy="16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51687D80-1400-D945-8C82-C740005B4A3F}"/>
              </a:ext>
            </a:extLst>
          </p:cNvPr>
          <p:cNvGrpSpPr/>
          <p:nvPr/>
        </p:nvGrpSpPr>
        <p:grpSpPr>
          <a:xfrm>
            <a:off x="2362298" y="3797778"/>
            <a:ext cx="1255320" cy="323280"/>
            <a:chOff x="2362298" y="3797778"/>
            <a:chExt cx="1255320" cy="32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23A489C-63A4-BF4D-BF31-8B6DACCFA200}"/>
                    </a:ext>
                  </a:extLst>
                </p14:cNvPr>
                <p14:cNvContentPartPr/>
                <p14:nvPr/>
              </p14:nvContentPartPr>
              <p14:xfrm>
                <a:off x="2362298" y="4033218"/>
                <a:ext cx="15840" cy="79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23A489C-63A4-BF4D-BF31-8B6DACCFA20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331698" y="4002618"/>
                  <a:ext cx="7704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5414EFD-1A5F-694D-B484-FF217CBB38ED}"/>
                    </a:ext>
                  </a:extLst>
                </p14:cNvPr>
                <p14:cNvContentPartPr/>
                <p14:nvPr/>
              </p14:nvContentPartPr>
              <p14:xfrm>
                <a:off x="2576498" y="4025658"/>
                <a:ext cx="38520" cy="79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5414EFD-1A5F-694D-B484-FF217CBB38E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545898" y="3995058"/>
                  <a:ext cx="10008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C2474D5-42FA-E445-9484-D2C793A063E1}"/>
                    </a:ext>
                  </a:extLst>
                </p14:cNvPr>
                <p14:cNvContentPartPr/>
                <p14:nvPr/>
              </p14:nvContentPartPr>
              <p14:xfrm>
                <a:off x="2760098" y="4010178"/>
                <a:ext cx="46440" cy="79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C2474D5-42FA-E445-9484-D2C793A063E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729498" y="3979578"/>
                  <a:ext cx="10764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77E0B80-843E-5A4C-9057-8DAA2A419CCD}"/>
                    </a:ext>
                  </a:extLst>
                </p14:cNvPr>
                <p14:cNvContentPartPr/>
                <p14:nvPr/>
              </p14:nvContentPartPr>
              <p14:xfrm>
                <a:off x="2905538" y="4017738"/>
                <a:ext cx="23400" cy="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77E0B80-843E-5A4C-9057-8DAA2A419CC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874938" y="3987138"/>
                  <a:ext cx="846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F742C5DC-2161-9645-AAED-F504BAC5961C}"/>
                    </a:ext>
                  </a:extLst>
                </p14:cNvPr>
                <p14:cNvContentPartPr/>
                <p14:nvPr/>
              </p14:nvContentPartPr>
              <p14:xfrm>
                <a:off x="3197858" y="3797778"/>
                <a:ext cx="136440" cy="243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742C5DC-2161-9645-AAED-F504BAC5961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167258" y="3767178"/>
                  <a:ext cx="19764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F167BBC-6D98-E849-8DDA-67AFBDD4F0EF}"/>
                    </a:ext>
                  </a:extLst>
                </p14:cNvPr>
                <p14:cNvContentPartPr/>
                <p14:nvPr/>
              </p14:nvContentPartPr>
              <p14:xfrm>
                <a:off x="3418178" y="4010178"/>
                <a:ext cx="199440" cy="1108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F167BBC-6D98-E849-8DDA-67AFBDD4F0E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387578" y="3979578"/>
                  <a:ext cx="260640" cy="17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828BEB2D-00B5-884D-A8C2-4919BEE3CDB3}"/>
              </a:ext>
            </a:extLst>
          </p:cNvPr>
          <p:cNvGrpSpPr/>
          <p:nvPr/>
        </p:nvGrpSpPr>
        <p:grpSpPr>
          <a:xfrm>
            <a:off x="1031018" y="4798218"/>
            <a:ext cx="880200" cy="367560"/>
            <a:chOff x="1031018" y="4798218"/>
            <a:chExt cx="880200" cy="36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B8ACFBB-F9D7-8B43-BEB3-9AB7667343A4}"/>
                    </a:ext>
                  </a:extLst>
                </p14:cNvPr>
                <p14:cNvContentPartPr/>
                <p14:nvPr/>
              </p14:nvContentPartPr>
              <p14:xfrm>
                <a:off x="1038938" y="4890018"/>
                <a:ext cx="46440" cy="2757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B8ACFBB-F9D7-8B43-BEB3-9AB7667343A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07978" y="4859418"/>
                  <a:ext cx="10764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570B63A-A1C1-B241-A669-3F47BB53A311}"/>
                    </a:ext>
                  </a:extLst>
                </p14:cNvPr>
                <p14:cNvContentPartPr/>
                <p14:nvPr/>
              </p14:nvContentPartPr>
              <p14:xfrm>
                <a:off x="1031018" y="4798218"/>
                <a:ext cx="122760" cy="2221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570B63A-A1C1-B241-A669-3F47BB53A31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00418" y="4767618"/>
                  <a:ext cx="18396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BE02480-69B7-D941-A1E9-AFB2E7A5B366}"/>
                    </a:ext>
                  </a:extLst>
                </p14:cNvPr>
                <p14:cNvContentPartPr/>
                <p14:nvPr/>
              </p14:nvContentPartPr>
              <p14:xfrm>
                <a:off x="1222538" y="4946178"/>
                <a:ext cx="252720" cy="2120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BE02480-69B7-D941-A1E9-AFB2E7A5B36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191578" y="4915578"/>
                  <a:ext cx="31428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DD989BF-BF3E-0346-A7FD-0A70010C0B54}"/>
                    </a:ext>
                  </a:extLst>
                </p14:cNvPr>
                <p14:cNvContentPartPr/>
                <p14:nvPr/>
              </p14:nvContentPartPr>
              <p14:xfrm>
                <a:off x="1367618" y="4866978"/>
                <a:ext cx="23400" cy="158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DD989BF-BF3E-0346-A7FD-0A70010C0B5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337018" y="4836378"/>
                  <a:ext cx="846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307597D-D19E-9E4C-9D58-9AE642B08C20}"/>
                    </a:ext>
                  </a:extLst>
                </p14:cNvPr>
                <p14:cNvContentPartPr/>
                <p14:nvPr/>
              </p14:nvContentPartPr>
              <p14:xfrm>
                <a:off x="1513058" y="4831338"/>
                <a:ext cx="352440" cy="2962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307597D-D19E-9E4C-9D58-9AE642B08C2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482458" y="4800738"/>
                  <a:ext cx="41364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7FF7A605-83EB-2C4F-A89F-F2644564766F}"/>
                    </a:ext>
                  </a:extLst>
                </p14:cNvPr>
                <p14:cNvContentPartPr/>
                <p14:nvPr/>
              </p14:nvContentPartPr>
              <p14:xfrm>
                <a:off x="1715378" y="4913058"/>
                <a:ext cx="195840" cy="540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7FF7A605-83EB-2C4F-A89F-F2644564766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684778" y="4882458"/>
                  <a:ext cx="257400" cy="11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734C83CB-18DE-C842-AB17-3818F81E2E66}"/>
              </a:ext>
            </a:extLst>
          </p:cNvPr>
          <p:cNvGrpSpPr/>
          <p:nvPr/>
        </p:nvGrpSpPr>
        <p:grpSpPr>
          <a:xfrm>
            <a:off x="2209298" y="4790658"/>
            <a:ext cx="604800" cy="352440"/>
            <a:chOff x="2209298" y="4790658"/>
            <a:chExt cx="604800" cy="35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FF34386-34C5-A14C-9155-6636CF16E38F}"/>
                    </a:ext>
                  </a:extLst>
                </p14:cNvPr>
                <p14:cNvContentPartPr/>
                <p14:nvPr/>
              </p14:nvContentPartPr>
              <p14:xfrm>
                <a:off x="2209298" y="4790658"/>
                <a:ext cx="122760" cy="3524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FF34386-34C5-A14C-9155-6636CF16E38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178698" y="4760058"/>
                  <a:ext cx="18396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BD3BCEA4-7EBA-2F4A-83F3-0E7DFD5ACF4D}"/>
                    </a:ext>
                  </a:extLst>
                </p14:cNvPr>
                <p14:cNvContentPartPr/>
                <p14:nvPr/>
              </p14:nvContentPartPr>
              <p14:xfrm>
                <a:off x="2599538" y="4899378"/>
                <a:ext cx="214560" cy="2206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D3BCEA4-7EBA-2F4A-83F3-0E7DFD5ACF4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568938" y="4868778"/>
                  <a:ext cx="27576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1B686ABA-2BF2-7E4D-8885-78973AC8B0B3}"/>
                    </a:ext>
                  </a:extLst>
                </p14:cNvPr>
                <p14:cNvContentPartPr/>
                <p14:nvPr/>
              </p14:nvContentPartPr>
              <p14:xfrm>
                <a:off x="2622578" y="4805778"/>
                <a:ext cx="7920" cy="79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1B686ABA-2BF2-7E4D-8885-78973AC8B0B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591618" y="4775178"/>
                  <a:ext cx="69480" cy="6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98B24E9F-849E-5043-B8E5-3EC0B3C5ADA2}"/>
              </a:ext>
            </a:extLst>
          </p:cNvPr>
          <p:cNvGrpSpPr/>
          <p:nvPr/>
        </p:nvGrpSpPr>
        <p:grpSpPr>
          <a:xfrm>
            <a:off x="3119738" y="4775178"/>
            <a:ext cx="1086840" cy="344520"/>
            <a:chOff x="3119738" y="4775178"/>
            <a:chExt cx="1086840" cy="34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707D4F8-524A-294D-B6E1-24888E80BD7D}"/>
                    </a:ext>
                  </a:extLst>
                </p14:cNvPr>
                <p14:cNvContentPartPr/>
                <p14:nvPr/>
              </p14:nvContentPartPr>
              <p14:xfrm>
                <a:off x="3119738" y="4882458"/>
                <a:ext cx="405720" cy="2070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707D4F8-524A-294D-B6E1-24888E80BD7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089138" y="4851858"/>
                  <a:ext cx="46728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88481963-489C-6648-BBB4-681CEBBE2F8F}"/>
                    </a:ext>
                  </a:extLst>
                </p14:cNvPr>
                <p14:cNvContentPartPr/>
                <p14:nvPr/>
              </p14:nvContentPartPr>
              <p14:xfrm>
                <a:off x="3180938" y="4813698"/>
                <a:ext cx="46440" cy="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88481963-489C-6648-BBB4-681CEBBE2F8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150338" y="4782738"/>
                  <a:ext cx="1076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2804E9EC-AD16-1240-B6C1-3DBD1148460C}"/>
                    </a:ext>
                  </a:extLst>
                </p14:cNvPr>
                <p14:cNvContentPartPr/>
                <p14:nvPr/>
              </p14:nvContentPartPr>
              <p14:xfrm>
                <a:off x="3586298" y="4897578"/>
                <a:ext cx="138240" cy="2221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2804E9EC-AD16-1240-B6C1-3DBD1148460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555698" y="4866978"/>
                  <a:ext cx="19944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C425A61B-BE43-E64A-831F-BAB3FFE97AD0}"/>
                    </a:ext>
                  </a:extLst>
                </p14:cNvPr>
                <p14:cNvContentPartPr/>
                <p14:nvPr/>
              </p14:nvContentPartPr>
              <p14:xfrm>
                <a:off x="3555698" y="4936818"/>
                <a:ext cx="75960" cy="1753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C425A61B-BE43-E64A-831F-BAB3FFE97AD0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525098" y="4906218"/>
                  <a:ext cx="13752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9CD57A6-0D55-A044-8755-B79119A27472}"/>
                    </a:ext>
                  </a:extLst>
                </p14:cNvPr>
                <p14:cNvContentPartPr/>
                <p14:nvPr/>
              </p14:nvContentPartPr>
              <p14:xfrm>
                <a:off x="3785378" y="4958778"/>
                <a:ext cx="30960" cy="1458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9CD57A6-0D55-A044-8755-B79119A2747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754778" y="4928178"/>
                  <a:ext cx="9216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856C9954-89C8-3E4C-9A7B-B1BEF0BBD8E4}"/>
                    </a:ext>
                  </a:extLst>
                </p14:cNvPr>
                <p14:cNvContentPartPr/>
                <p14:nvPr/>
              </p14:nvContentPartPr>
              <p14:xfrm>
                <a:off x="3777818" y="4775178"/>
                <a:ext cx="15840" cy="234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856C9954-89C8-3E4C-9A7B-B1BEF0BBD8E4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746858" y="4744578"/>
                  <a:ext cx="7704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CB3E8C4-201D-DF4D-AF01-5A3FFCEA7350}"/>
                    </a:ext>
                  </a:extLst>
                </p14:cNvPr>
                <p14:cNvContentPartPr/>
                <p14:nvPr/>
              </p14:nvContentPartPr>
              <p14:xfrm>
                <a:off x="3869618" y="4833138"/>
                <a:ext cx="336960" cy="2714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CB3E8C4-201D-DF4D-AF01-5A3FFCEA735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838658" y="4802538"/>
                  <a:ext cx="398520" cy="33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A40A5D3-0BE1-B249-89C1-3D712A8B8F13}"/>
              </a:ext>
            </a:extLst>
          </p:cNvPr>
          <p:cNvGrpSpPr/>
          <p:nvPr/>
        </p:nvGrpSpPr>
        <p:grpSpPr>
          <a:xfrm>
            <a:off x="4565858" y="4738098"/>
            <a:ext cx="1449360" cy="642240"/>
            <a:chOff x="4565858" y="4738098"/>
            <a:chExt cx="1449360" cy="64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5029A28-38DD-FB44-8F07-5186A54FB64B}"/>
                    </a:ext>
                  </a:extLst>
                </p14:cNvPr>
                <p14:cNvContentPartPr/>
                <p14:nvPr/>
              </p14:nvContentPartPr>
              <p14:xfrm>
                <a:off x="4565858" y="4783098"/>
                <a:ext cx="107640" cy="3175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5029A28-38DD-FB44-8F07-5186A54FB64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534898" y="4752138"/>
                  <a:ext cx="16884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7C4D51E-F1A6-7145-80D7-E3D7A2545729}"/>
                    </a:ext>
                  </a:extLst>
                </p14:cNvPr>
                <p14:cNvContentPartPr/>
                <p14:nvPr/>
              </p14:nvContentPartPr>
              <p14:xfrm>
                <a:off x="4741538" y="4738098"/>
                <a:ext cx="1273680" cy="6422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7C4D51E-F1A6-7145-80D7-E3D7A254572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710938" y="4707138"/>
                  <a:ext cx="1335240" cy="703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67289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730-BBEA-CE44-B7C5-DCAE396BE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358" y="-1106"/>
            <a:ext cx="4288680" cy="1325563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solidFill>
                  <a:srgbClr val="FF0000"/>
                </a:solidFill>
              </a:rPr>
              <a:t>Generalized Mean Value Coordinates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22461-DC58-5549-AD26-FD98F9D56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9442" y="1331205"/>
            <a:ext cx="5770358" cy="53872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24DFF3-1471-5C48-BA2C-61187C0FA3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31204"/>
            <a:ext cx="5770358" cy="538729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EAF9441-9C0F-D540-B9EB-D8D8D39DA75A}"/>
              </a:ext>
            </a:extLst>
          </p:cNvPr>
          <p:cNvSpPr txBox="1">
            <a:spLocks/>
          </p:cNvSpPr>
          <p:nvPr/>
        </p:nvSpPr>
        <p:spPr>
          <a:xfrm>
            <a:off x="6096000" y="-11811"/>
            <a:ext cx="6096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600" b="1" dirty="0" err="1">
                <a:solidFill>
                  <a:srgbClr val="FF0000"/>
                </a:solidFill>
              </a:rPr>
              <a:t>Wachspress</a:t>
            </a:r>
            <a:r>
              <a:rPr lang="en-IN" sz="3600" b="1" dirty="0">
                <a:solidFill>
                  <a:srgbClr val="FF0000"/>
                </a:solidFill>
              </a:rPr>
              <a:t> Coordinate or Generalized Barycentric Coordinates</a:t>
            </a:r>
            <a:endParaRPr lang="en-US" sz="3600" b="1" dirty="0">
              <a:solidFill>
                <a:srgbClr val="FF0000"/>
              </a:solidFill>
            </a:endParaRPr>
          </a:p>
        </p:txBody>
      </p: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45FA0EF9-C708-4A45-A23D-2A454558071A}"/>
              </a:ext>
            </a:extLst>
          </p:cNvPr>
          <p:cNvGrpSpPr/>
          <p:nvPr/>
        </p:nvGrpSpPr>
        <p:grpSpPr>
          <a:xfrm>
            <a:off x="465458" y="1799418"/>
            <a:ext cx="444240" cy="398160"/>
            <a:chOff x="465458" y="1799418"/>
            <a:chExt cx="444240" cy="39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7B02B53A-9C5C-054C-82B8-61669E804C10}"/>
                    </a:ext>
                  </a:extLst>
                </p14:cNvPr>
                <p14:cNvContentPartPr/>
                <p14:nvPr/>
              </p14:nvContentPartPr>
              <p14:xfrm>
                <a:off x="465458" y="1913898"/>
                <a:ext cx="252720" cy="24516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7B02B53A-9C5C-054C-82B8-61669E804C1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9978" y="1898418"/>
                  <a:ext cx="28332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D895C3DD-137F-FA4A-BA9B-AFA4D11008AB}"/>
                    </a:ext>
                  </a:extLst>
                </p14:cNvPr>
                <p14:cNvContentPartPr/>
                <p14:nvPr/>
              </p14:nvContentPartPr>
              <p14:xfrm>
                <a:off x="825098" y="2106138"/>
                <a:ext cx="84600" cy="9144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D895C3DD-137F-FA4A-BA9B-AFA4D11008A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09618" y="2090658"/>
                  <a:ext cx="11520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E1A18016-75A9-7942-B7EB-7BFF8285CC36}"/>
                    </a:ext>
                  </a:extLst>
                </p14:cNvPr>
                <p14:cNvContentPartPr/>
                <p14:nvPr/>
              </p14:nvContentPartPr>
              <p14:xfrm>
                <a:off x="855698" y="1998138"/>
                <a:ext cx="15840" cy="1584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E1A18016-75A9-7942-B7EB-7BFF8285CC3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40218" y="1982298"/>
                  <a:ext cx="46440" cy="471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407E6A5F-8F50-ED4A-9A9A-133BBC45CBDB}"/>
                    </a:ext>
                  </a:extLst>
                </p14:cNvPr>
                <p14:cNvContentPartPr/>
                <p14:nvPr/>
              </p14:nvContentPartPr>
              <p14:xfrm>
                <a:off x="496058" y="1799418"/>
                <a:ext cx="283320" cy="12276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407E6A5F-8F50-ED4A-9A9A-133BBC45CBD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80578" y="1783938"/>
                  <a:ext cx="313920" cy="153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19" name="Ink 318">
                <a:extLst>
                  <a:ext uri="{FF2B5EF4-FFF2-40B4-BE49-F238E27FC236}">
                    <a16:creationId xmlns:a16="http://schemas.microsoft.com/office/drawing/2014/main" id="{EDB5815E-5ED4-6047-A110-C931A0F53C7D}"/>
                  </a:ext>
                </a:extLst>
              </p14:cNvPr>
              <p14:cNvContentPartPr/>
              <p14:nvPr/>
            </p14:nvContentPartPr>
            <p14:xfrm>
              <a:off x="1092938" y="1990578"/>
              <a:ext cx="130320" cy="41040"/>
            </p14:xfrm>
          </p:contentPart>
        </mc:Choice>
        <mc:Fallback xmlns="">
          <p:pic>
            <p:nvPicPr>
              <p:cNvPr id="319" name="Ink 318">
                <a:extLst>
                  <a:ext uri="{FF2B5EF4-FFF2-40B4-BE49-F238E27FC236}">
                    <a16:creationId xmlns:a16="http://schemas.microsoft.com/office/drawing/2014/main" id="{EDB5815E-5ED4-6047-A110-C931A0F53C7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77458" y="1975098"/>
                <a:ext cx="16092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20" name="Ink 319">
                <a:extLst>
                  <a:ext uri="{FF2B5EF4-FFF2-40B4-BE49-F238E27FC236}">
                    <a16:creationId xmlns:a16="http://schemas.microsoft.com/office/drawing/2014/main" id="{56D3A9D6-7681-494D-AF10-4DEEB007D246}"/>
                  </a:ext>
                </a:extLst>
              </p14:cNvPr>
              <p14:cNvContentPartPr/>
              <p14:nvPr/>
            </p14:nvContentPartPr>
            <p14:xfrm>
              <a:off x="1115978" y="2105418"/>
              <a:ext cx="130320" cy="38520"/>
            </p14:xfrm>
          </p:contentPart>
        </mc:Choice>
        <mc:Fallback xmlns="">
          <p:pic>
            <p:nvPicPr>
              <p:cNvPr id="320" name="Ink 319">
                <a:extLst>
                  <a:ext uri="{FF2B5EF4-FFF2-40B4-BE49-F238E27FC236}">
                    <a16:creationId xmlns:a16="http://schemas.microsoft.com/office/drawing/2014/main" id="{56D3A9D6-7681-494D-AF10-4DEEB007D24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00498" y="2089938"/>
                <a:ext cx="160920" cy="69120"/>
              </a:xfrm>
              <a:prstGeom prst="rect">
                <a:avLst/>
              </a:prstGeom>
            </p:spPr>
          </p:pic>
        </mc:Fallback>
      </mc:AlternateContent>
      <p:grpSp>
        <p:nvGrpSpPr>
          <p:cNvPr id="330" name="Group 329">
            <a:extLst>
              <a:ext uri="{FF2B5EF4-FFF2-40B4-BE49-F238E27FC236}">
                <a16:creationId xmlns:a16="http://schemas.microsoft.com/office/drawing/2014/main" id="{53F686EB-C848-0042-B453-F374374C0ABA}"/>
              </a:ext>
            </a:extLst>
          </p:cNvPr>
          <p:cNvGrpSpPr/>
          <p:nvPr/>
        </p:nvGrpSpPr>
        <p:grpSpPr>
          <a:xfrm>
            <a:off x="1483178" y="1707258"/>
            <a:ext cx="1047600" cy="424800"/>
            <a:chOff x="1483178" y="1707258"/>
            <a:chExt cx="1047600" cy="42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D53219B6-C54C-D94A-B5DD-612DA5A95B79}"/>
                    </a:ext>
                  </a:extLst>
                </p14:cNvPr>
                <p14:cNvContentPartPr/>
                <p14:nvPr/>
              </p14:nvContentPartPr>
              <p14:xfrm>
                <a:off x="1483178" y="1830738"/>
                <a:ext cx="191520" cy="28188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D53219B6-C54C-D94A-B5DD-612DA5A95B7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467698" y="1815618"/>
                  <a:ext cx="22212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D7411CC9-E042-5B43-B84B-EFAD902D12EF}"/>
                    </a:ext>
                  </a:extLst>
                </p14:cNvPr>
                <p14:cNvContentPartPr/>
                <p14:nvPr/>
              </p14:nvContentPartPr>
              <p14:xfrm>
                <a:off x="1758578" y="2006778"/>
                <a:ext cx="107640" cy="12528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D7411CC9-E042-5B43-B84B-EFAD902D12E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743098" y="1991298"/>
                  <a:ext cx="13788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411B0859-3C5D-794F-B237-D0307EBBC0DB}"/>
                    </a:ext>
                  </a:extLst>
                </p14:cNvPr>
                <p14:cNvContentPartPr/>
                <p14:nvPr/>
              </p14:nvContentPartPr>
              <p14:xfrm>
                <a:off x="1804298" y="1913898"/>
                <a:ext cx="15840" cy="792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411B0859-3C5D-794F-B237-D0307EBBC0D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789178" y="1898778"/>
                  <a:ext cx="460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8A7E34E3-5C52-9943-917B-E1FD8ECADE49}"/>
                    </a:ext>
                  </a:extLst>
                </p14:cNvPr>
                <p14:cNvContentPartPr/>
                <p14:nvPr/>
              </p14:nvContentPartPr>
              <p14:xfrm>
                <a:off x="1483178" y="1707258"/>
                <a:ext cx="275040" cy="10764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8A7E34E3-5C52-9943-917B-E1FD8ECADE4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467698" y="1692138"/>
                  <a:ext cx="3052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48648A53-6580-5D4B-9E2D-758E6F8A01F9}"/>
                    </a:ext>
                  </a:extLst>
                </p14:cNvPr>
                <p14:cNvContentPartPr/>
                <p14:nvPr/>
              </p14:nvContentPartPr>
              <p14:xfrm>
                <a:off x="2026058" y="1998138"/>
                <a:ext cx="122760" cy="3096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48648A53-6580-5D4B-9E2D-758E6F8A01F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010938" y="1983018"/>
                  <a:ext cx="15336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CAF72861-7188-1B44-8945-0F03ADB9F24B}"/>
                    </a:ext>
                  </a:extLst>
                </p14:cNvPr>
                <p14:cNvContentPartPr/>
                <p14:nvPr/>
              </p14:nvContentPartPr>
              <p14:xfrm>
                <a:off x="2363018" y="1860618"/>
                <a:ext cx="84600" cy="20340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CAF72861-7188-1B44-8945-0F03ADB9F24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347538" y="1845138"/>
                  <a:ext cx="11484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AA644489-CEC0-F64C-A256-94C139E89CA1}"/>
                    </a:ext>
                  </a:extLst>
                </p14:cNvPr>
                <p14:cNvContentPartPr/>
                <p14:nvPr/>
              </p14:nvContentPartPr>
              <p14:xfrm>
                <a:off x="2355098" y="1907058"/>
                <a:ext cx="138240" cy="13716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AA644489-CEC0-F64C-A256-94C139E89CA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339978" y="1891938"/>
                  <a:ext cx="16848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D24C6F53-F335-C341-ACA9-49166521F160}"/>
                    </a:ext>
                  </a:extLst>
                </p14:cNvPr>
                <p14:cNvContentPartPr/>
                <p14:nvPr/>
              </p14:nvContentPartPr>
              <p14:xfrm>
                <a:off x="2260058" y="1745778"/>
                <a:ext cx="270720" cy="12276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D24C6F53-F335-C341-ACA9-49166521F16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244578" y="1730298"/>
                  <a:ext cx="301320" cy="15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8" name="Group 337">
            <a:extLst>
              <a:ext uri="{FF2B5EF4-FFF2-40B4-BE49-F238E27FC236}">
                <a16:creationId xmlns:a16="http://schemas.microsoft.com/office/drawing/2014/main" id="{D7B8A46A-9C63-534B-95BA-601731975942}"/>
              </a:ext>
            </a:extLst>
          </p:cNvPr>
          <p:cNvGrpSpPr/>
          <p:nvPr/>
        </p:nvGrpSpPr>
        <p:grpSpPr>
          <a:xfrm>
            <a:off x="480938" y="2350218"/>
            <a:ext cx="405720" cy="382680"/>
            <a:chOff x="480938" y="2350218"/>
            <a:chExt cx="405720" cy="38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57D2CE03-C50C-7546-BB3D-B65DF3D81918}"/>
                    </a:ext>
                  </a:extLst>
                </p14:cNvPr>
                <p14:cNvContentPartPr/>
                <p14:nvPr/>
              </p14:nvContentPartPr>
              <p14:xfrm>
                <a:off x="526658" y="2480898"/>
                <a:ext cx="222120" cy="25200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57D2CE03-C50C-7546-BB3D-B65DF3D8191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11538" y="2465778"/>
                  <a:ext cx="25272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8993C910-2BF6-DB41-91EA-98F70699E6F2}"/>
                    </a:ext>
                  </a:extLst>
                </p14:cNvPr>
                <p14:cNvContentPartPr/>
                <p14:nvPr/>
              </p14:nvContentPartPr>
              <p14:xfrm>
                <a:off x="817538" y="2633898"/>
                <a:ext cx="69120" cy="9144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8993C910-2BF6-DB41-91EA-98F70699E6F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02058" y="2618778"/>
                  <a:ext cx="9972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BD9D679B-4016-D148-81CD-D4610369B005}"/>
                    </a:ext>
                  </a:extLst>
                </p14:cNvPr>
                <p14:cNvContentPartPr/>
                <p14:nvPr/>
              </p14:nvContentPartPr>
              <p14:xfrm>
                <a:off x="863258" y="2541378"/>
                <a:ext cx="15840" cy="2340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BD9D679B-4016-D148-81CD-D4610369B00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48138" y="2526258"/>
                  <a:ext cx="460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B0C4382F-5C86-9644-A59E-04FB80E64840}"/>
                    </a:ext>
                  </a:extLst>
                </p14:cNvPr>
                <p14:cNvContentPartPr/>
                <p14:nvPr/>
              </p14:nvContentPartPr>
              <p14:xfrm>
                <a:off x="480938" y="2350218"/>
                <a:ext cx="313200" cy="14580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B0C4382F-5C86-9644-A59E-04FB80E6484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65458" y="2334738"/>
                  <a:ext cx="343800" cy="17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7" name="Group 336">
            <a:extLst>
              <a:ext uri="{FF2B5EF4-FFF2-40B4-BE49-F238E27FC236}">
                <a16:creationId xmlns:a16="http://schemas.microsoft.com/office/drawing/2014/main" id="{D8C1D134-C8C9-F744-ACE3-2AFC3771F15F}"/>
              </a:ext>
            </a:extLst>
          </p:cNvPr>
          <p:cNvGrpSpPr/>
          <p:nvPr/>
        </p:nvGrpSpPr>
        <p:grpSpPr>
          <a:xfrm>
            <a:off x="1169258" y="2556498"/>
            <a:ext cx="138240" cy="115560"/>
            <a:chOff x="1169258" y="2556498"/>
            <a:chExt cx="138240" cy="11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47982E82-DAAE-8C4F-99AC-90E58AC8262D}"/>
                    </a:ext>
                  </a:extLst>
                </p14:cNvPr>
                <p14:cNvContentPartPr/>
                <p14:nvPr/>
              </p14:nvContentPartPr>
              <p14:xfrm>
                <a:off x="1169258" y="2556498"/>
                <a:ext cx="115200" cy="2340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47982E82-DAAE-8C4F-99AC-90E58AC8262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54138" y="2541378"/>
                  <a:ext cx="14544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BD2C6C3E-E61C-294D-B7A5-4D928AD500C5}"/>
                    </a:ext>
                  </a:extLst>
                </p14:cNvPr>
                <p14:cNvContentPartPr/>
                <p14:nvPr/>
              </p14:nvContentPartPr>
              <p14:xfrm>
                <a:off x="1199858" y="2625618"/>
                <a:ext cx="107640" cy="4644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BD2C6C3E-E61C-294D-B7A5-4D928AD500C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84738" y="2610138"/>
                  <a:ext cx="137880" cy="7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9" name="Group 348">
            <a:extLst>
              <a:ext uri="{FF2B5EF4-FFF2-40B4-BE49-F238E27FC236}">
                <a16:creationId xmlns:a16="http://schemas.microsoft.com/office/drawing/2014/main" id="{065DA186-8DDB-EE4E-AAB4-C45A3B2C90F1}"/>
              </a:ext>
            </a:extLst>
          </p:cNvPr>
          <p:cNvGrpSpPr/>
          <p:nvPr/>
        </p:nvGrpSpPr>
        <p:grpSpPr>
          <a:xfrm>
            <a:off x="1620698" y="2273538"/>
            <a:ext cx="1056240" cy="367560"/>
            <a:chOff x="1620698" y="2273538"/>
            <a:chExt cx="1056240" cy="36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FC425C0A-2F3F-FE47-A7F2-78DD246CD936}"/>
                    </a:ext>
                  </a:extLst>
                </p14:cNvPr>
                <p14:cNvContentPartPr/>
                <p14:nvPr/>
              </p14:nvContentPartPr>
              <p14:xfrm>
                <a:off x="1620698" y="2412138"/>
                <a:ext cx="61560" cy="22896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FC425C0A-2F3F-FE47-A7F2-78DD246CD93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605578" y="2397018"/>
                  <a:ext cx="9216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355EE167-F187-0E4E-9690-223DE9D670E2}"/>
                    </a:ext>
                  </a:extLst>
                </p14:cNvPr>
                <p14:cNvContentPartPr/>
                <p14:nvPr/>
              </p14:nvContentPartPr>
              <p14:xfrm>
                <a:off x="1811858" y="2445258"/>
                <a:ext cx="176400" cy="18072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355EE167-F187-0E4E-9690-223DE9D670E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796738" y="2430138"/>
                  <a:ext cx="20700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AEC6A580-7161-BE49-AFDE-FB768A796EF3}"/>
                    </a:ext>
                  </a:extLst>
                </p14:cNvPr>
                <p14:cNvContentPartPr/>
                <p14:nvPr/>
              </p14:nvContentPartPr>
              <p14:xfrm>
                <a:off x="2041538" y="2542098"/>
                <a:ext cx="77040" cy="9900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AEC6A580-7161-BE49-AFDE-FB768A796EF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026418" y="2526978"/>
                  <a:ext cx="10728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2C9AE65C-10EB-1541-8F9B-47F2EFC6C958}"/>
                    </a:ext>
                  </a:extLst>
                </p14:cNvPr>
                <p14:cNvContentPartPr/>
                <p14:nvPr/>
              </p14:nvContentPartPr>
              <p14:xfrm>
                <a:off x="2072138" y="2472618"/>
                <a:ext cx="15840" cy="2340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2C9AE65C-10EB-1541-8F9B-47F2EFC6C95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057018" y="2457138"/>
                  <a:ext cx="460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A89C5993-1974-2A43-8602-4FAE3D275B1E}"/>
                    </a:ext>
                  </a:extLst>
                </p14:cNvPr>
                <p14:cNvContentPartPr/>
                <p14:nvPr/>
              </p14:nvContentPartPr>
              <p14:xfrm>
                <a:off x="1773698" y="2281098"/>
                <a:ext cx="275760" cy="13824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A89C5993-1974-2A43-8602-4FAE3D275B1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758578" y="2265978"/>
                  <a:ext cx="3063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3D68A29D-7B0E-8D48-94F4-3794059AAFD1}"/>
                    </a:ext>
                  </a:extLst>
                </p14:cNvPr>
                <p14:cNvContentPartPr/>
                <p14:nvPr/>
              </p14:nvContentPartPr>
              <p14:xfrm>
                <a:off x="2293898" y="2541378"/>
                <a:ext cx="130320" cy="3096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3D68A29D-7B0E-8D48-94F4-3794059AAFD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278778" y="2526258"/>
                  <a:ext cx="1609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712EC115-2C9E-9C4E-89E6-CDBDA6A627CF}"/>
                    </a:ext>
                  </a:extLst>
                </p14:cNvPr>
                <p14:cNvContentPartPr/>
                <p14:nvPr/>
              </p14:nvContentPartPr>
              <p14:xfrm>
                <a:off x="2554178" y="2457138"/>
                <a:ext cx="92160" cy="16092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712EC115-2C9E-9C4E-89E6-CDBDA6A627C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538698" y="2442018"/>
                  <a:ext cx="12276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845D72D9-C3C3-C248-B1F4-DE97F0362C88}"/>
                    </a:ext>
                  </a:extLst>
                </p14:cNvPr>
                <p14:cNvContentPartPr/>
                <p14:nvPr/>
              </p14:nvContentPartPr>
              <p14:xfrm>
                <a:off x="2523578" y="2503938"/>
                <a:ext cx="130320" cy="9900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845D72D9-C3C3-C248-B1F4-DE97F0362C8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508098" y="2488818"/>
                  <a:ext cx="1609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89F595D6-4336-E344-BB8F-198137CF2361}"/>
                    </a:ext>
                  </a:extLst>
                </p14:cNvPr>
                <p14:cNvContentPartPr/>
                <p14:nvPr/>
              </p14:nvContentPartPr>
              <p14:xfrm>
                <a:off x="2462378" y="2273538"/>
                <a:ext cx="214560" cy="14580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89F595D6-4336-E344-BB8F-198137CF236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446898" y="2258418"/>
                  <a:ext cx="245160" cy="176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48" name="Ink 347">
                <a:extLst>
                  <a:ext uri="{FF2B5EF4-FFF2-40B4-BE49-F238E27FC236}">
                    <a16:creationId xmlns:a16="http://schemas.microsoft.com/office/drawing/2014/main" id="{8D77CFB8-DDEB-1A4A-9891-20878F24982D}"/>
                  </a:ext>
                </a:extLst>
              </p14:cNvPr>
              <p14:cNvContentPartPr/>
              <p14:nvPr/>
            </p14:nvContentPartPr>
            <p14:xfrm>
              <a:off x="2860178" y="2289018"/>
              <a:ext cx="15840" cy="291240"/>
            </p14:xfrm>
          </p:contentPart>
        </mc:Choice>
        <mc:Fallback xmlns="">
          <p:pic>
            <p:nvPicPr>
              <p:cNvPr id="348" name="Ink 347">
                <a:extLst>
                  <a:ext uri="{FF2B5EF4-FFF2-40B4-BE49-F238E27FC236}">
                    <a16:creationId xmlns:a16="http://schemas.microsoft.com/office/drawing/2014/main" id="{8D77CFB8-DDEB-1A4A-9891-20878F24982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845058" y="2273538"/>
                <a:ext cx="46080" cy="321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77" name="Group 376">
            <a:extLst>
              <a:ext uri="{FF2B5EF4-FFF2-40B4-BE49-F238E27FC236}">
                <a16:creationId xmlns:a16="http://schemas.microsoft.com/office/drawing/2014/main" id="{E850F968-50B7-3741-930B-8773021B644E}"/>
              </a:ext>
            </a:extLst>
          </p:cNvPr>
          <p:cNvGrpSpPr/>
          <p:nvPr/>
        </p:nvGrpSpPr>
        <p:grpSpPr>
          <a:xfrm>
            <a:off x="411818" y="2924058"/>
            <a:ext cx="4453200" cy="864720"/>
            <a:chOff x="411818" y="2924058"/>
            <a:chExt cx="4453200" cy="86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9F007BDA-A58B-D147-B6B1-276BBE10F0C1}"/>
                    </a:ext>
                  </a:extLst>
                </p14:cNvPr>
                <p14:cNvContentPartPr/>
                <p14:nvPr/>
              </p14:nvContentPartPr>
              <p14:xfrm>
                <a:off x="411818" y="2924058"/>
                <a:ext cx="15840" cy="2340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9F007BDA-A58B-D147-B6B1-276BBE10F0C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96698" y="2908578"/>
                  <a:ext cx="460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C547CD5E-CCB9-3445-B0AD-EC117F7F7DBF}"/>
                    </a:ext>
                  </a:extLst>
                </p14:cNvPr>
                <p14:cNvContentPartPr/>
                <p14:nvPr/>
              </p14:nvContentPartPr>
              <p14:xfrm>
                <a:off x="411818" y="3062298"/>
                <a:ext cx="92160" cy="12204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C547CD5E-CCB9-3445-B0AD-EC117F7F7DB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96698" y="3047178"/>
                  <a:ext cx="12276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D9490FD4-E2AC-2547-AE8A-393CB2E01DCA}"/>
                    </a:ext>
                  </a:extLst>
                </p14:cNvPr>
                <p14:cNvContentPartPr/>
                <p14:nvPr/>
              </p14:nvContentPartPr>
              <p14:xfrm>
                <a:off x="595418" y="3092178"/>
                <a:ext cx="54000" cy="1584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D9490FD4-E2AC-2547-AE8A-393CB2E01DC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80298" y="3077058"/>
                  <a:ext cx="8424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7F0B1C83-86B5-8741-BF24-B337D62734A7}"/>
                    </a:ext>
                  </a:extLst>
                </p14:cNvPr>
                <p14:cNvContentPartPr/>
                <p14:nvPr/>
              </p14:nvContentPartPr>
              <p14:xfrm>
                <a:off x="597218" y="3153378"/>
                <a:ext cx="105840" cy="4644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7F0B1C83-86B5-8741-BF24-B337D62734A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82098" y="3138258"/>
                  <a:ext cx="13644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7CC1BEBB-E8F0-6C4F-A12C-99FAC78DA762}"/>
                    </a:ext>
                  </a:extLst>
                </p14:cNvPr>
                <p14:cNvContentPartPr/>
                <p14:nvPr/>
              </p14:nvContentPartPr>
              <p14:xfrm>
                <a:off x="779018" y="3035298"/>
                <a:ext cx="54000" cy="14148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7CC1BEBB-E8F0-6C4F-A12C-99FAC78DA76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63898" y="3019818"/>
                  <a:ext cx="842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4DDFCE21-EC61-6C4B-A212-86078210D76A}"/>
                    </a:ext>
                  </a:extLst>
                </p14:cNvPr>
                <p14:cNvContentPartPr/>
                <p14:nvPr/>
              </p14:nvContentPartPr>
              <p14:xfrm>
                <a:off x="955058" y="3168858"/>
                <a:ext cx="7920" cy="6912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4DDFCE21-EC61-6C4B-A212-86078210D76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39938" y="3153378"/>
                  <a:ext cx="3852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69965D10-445C-FB40-A93A-25C176BA80A1}"/>
                    </a:ext>
                  </a:extLst>
                </p14:cNvPr>
                <p14:cNvContentPartPr/>
                <p14:nvPr/>
              </p14:nvContentPartPr>
              <p14:xfrm>
                <a:off x="1131098" y="3046458"/>
                <a:ext cx="138240" cy="16020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69965D10-445C-FB40-A93A-25C176BA80A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15978" y="3030978"/>
                  <a:ext cx="16848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BDAC624B-BE30-0D4A-8B16-83CF2D89D9C6}"/>
                    </a:ext>
                  </a:extLst>
                </p14:cNvPr>
                <p14:cNvContentPartPr/>
                <p14:nvPr/>
              </p14:nvContentPartPr>
              <p14:xfrm>
                <a:off x="1368338" y="3176418"/>
                <a:ext cx="360" cy="9216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BDAC624B-BE30-0D4A-8B16-83CF2D89D9C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352858" y="3160938"/>
                  <a:ext cx="309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4C1810CE-F755-5F4E-B2FD-691635C39F93}"/>
                    </a:ext>
                  </a:extLst>
                </p14:cNvPr>
                <p14:cNvContentPartPr/>
                <p14:nvPr/>
              </p14:nvContentPartPr>
              <p14:xfrm>
                <a:off x="1551938" y="3138258"/>
                <a:ext cx="54000" cy="1584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4C1810CE-F755-5F4E-B2FD-691635C39F9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536818" y="3122778"/>
                  <a:ext cx="8424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EEEA21E5-91F1-714E-83DC-F6B96631A511}"/>
                    </a:ext>
                  </a:extLst>
                </p14:cNvPr>
                <p14:cNvContentPartPr/>
                <p14:nvPr/>
              </p14:nvContentPartPr>
              <p14:xfrm>
                <a:off x="1720058" y="3145818"/>
                <a:ext cx="38520" cy="792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EEEA21E5-91F1-714E-83DC-F6B96631A51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704938" y="3130338"/>
                  <a:ext cx="691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B6B369AD-95D1-B94E-930B-3E887F55A698}"/>
                    </a:ext>
                  </a:extLst>
                </p14:cNvPr>
                <p14:cNvContentPartPr/>
                <p14:nvPr/>
              </p14:nvContentPartPr>
              <p14:xfrm>
                <a:off x="1865498" y="3138258"/>
                <a:ext cx="54000" cy="1584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B6B369AD-95D1-B94E-930B-3E887F55A69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850378" y="3122778"/>
                  <a:ext cx="8424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67D3A0E5-70F0-E241-A405-E570E6C29E48}"/>
                    </a:ext>
                  </a:extLst>
                </p14:cNvPr>
                <p14:cNvContentPartPr/>
                <p14:nvPr/>
              </p14:nvContentPartPr>
              <p14:xfrm>
                <a:off x="1987898" y="3145818"/>
                <a:ext cx="23400" cy="792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67D3A0E5-70F0-E241-A405-E570E6C29E4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972778" y="3130338"/>
                  <a:ext cx="536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0C06D325-F342-7F4F-ADCD-92FB4C629A1E}"/>
                    </a:ext>
                  </a:extLst>
                </p14:cNvPr>
                <p14:cNvContentPartPr/>
                <p14:nvPr/>
              </p14:nvContentPartPr>
              <p14:xfrm>
                <a:off x="2049098" y="3153378"/>
                <a:ext cx="7920" cy="7920"/>
              </p14:xfrm>
            </p:contentPart>
          </mc:Choice>
          <mc:Fallback xmlns=""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0C06D325-F342-7F4F-ADCD-92FB4C629A1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033978" y="3138258"/>
                  <a:ext cx="385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CCB85884-0DDC-FE40-8EB4-49AC089E57C8}"/>
                    </a:ext>
                  </a:extLst>
                </p14:cNvPr>
                <p14:cNvContentPartPr/>
                <p14:nvPr/>
              </p14:nvContentPartPr>
              <p14:xfrm>
                <a:off x="2225138" y="2969778"/>
                <a:ext cx="245160" cy="176400"/>
              </p14:xfrm>
            </p:contentPart>
          </mc:Choice>
          <mc:Fallback xmlns=""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CCB85884-0DDC-FE40-8EB4-49AC089E57C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210018" y="2954658"/>
                  <a:ext cx="27576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8F45A6B3-0400-E44A-86CD-A99A46ECF364}"/>
                    </a:ext>
                  </a:extLst>
                </p14:cNvPr>
                <p14:cNvContentPartPr/>
                <p14:nvPr/>
              </p14:nvContentPartPr>
              <p14:xfrm>
                <a:off x="419738" y="3421218"/>
                <a:ext cx="191520" cy="367560"/>
              </p14:xfrm>
            </p:contentPart>
          </mc:Choice>
          <mc:Fallback xmlns=""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8F45A6B3-0400-E44A-86CD-A99A46ECF36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04258" y="3406098"/>
                  <a:ext cx="22212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2303D099-5B9F-6D4E-BB61-A395CCFACACD}"/>
                    </a:ext>
                  </a:extLst>
                </p14:cNvPr>
                <p14:cNvContentPartPr/>
                <p14:nvPr/>
              </p14:nvContentPartPr>
              <p14:xfrm>
                <a:off x="641498" y="3448218"/>
                <a:ext cx="1040760" cy="263880"/>
              </p14:xfrm>
            </p:contentPart>
          </mc:Choice>
          <mc:Fallback xmlns=""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2303D099-5B9F-6D4E-BB61-A395CCFACAC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26378" y="3433098"/>
                  <a:ext cx="107136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B72977FA-5814-E246-973E-3CC7F8B5A7BB}"/>
                    </a:ext>
                  </a:extLst>
                </p14:cNvPr>
                <p14:cNvContentPartPr/>
                <p14:nvPr/>
              </p14:nvContentPartPr>
              <p14:xfrm>
                <a:off x="1636178" y="3489978"/>
                <a:ext cx="7920" cy="15840"/>
              </p14:xfrm>
            </p:contentPart>
          </mc:Choice>
          <mc:Fallback xmlns=""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B72977FA-5814-E246-973E-3CC7F8B5A7B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620698" y="3474858"/>
                  <a:ext cx="3852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98A0E866-9925-0C4E-BCC6-D0FB46EE8CA3}"/>
                    </a:ext>
                  </a:extLst>
                </p14:cNvPr>
                <p14:cNvContentPartPr/>
                <p14:nvPr/>
              </p14:nvContentPartPr>
              <p14:xfrm>
                <a:off x="1704938" y="3463698"/>
                <a:ext cx="489960" cy="24084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98A0E866-9925-0C4E-BCC6-D0FB46EE8CA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689818" y="3448578"/>
                  <a:ext cx="52056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82A94872-B9DC-964D-B9FB-A6D737A43013}"/>
                    </a:ext>
                  </a:extLst>
                </p14:cNvPr>
                <p14:cNvContentPartPr/>
                <p14:nvPr/>
              </p14:nvContentPartPr>
              <p14:xfrm>
                <a:off x="2408738" y="3438138"/>
                <a:ext cx="298800" cy="235800"/>
              </p14:xfrm>
            </p:contentPart>
          </mc:Choice>
          <mc:Fallback xmlns=""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82A94872-B9DC-964D-B9FB-A6D737A4301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393618" y="3423018"/>
                  <a:ext cx="32940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25AA1B7D-D17B-6B44-AC53-B43C12C5A97E}"/>
                    </a:ext>
                  </a:extLst>
                </p14:cNvPr>
                <p14:cNvContentPartPr/>
                <p14:nvPr/>
              </p14:nvContentPartPr>
              <p14:xfrm>
                <a:off x="2769098" y="3371898"/>
                <a:ext cx="175320" cy="24588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25AA1B7D-D17B-6B44-AC53-B43C12C5A97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753978" y="3356778"/>
                  <a:ext cx="20592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DB052637-AE6B-684B-A8F5-BF95D3B5908F}"/>
                    </a:ext>
                  </a:extLst>
                </p14:cNvPr>
                <p14:cNvContentPartPr/>
                <p14:nvPr/>
              </p14:nvContentPartPr>
              <p14:xfrm>
                <a:off x="3150698" y="3395658"/>
                <a:ext cx="933840" cy="247680"/>
              </p14:xfrm>
            </p:contentPart>
          </mc:Choice>
          <mc:Fallback xmlns=""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DB052637-AE6B-684B-A8F5-BF95D3B5908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135578" y="3380538"/>
                  <a:ext cx="96408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7D311547-BAFB-AB46-87EA-7271CBCE3E76}"/>
                    </a:ext>
                  </a:extLst>
                </p14:cNvPr>
                <p14:cNvContentPartPr/>
                <p14:nvPr/>
              </p14:nvContentPartPr>
              <p14:xfrm>
                <a:off x="4024058" y="3398178"/>
                <a:ext cx="37800" cy="23400"/>
              </p14:xfrm>
            </p:contentPart>
          </mc:Choice>
          <mc:Fallback xmlns=""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7D311547-BAFB-AB46-87EA-7271CBCE3E7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008578" y="3383058"/>
                  <a:ext cx="6840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60821CD0-5036-CD43-821D-D131037B612D}"/>
                    </a:ext>
                  </a:extLst>
                </p14:cNvPr>
                <p14:cNvContentPartPr/>
                <p14:nvPr/>
              </p14:nvContentPartPr>
              <p14:xfrm>
                <a:off x="4137818" y="3303138"/>
                <a:ext cx="727200" cy="286920"/>
              </p14:xfrm>
            </p:contentPart>
          </mc:Choice>
          <mc:Fallback xmlns=""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60821CD0-5036-CD43-821D-D131037B612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122698" y="3287658"/>
                  <a:ext cx="75780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D5D22E7C-CCFF-434C-B363-F5EEC9F16223}"/>
                    </a:ext>
                  </a:extLst>
                </p14:cNvPr>
                <p14:cNvContentPartPr/>
                <p14:nvPr/>
              </p14:nvContentPartPr>
              <p14:xfrm>
                <a:off x="4493858" y="3367578"/>
                <a:ext cx="214560" cy="15840"/>
              </p14:xfrm>
            </p:contentPart>
          </mc:Choice>
          <mc:Fallback xmlns=""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D5D22E7C-CCFF-434C-B363-F5EEC9F1622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478738" y="3352458"/>
                  <a:ext cx="245160" cy="46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378" name="Ink 377">
                <a:extLst>
                  <a:ext uri="{FF2B5EF4-FFF2-40B4-BE49-F238E27FC236}">
                    <a16:creationId xmlns:a16="http://schemas.microsoft.com/office/drawing/2014/main" id="{3AA4B939-4B8F-084F-B17E-74DD36C8329C}"/>
                  </a:ext>
                </a:extLst>
              </p14:cNvPr>
              <p14:cNvContentPartPr/>
              <p14:nvPr/>
            </p14:nvContentPartPr>
            <p14:xfrm>
              <a:off x="5124578" y="3399978"/>
              <a:ext cx="252000" cy="144000"/>
            </p14:xfrm>
          </p:contentPart>
        </mc:Choice>
        <mc:Fallback xmlns="">
          <p:pic>
            <p:nvPicPr>
              <p:cNvPr id="378" name="Ink 377">
                <a:extLst>
                  <a:ext uri="{FF2B5EF4-FFF2-40B4-BE49-F238E27FC236}">
                    <a16:creationId xmlns:a16="http://schemas.microsoft.com/office/drawing/2014/main" id="{3AA4B939-4B8F-084F-B17E-74DD36C8329C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109458" y="3384498"/>
                <a:ext cx="28260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379" name="Ink 378">
                <a:extLst>
                  <a:ext uri="{FF2B5EF4-FFF2-40B4-BE49-F238E27FC236}">
                    <a16:creationId xmlns:a16="http://schemas.microsoft.com/office/drawing/2014/main" id="{7BE134C8-3031-584E-A369-2D855B84EBDE}"/>
                  </a:ext>
                </a:extLst>
              </p14:cNvPr>
              <p14:cNvContentPartPr/>
              <p14:nvPr/>
            </p14:nvContentPartPr>
            <p14:xfrm>
              <a:off x="5140058" y="3283338"/>
              <a:ext cx="23400" cy="23400"/>
            </p14:xfrm>
          </p:contentPart>
        </mc:Choice>
        <mc:Fallback xmlns="">
          <p:pic>
            <p:nvPicPr>
              <p:cNvPr id="379" name="Ink 378">
                <a:extLst>
                  <a:ext uri="{FF2B5EF4-FFF2-40B4-BE49-F238E27FC236}">
                    <a16:creationId xmlns:a16="http://schemas.microsoft.com/office/drawing/2014/main" id="{7BE134C8-3031-584E-A369-2D855B84EBDE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5124938" y="3268218"/>
                <a:ext cx="53640" cy="53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91" name="Group 390">
            <a:extLst>
              <a:ext uri="{FF2B5EF4-FFF2-40B4-BE49-F238E27FC236}">
                <a16:creationId xmlns:a16="http://schemas.microsoft.com/office/drawing/2014/main" id="{6B3E6A4F-FFED-8147-8675-1B142EA3B8C8}"/>
              </a:ext>
            </a:extLst>
          </p:cNvPr>
          <p:cNvGrpSpPr/>
          <p:nvPr/>
        </p:nvGrpSpPr>
        <p:grpSpPr>
          <a:xfrm>
            <a:off x="474818" y="4017738"/>
            <a:ext cx="1398960" cy="436320"/>
            <a:chOff x="474818" y="4017738"/>
            <a:chExt cx="1398960" cy="43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C4646B30-F7D8-8049-8B4B-836D8153DB35}"/>
                    </a:ext>
                  </a:extLst>
                </p14:cNvPr>
                <p14:cNvContentPartPr/>
                <p14:nvPr/>
              </p14:nvContentPartPr>
              <p14:xfrm>
                <a:off x="474818" y="4132578"/>
                <a:ext cx="212760" cy="160920"/>
              </p14:xfrm>
            </p:contentPart>
          </mc:Choice>
          <mc:Fallback xmlns=""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C4646B30-F7D8-8049-8B4B-836D8153DB3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59698" y="4117458"/>
                  <a:ext cx="24336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099055AE-61DB-4C4F-B507-DD22D9C60076}"/>
                    </a:ext>
                  </a:extLst>
                </p14:cNvPr>
                <p14:cNvContentPartPr/>
                <p14:nvPr/>
              </p14:nvContentPartPr>
              <p14:xfrm>
                <a:off x="595418" y="4017738"/>
                <a:ext cx="54000" cy="436320"/>
              </p14:xfrm>
            </p:contentPart>
          </mc:Choice>
          <mc:Fallback xmlns=""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099055AE-61DB-4C4F-B507-DD22D9C6007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80298" y="4002618"/>
                  <a:ext cx="84240" cy="46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3C7DE59F-C324-7B4D-86E9-403CD1C845E3}"/>
                    </a:ext>
                  </a:extLst>
                </p14:cNvPr>
                <p14:cNvContentPartPr/>
                <p14:nvPr/>
              </p14:nvContentPartPr>
              <p14:xfrm>
                <a:off x="786938" y="4248138"/>
                <a:ext cx="92160" cy="83520"/>
              </p14:xfrm>
            </p:contentPart>
          </mc:Choice>
          <mc:Fallback xmlns=""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3C7DE59F-C324-7B4D-86E9-403CD1C845E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71458" y="4233018"/>
                  <a:ext cx="1227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AC61805F-3445-DA49-A7D1-AFF322A924A7}"/>
                    </a:ext>
                  </a:extLst>
                </p14:cNvPr>
                <p14:cNvContentPartPr/>
                <p14:nvPr/>
              </p14:nvContentPartPr>
              <p14:xfrm>
                <a:off x="855698" y="4148058"/>
                <a:ext cx="15840" cy="15840"/>
              </p14:xfrm>
            </p:contentPart>
          </mc:Choice>
          <mc:Fallback xmlns=""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AC61805F-3445-DA49-A7D1-AFF322A924A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40578" y="4132578"/>
                  <a:ext cx="460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0BED2A06-C1EE-E44D-8E0B-1A867699ADE8}"/>
                    </a:ext>
                  </a:extLst>
                </p14:cNvPr>
                <p14:cNvContentPartPr/>
                <p14:nvPr/>
              </p14:nvContentPartPr>
              <p14:xfrm>
                <a:off x="1069898" y="4056258"/>
                <a:ext cx="107640" cy="291240"/>
              </p14:xfrm>
            </p:contentPart>
          </mc:Choice>
          <mc:Fallback xmlns=""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0BED2A06-C1EE-E44D-8E0B-1A867699ADE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54778" y="4040778"/>
                  <a:ext cx="13788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2EC76F8D-D905-5740-AE50-3A42CEFBD868}"/>
                    </a:ext>
                  </a:extLst>
                </p14:cNvPr>
                <p14:cNvContentPartPr/>
                <p14:nvPr/>
              </p14:nvContentPartPr>
              <p14:xfrm>
                <a:off x="1268978" y="4056258"/>
                <a:ext cx="84600" cy="271440"/>
              </p14:xfrm>
            </p:contentPart>
          </mc:Choice>
          <mc:Fallback xmlns=""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2EC76F8D-D905-5740-AE50-3A42CEFBD86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253498" y="4040778"/>
                  <a:ext cx="11484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482BD978-A1C3-0144-A2F6-7B326B2B47AE}"/>
                    </a:ext>
                  </a:extLst>
                </p14:cNvPr>
                <p14:cNvContentPartPr/>
                <p14:nvPr/>
              </p14:nvContentPartPr>
              <p14:xfrm>
                <a:off x="1414058" y="4017738"/>
                <a:ext cx="144000" cy="275040"/>
              </p14:xfrm>
            </p:contentPart>
          </mc:Choice>
          <mc:Fallback xmlns=""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482BD978-A1C3-0144-A2F6-7B326B2B47A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398938" y="4002618"/>
                  <a:ext cx="17460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2E824597-545D-AC4B-B399-B48A7ED5360B}"/>
                    </a:ext>
                  </a:extLst>
                </p14:cNvPr>
                <p14:cNvContentPartPr/>
                <p14:nvPr/>
              </p14:nvContentPartPr>
              <p14:xfrm>
                <a:off x="1704938" y="4140498"/>
                <a:ext cx="130320" cy="15840"/>
              </p14:xfrm>
            </p:contentPart>
          </mc:Choice>
          <mc:Fallback xmlns=""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2E824597-545D-AC4B-B399-B48A7ED5360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689818" y="4125018"/>
                  <a:ext cx="16092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BC51F186-A296-E44D-8610-6BAFD9CEA0D7}"/>
                    </a:ext>
                  </a:extLst>
                </p14:cNvPr>
                <p14:cNvContentPartPr/>
                <p14:nvPr/>
              </p14:nvContentPartPr>
              <p14:xfrm>
                <a:off x="1766138" y="4232298"/>
                <a:ext cx="107640" cy="23400"/>
              </p14:xfrm>
            </p:contentPart>
          </mc:Choice>
          <mc:Fallback xmlns=""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BC51F186-A296-E44D-8610-6BAFD9CEA0D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751018" y="4216818"/>
                  <a:ext cx="137880" cy="5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BEC44773-8729-C54C-8AE2-390DCDD7897F}"/>
              </a:ext>
            </a:extLst>
          </p:cNvPr>
          <p:cNvGrpSpPr/>
          <p:nvPr/>
        </p:nvGrpSpPr>
        <p:grpSpPr>
          <a:xfrm>
            <a:off x="2210018" y="3766458"/>
            <a:ext cx="1935720" cy="1223280"/>
            <a:chOff x="2210018" y="3766458"/>
            <a:chExt cx="1935720" cy="122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F460F0D1-99E2-D94C-A02D-E63019555F6A}"/>
                    </a:ext>
                  </a:extLst>
                </p14:cNvPr>
                <p14:cNvContentPartPr/>
                <p14:nvPr/>
              </p14:nvContentPartPr>
              <p14:xfrm>
                <a:off x="2431778" y="3980658"/>
                <a:ext cx="230040" cy="196560"/>
              </p14:xfrm>
            </p:contentPart>
          </mc:Choice>
          <mc:Fallback xmlns=""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F460F0D1-99E2-D94C-A02D-E63019555F6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416298" y="3965178"/>
                  <a:ext cx="2602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BF363DA2-AFE0-E043-A945-D811FEBA2664}"/>
                    </a:ext>
                  </a:extLst>
                </p14:cNvPr>
                <p14:cNvContentPartPr/>
                <p14:nvPr/>
              </p14:nvContentPartPr>
              <p14:xfrm>
                <a:off x="2768378" y="4103058"/>
                <a:ext cx="69120" cy="68400"/>
              </p14:xfrm>
            </p:contentPart>
          </mc:Choice>
          <mc:Fallback xmlns=""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BF363DA2-AFE0-E043-A945-D811FEBA266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753258" y="4087578"/>
                  <a:ext cx="9972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D8F9BC52-67D9-6349-8904-DF7F4E2BC34B}"/>
                    </a:ext>
                  </a:extLst>
                </p14:cNvPr>
                <p14:cNvContentPartPr/>
                <p14:nvPr/>
              </p14:nvContentPartPr>
              <p14:xfrm>
                <a:off x="2783498" y="3982098"/>
                <a:ext cx="30960" cy="20880"/>
              </p14:xfrm>
            </p:contentPart>
          </mc:Choice>
          <mc:Fallback xmlns=""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D8F9BC52-67D9-6349-8904-DF7F4E2BC34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768378" y="3966978"/>
                  <a:ext cx="615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E06D52EA-C5E8-CF48-A38F-F546A7D72CE7}"/>
                    </a:ext>
                  </a:extLst>
                </p14:cNvPr>
                <p14:cNvContentPartPr/>
                <p14:nvPr/>
              </p14:nvContentPartPr>
              <p14:xfrm>
                <a:off x="2478578" y="3766458"/>
                <a:ext cx="129600" cy="99000"/>
              </p14:xfrm>
            </p:contentPart>
          </mc:Choice>
          <mc:Fallback xmlns=""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E06D52EA-C5E8-CF48-A38F-F546A7D72CE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463098" y="3750978"/>
                  <a:ext cx="1602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282CBF4D-2B83-C64D-90B6-57C243883642}"/>
                    </a:ext>
                  </a:extLst>
                </p14:cNvPr>
                <p14:cNvContentPartPr/>
                <p14:nvPr/>
              </p14:nvContentPartPr>
              <p14:xfrm>
                <a:off x="3013178" y="3872658"/>
                <a:ext cx="115200" cy="291240"/>
              </p14:xfrm>
            </p:contentPart>
          </mc:Choice>
          <mc:Fallback xmlns=""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282CBF4D-2B83-C64D-90B6-57C24388364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998058" y="3857178"/>
                  <a:ext cx="14544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69EFFCF1-A66D-A24A-8105-E8B7299196FF}"/>
                    </a:ext>
                  </a:extLst>
                </p14:cNvPr>
                <p14:cNvContentPartPr/>
                <p14:nvPr/>
              </p14:nvContentPartPr>
              <p14:xfrm>
                <a:off x="3166178" y="3880218"/>
                <a:ext cx="69120" cy="237600"/>
              </p14:xfrm>
            </p:contentPart>
          </mc:Choice>
          <mc:Fallback xmlns=""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69EFFCF1-A66D-A24A-8105-E8B7299196F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151058" y="3865098"/>
                  <a:ext cx="9972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6E472A43-8589-8843-A7D7-EC4ED809D25F}"/>
                    </a:ext>
                  </a:extLst>
                </p14:cNvPr>
                <p14:cNvContentPartPr/>
                <p14:nvPr/>
              </p14:nvContentPartPr>
              <p14:xfrm>
                <a:off x="3296138" y="3864738"/>
                <a:ext cx="107640" cy="214560"/>
              </p14:xfrm>
            </p:contentPart>
          </mc:Choice>
          <mc:Fallback xmlns=""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6E472A43-8589-8843-A7D7-EC4ED809D25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281018" y="3849618"/>
                  <a:ext cx="13788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43CF8B46-30CB-0541-90CF-D1519A875C5A}"/>
                    </a:ext>
                  </a:extLst>
                </p14:cNvPr>
                <p14:cNvContentPartPr/>
                <p14:nvPr/>
              </p14:nvContentPartPr>
              <p14:xfrm>
                <a:off x="2301818" y="4186218"/>
                <a:ext cx="1301040" cy="77040"/>
              </p14:xfrm>
            </p:contentPart>
          </mc:Choice>
          <mc:Fallback xmlns=""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43CF8B46-30CB-0541-90CF-D1519A875C5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286338" y="4171098"/>
                  <a:ext cx="13312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9052C8D7-D864-C048-A6ED-5DF35316932A}"/>
                    </a:ext>
                  </a:extLst>
                </p14:cNvPr>
                <p14:cNvContentPartPr/>
                <p14:nvPr/>
              </p14:nvContentPartPr>
              <p14:xfrm>
                <a:off x="2210018" y="4438578"/>
                <a:ext cx="259560" cy="275760"/>
              </p14:xfrm>
            </p:contentPart>
          </mc:Choice>
          <mc:Fallback xmlns=""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9052C8D7-D864-C048-A6ED-5DF35316932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194538" y="4423458"/>
                  <a:ext cx="29016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04B67ED2-904B-9441-8864-4C55DC440779}"/>
                    </a:ext>
                  </a:extLst>
                </p14:cNvPr>
                <p14:cNvContentPartPr/>
                <p14:nvPr/>
              </p14:nvContentPartPr>
              <p14:xfrm>
                <a:off x="2492978" y="4775178"/>
                <a:ext cx="99720" cy="214560"/>
              </p14:xfrm>
            </p:contentPart>
          </mc:Choice>
          <mc:Fallback xmlns=""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04B67ED2-904B-9441-8864-4C55DC44077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477498" y="4760058"/>
                  <a:ext cx="13032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4636CA5F-016A-2D44-AB7F-ABA606A625B8}"/>
                    </a:ext>
                  </a:extLst>
                </p14:cNvPr>
                <p14:cNvContentPartPr/>
                <p14:nvPr/>
              </p14:nvContentPartPr>
              <p14:xfrm>
                <a:off x="2546618" y="4661418"/>
                <a:ext cx="30960" cy="52920"/>
              </p14:xfrm>
            </p:contentPart>
          </mc:Choice>
          <mc:Fallback xmlns=""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4636CA5F-016A-2D44-AB7F-ABA606A625B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531138" y="4646298"/>
                  <a:ext cx="6156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5C03C2B4-7969-E749-9BE8-7D70011AA718}"/>
                    </a:ext>
                  </a:extLst>
                </p14:cNvPr>
                <p14:cNvContentPartPr/>
                <p14:nvPr/>
              </p14:nvContentPartPr>
              <p14:xfrm>
                <a:off x="2630498" y="4836378"/>
                <a:ext cx="69120" cy="360"/>
              </p14:xfrm>
            </p:contentPart>
          </mc:Choice>
          <mc:Fallback xmlns=""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5C03C2B4-7969-E749-9BE8-7D70011AA71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615378" y="4821258"/>
                  <a:ext cx="9972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441BF043-B206-A849-9E11-4E830BFE8271}"/>
                    </a:ext>
                  </a:extLst>
                </p14:cNvPr>
                <p14:cNvContentPartPr/>
                <p14:nvPr/>
              </p14:nvContentPartPr>
              <p14:xfrm>
                <a:off x="2676578" y="4890018"/>
                <a:ext cx="99720" cy="23400"/>
              </p14:xfrm>
            </p:contentPart>
          </mc:Choice>
          <mc:Fallback xmlns=""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441BF043-B206-A849-9E11-4E830BFE8271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661458" y="4874898"/>
                  <a:ext cx="13032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28579946-9C1D-2D4F-A67A-36731F0FC90B}"/>
                    </a:ext>
                  </a:extLst>
                </p14:cNvPr>
                <p14:cNvContentPartPr/>
                <p14:nvPr/>
              </p14:nvContentPartPr>
              <p14:xfrm>
                <a:off x="2905898" y="4805778"/>
                <a:ext cx="7920" cy="115200"/>
              </p14:xfrm>
            </p:contentPart>
          </mc:Choice>
          <mc:Fallback xmlns=""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28579946-9C1D-2D4F-A67A-36731F0FC90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890778" y="4790658"/>
                  <a:ext cx="3852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9C52B56F-3B23-B84C-A44D-0D3F86BBF02F}"/>
                    </a:ext>
                  </a:extLst>
                </p14:cNvPr>
                <p14:cNvContentPartPr/>
                <p14:nvPr/>
              </p14:nvContentPartPr>
              <p14:xfrm>
                <a:off x="2462378" y="4381698"/>
                <a:ext cx="153360" cy="87840"/>
              </p14:xfrm>
            </p:contentPart>
          </mc:Choice>
          <mc:Fallback xmlns=""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9C52B56F-3B23-B84C-A44D-0D3F86BBF02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446898" y="4366578"/>
                  <a:ext cx="18396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B1B6432B-9321-C74C-A761-080E19E1A7B9}"/>
                    </a:ext>
                  </a:extLst>
                </p14:cNvPr>
                <p14:cNvContentPartPr/>
                <p14:nvPr/>
              </p14:nvContentPartPr>
              <p14:xfrm>
                <a:off x="3112538" y="4481058"/>
                <a:ext cx="237600" cy="156600"/>
              </p14:xfrm>
            </p:contentPart>
          </mc:Choice>
          <mc:Fallback xmlns=""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B1B6432B-9321-C74C-A761-080E19E1A7B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097418" y="4465938"/>
                  <a:ext cx="2682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1615EE52-0371-E741-9DD4-9045D121FD68}"/>
                    </a:ext>
                  </a:extLst>
                </p14:cNvPr>
                <p14:cNvContentPartPr/>
                <p14:nvPr/>
              </p14:nvContentPartPr>
              <p14:xfrm>
                <a:off x="3387938" y="4607058"/>
                <a:ext cx="84600" cy="222120"/>
              </p14:xfrm>
            </p:contentPart>
          </mc:Choice>
          <mc:Fallback xmlns=""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1615EE52-0371-E741-9DD4-9045D121FD6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372818" y="4591938"/>
                  <a:ext cx="11484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28BF7792-8BB5-214F-BFBE-67E8C4A40870}"/>
                    </a:ext>
                  </a:extLst>
                </p14:cNvPr>
                <p14:cNvContentPartPr/>
                <p14:nvPr/>
              </p14:nvContentPartPr>
              <p14:xfrm>
                <a:off x="3449138" y="4515258"/>
                <a:ext cx="54000" cy="30960"/>
              </p14:xfrm>
            </p:contentPart>
          </mc:Choice>
          <mc:Fallback xmlns=""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28BF7792-8BB5-214F-BFBE-67E8C4A4087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434018" y="4499778"/>
                  <a:ext cx="842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EF15164C-E6C5-7C45-874B-63C9DDA58DB7}"/>
                    </a:ext>
                  </a:extLst>
                </p14:cNvPr>
                <p14:cNvContentPartPr/>
                <p14:nvPr/>
              </p14:nvContentPartPr>
              <p14:xfrm>
                <a:off x="3181298" y="4278018"/>
                <a:ext cx="115200" cy="92160"/>
              </p14:xfrm>
            </p:contentPart>
          </mc:Choice>
          <mc:Fallback xmlns=""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EF15164C-E6C5-7C45-874B-63C9DDA58DB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166178" y="4262898"/>
                  <a:ext cx="14544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597C4E75-526A-3F4D-8324-57039E59C86D}"/>
                    </a:ext>
                  </a:extLst>
                </p14:cNvPr>
                <p14:cNvContentPartPr/>
                <p14:nvPr/>
              </p14:nvContentPartPr>
              <p14:xfrm>
                <a:off x="3648218" y="4362258"/>
                <a:ext cx="69120" cy="230040"/>
              </p14:xfrm>
            </p:contentPart>
          </mc:Choice>
          <mc:Fallback xmlns=""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597C4E75-526A-3F4D-8324-57039E59C86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632738" y="4346778"/>
                  <a:ext cx="9972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4D297537-98B5-D143-93D4-40C96FE73EA7}"/>
                    </a:ext>
                  </a:extLst>
                </p14:cNvPr>
                <p14:cNvContentPartPr/>
                <p14:nvPr/>
              </p14:nvContentPartPr>
              <p14:xfrm>
                <a:off x="3785738" y="4339218"/>
                <a:ext cx="69120" cy="198360"/>
              </p14:xfrm>
            </p:contentPart>
          </mc:Choice>
          <mc:Fallback xmlns=""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4D297537-98B5-D143-93D4-40C96FE73EA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770618" y="4324098"/>
                  <a:ext cx="9972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232C80A8-7D7E-DF47-A572-805A2752EA46}"/>
                    </a:ext>
                  </a:extLst>
                </p14:cNvPr>
                <p14:cNvContentPartPr/>
                <p14:nvPr/>
              </p14:nvContentPartPr>
              <p14:xfrm>
                <a:off x="3893018" y="4339218"/>
                <a:ext cx="122760" cy="207000"/>
              </p14:xfrm>
            </p:contentPart>
          </mc:Choice>
          <mc:Fallback xmlns=""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232C80A8-7D7E-DF47-A572-805A2752EA4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877898" y="4324098"/>
                  <a:ext cx="15336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C5DF12CF-EEE7-9941-B31B-B4E750A37B93}"/>
                    </a:ext>
                  </a:extLst>
                </p14:cNvPr>
                <p14:cNvContentPartPr/>
                <p14:nvPr/>
              </p14:nvContentPartPr>
              <p14:xfrm>
                <a:off x="3571538" y="4193778"/>
                <a:ext cx="574200" cy="23400"/>
              </p14:xfrm>
            </p:contentPart>
          </mc:Choice>
          <mc:Fallback xmlns=""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C5DF12CF-EEE7-9941-B31B-B4E750A37B93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556418" y="4178658"/>
                  <a:ext cx="604800" cy="53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419" name="Ink 418">
                <a:extLst>
                  <a:ext uri="{FF2B5EF4-FFF2-40B4-BE49-F238E27FC236}">
                    <a16:creationId xmlns:a16="http://schemas.microsoft.com/office/drawing/2014/main" id="{EFBF1BA3-E56E-0A4C-B3C2-49A156509E97}"/>
                  </a:ext>
                </a:extLst>
              </p14:cNvPr>
              <p14:cNvContentPartPr/>
              <p14:nvPr/>
            </p14:nvContentPartPr>
            <p14:xfrm>
              <a:off x="381218" y="5211498"/>
              <a:ext cx="199440" cy="198360"/>
            </p14:xfrm>
          </p:contentPart>
        </mc:Choice>
        <mc:Fallback xmlns="">
          <p:pic>
            <p:nvPicPr>
              <p:cNvPr id="419" name="Ink 418">
                <a:extLst>
                  <a:ext uri="{FF2B5EF4-FFF2-40B4-BE49-F238E27FC236}">
                    <a16:creationId xmlns:a16="http://schemas.microsoft.com/office/drawing/2014/main" id="{EFBF1BA3-E56E-0A4C-B3C2-49A156509E97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366098" y="5196018"/>
                <a:ext cx="22968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420" name="Ink 419">
                <a:extLst>
                  <a:ext uri="{FF2B5EF4-FFF2-40B4-BE49-F238E27FC236}">
                    <a16:creationId xmlns:a16="http://schemas.microsoft.com/office/drawing/2014/main" id="{CD25FDE6-457F-9F43-87F8-090B45EDDCEA}"/>
                  </a:ext>
                </a:extLst>
              </p14:cNvPr>
              <p14:cNvContentPartPr/>
              <p14:nvPr/>
            </p14:nvContentPartPr>
            <p14:xfrm>
              <a:off x="595418" y="5180898"/>
              <a:ext cx="642960" cy="230040"/>
            </p14:xfrm>
          </p:contentPart>
        </mc:Choice>
        <mc:Fallback xmlns="">
          <p:pic>
            <p:nvPicPr>
              <p:cNvPr id="420" name="Ink 419">
                <a:extLst>
                  <a:ext uri="{FF2B5EF4-FFF2-40B4-BE49-F238E27FC236}">
                    <a16:creationId xmlns:a16="http://schemas.microsoft.com/office/drawing/2014/main" id="{CD25FDE6-457F-9F43-87F8-090B45EDDCEA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580298" y="5165418"/>
                <a:ext cx="67356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421" name="Ink 420">
                <a:extLst>
                  <a:ext uri="{FF2B5EF4-FFF2-40B4-BE49-F238E27FC236}">
                    <a16:creationId xmlns:a16="http://schemas.microsoft.com/office/drawing/2014/main" id="{D0D7A700-2E7C-3C49-87FF-8F0D68777DCD}"/>
                  </a:ext>
                </a:extLst>
              </p14:cNvPr>
              <p14:cNvContentPartPr/>
              <p14:nvPr/>
            </p14:nvContentPartPr>
            <p14:xfrm>
              <a:off x="320018" y="5674818"/>
              <a:ext cx="245160" cy="164520"/>
            </p14:xfrm>
          </p:contentPart>
        </mc:Choice>
        <mc:Fallback xmlns="">
          <p:pic>
            <p:nvPicPr>
              <p:cNvPr id="421" name="Ink 420">
                <a:extLst>
                  <a:ext uri="{FF2B5EF4-FFF2-40B4-BE49-F238E27FC236}">
                    <a16:creationId xmlns:a16="http://schemas.microsoft.com/office/drawing/2014/main" id="{D0D7A700-2E7C-3C49-87FF-8F0D68777DCD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304898" y="5659338"/>
                <a:ext cx="27576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422" name="Ink 421">
                <a:extLst>
                  <a:ext uri="{FF2B5EF4-FFF2-40B4-BE49-F238E27FC236}">
                    <a16:creationId xmlns:a16="http://schemas.microsoft.com/office/drawing/2014/main" id="{5C448ACF-F754-7342-B238-8775F91535A5}"/>
                  </a:ext>
                </a:extLst>
              </p14:cNvPr>
              <p14:cNvContentPartPr/>
              <p14:nvPr/>
            </p14:nvContentPartPr>
            <p14:xfrm>
              <a:off x="572738" y="5777418"/>
              <a:ext cx="77040" cy="183960"/>
            </p14:xfrm>
          </p:contentPart>
        </mc:Choice>
        <mc:Fallback xmlns="">
          <p:pic>
            <p:nvPicPr>
              <p:cNvPr id="422" name="Ink 421">
                <a:extLst>
                  <a:ext uri="{FF2B5EF4-FFF2-40B4-BE49-F238E27FC236}">
                    <a16:creationId xmlns:a16="http://schemas.microsoft.com/office/drawing/2014/main" id="{5C448ACF-F754-7342-B238-8775F91535A5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557258" y="5762298"/>
                <a:ext cx="10728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423" name="Ink 422">
                <a:extLst>
                  <a:ext uri="{FF2B5EF4-FFF2-40B4-BE49-F238E27FC236}">
                    <a16:creationId xmlns:a16="http://schemas.microsoft.com/office/drawing/2014/main" id="{172E7275-F089-F949-8E4B-3020B51A8E0C}"/>
                  </a:ext>
                </a:extLst>
              </p14:cNvPr>
              <p14:cNvContentPartPr/>
              <p14:nvPr/>
            </p14:nvContentPartPr>
            <p14:xfrm>
              <a:off x="618458" y="5685618"/>
              <a:ext cx="7920" cy="15840"/>
            </p14:xfrm>
          </p:contentPart>
        </mc:Choice>
        <mc:Fallback xmlns="">
          <p:pic>
            <p:nvPicPr>
              <p:cNvPr id="423" name="Ink 422">
                <a:extLst>
                  <a:ext uri="{FF2B5EF4-FFF2-40B4-BE49-F238E27FC236}">
                    <a16:creationId xmlns:a16="http://schemas.microsoft.com/office/drawing/2014/main" id="{172E7275-F089-F949-8E4B-3020B51A8E0C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603338" y="5670498"/>
                <a:ext cx="3852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424" name="Ink 423">
                <a:extLst>
                  <a:ext uri="{FF2B5EF4-FFF2-40B4-BE49-F238E27FC236}">
                    <a16:creationId xmlns:a16="http://schemas.microsoft.com/office/drawing/2014/main" id="{7AAED915-EE91-044F-894D-1FDF66A4226F}"/>
                  </a:ext>
                </a:extLst>
              </p14:cNvPr>
              <p14:cNvContentPartPr/>
              <p14:nvPr/>
            </p14:nvContentPartPr>
            <p14:xfrm>
              <a:off x="848138" y="5632338"/>
              <a:ext cx="77040" cy="237600"/>
            </p14:xfrm>
          </p:contentPart>
        </mc:Choice>
        <mc:Fallback xmlns="">
          <p:pic>
            <p:nvPicPr>
              <p:cNvPr id="424" name="Ink 423">
                <a:extLst>
                  <a:ext uri="{FF2B5EF4-FFF2-40B4-BE49-F238E27FC236}">
                    <a16:creationId xmlns:a16="http://schemas.microsoft.com/office/drawing/2014/main" id="{7AAED915-EE91-044F-894D-1FDF66A4226F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832658" y="5616858"/>
                <a:ext cx="10728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425" name="Ink 424">
                <a:extLst>
                  <a:ext uri="{FF2B5EF4-FFF2-40B4-BE49-F238E27FC236}">
                    <a16:creationId xmlns:a16="http://schemas.microsoft.com/office/drawing/2014/main" id="{155EFE20-E8E0-F943-832C-473613A936FD}"/>
                  </a:ext>
                </a:extLst>
              </p14:cNvPr>
              <p14:cNvContentPartPr/>
              <p14:nvPr/>
            </p14:nvContentPartPr>
            <p14:xfrm>
              <a:off x="748418" y="5632338"/>
              <a:ext cx="54000" cy="245160"/>
            </p14:xfrm>
          </p:contentPart>
        </mc:Choice>
        <mc:Fallback xmlns="">
          <p:pic>
            <p:nvPicPr>
              <p:cNvPr id="425" name="Ink 424">
                <a:extLst>
                  <a:ext uri="{FF2B5EF4-FFF2-40B4-BE49-F238E27FC236}">
                    <a16:creationId xmlns:a16="http://schemas.microsoft.com/office/drawing/2014/main" id="{155EFE20-E8E0-F943-832C-473613A936FD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733298" y="5616858"/>
                <a:ext cx="8424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426" name="Ink 425">
                <a:extLst>
                  <a:ext uri="{FF2B5EF4-FFF2-40B4-BE49-F238E27FC236}">
                    <a16:creationId xmlns:a16="http://schemas.microsoft.com/office/drawing/2014/main" id="{8DD2F51A-0481-2247-AFE3-CA2B6EA2F302}"/>
                  </a:ext>
                </a:extLst>
              </p14:cNvPr>
              <p14:cNvContentPartPr/>
              <p14:nvPr/>
            </p14:nvContentPartPr>
            <p14:xfrm>
              <a:off x="962978" y="5616858"/>
              <a:ext cx="69120" cy="207000"/>
            </p14:xfrm>
          </p:contentPart>
        </mc:Choice>
        <mc:Fallback xmlns="">
          <p:pic>
            <p:nvPicPr>
              <p:cNvPr id="426" name="Ink 425">
                <a:extLst>
                  <a:ext uri="{FF2B5EF4-FFF2-40B4-BE49-F238E27FC236}">
                    <a16:creationId xmlns:a16="http://schemas.microsoft.com/office/drawing/2014/main" id="{8DD2F51A-0481-2247-AFE3-CA2B6EA2F302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947498" y="5601738"/>
                <a:ext cx="9972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429" name="Ink 428">
                <a:extLst>
                  <a:ext uri="{FF2B5EF4-FFF2-40B4-BE49-F238E27FC236}">
                    <a16:creationId xmlns:a16="http://schemas.microsoft.com/office/drawing/2014/main" id="{0CA5303F-4F13-D047-8FEC-9D8DFEA599AE}"/>
                  </a:ext>
                </a:extLst>
              </p14:cNvPr>
              <p14:cNvContentPartPr/>
              <p14:nvPr/>
            </p14:nvContentPartPr>
            <p14:xfrm>
              <a:off x="381218" y="5486898"/>
              <a:ext cx="115200" cy="77040"/>
            </p14:xfrm>
          </p:contentPart>
        </mc:Choice>
        <mc:Fallback xmlns="">
          <p:pic>
            <p:nvPicPr>
              <p:cNvPr id="429" name="Ink 428">
                <a:extLst>
                  <a:ext uri="{FF2B5EF4-FFF2-40B4-BE49-F238E27FC236}">
                    <a16:creationId xmlns:a16="http://schemas.microsoft.com/office/drawing/2014/main" id="{0CA5303F-4F13-D047-8FEC-9D8DFEA599AE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366098" y="5471418"/>
                <a:ext cx="145440" cy="107280"/>
              </a:xfrm>
              <a:prstGeom prst="rect">
                <a:avLst/>
              </a:prstGeom>
            </p:spPr>
          </p:pic>
        </mc:Fallback>
      </mc:AlternateContent>
      <p:grpSp>
        <p:nvGrpSpPr>
          <p:cNvPr id="474" name="Group 473">
            <a:extLst>
              <a:ext uri="{FF2B5EF4-FFF2-40B4-BE49-F238E27FC236}">
                <a16:creationId xmlns:a16="http://schemas.microsoft.com/office/drawing/2014/main" id="{12FD7CC2-1D56-184E-8383-9CFD289C7FA6}"/>
              </a:ext>
            </a:extLst>
          </p:cNvPr>
          <p:cNvGrpSpPr/>
          <p:nvPr/>
        </p:nvGrpSpPr>
        <p:grpSpPr>
          <a:xfrm>
            <a:off x="1238378" y="5104218"/>
            <a:ext cx="3970800" cy="689040"/>
            <a:chOff x="1238378" y="5104218"/>
            <a:chExt cx="3970800" cy="68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3C2BA7D2-3B8C-664C-86B0-14EEC3695CCB}"/>
                    </a:ext>
                  </a:extLst>
                </p14:cNvPr>
                <p14:cNvContentPartPr/>
                <p14:nvPr/>
              </p14:nvContentPartPr>
              <p14:xfrm>
                <a:off x="1238378" y="5662938"/>
                <a:ext cx="69120" cy="23400"/>
              </p14:xfrm>
            </p:contentPart>
          </mc:Choice>
          <mc:Fallback xmlns=""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3C2BA7D2-3B8C-664C-86B0-14EEC3695CCB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222898" y="5647458"/>
                  <a:ext cx="9972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B7BD727F-3BFB-C541-A839-20D6EDAF6A31}"/>
                    </a:ext>
                  </a:extLst>
                </p14:cNvPr>
                <p14:cNvContentPartPr/>
                <p14:nvPr/>
              </p14:nvContentPartPr>
              <p14:xfrm>
                <a:off x="1257098" y="5754738"/>
                <a:ext cx="73440" cy="7920"/>
              </p14:xfrm>
            </p:contentPart>
          </mc:Choice>
          <mc:Fallback xmlns=""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B7BD727F-3BFB-C541-A839-20D6EDAF6A3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241618" y="5739258"/>
                  <a:ext cx="1040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89EE72BC-0415-154F-AA49-4C2FC68360C6}"/>
                    </a:ext>
                  </a:extLst>
                </p14:cNvPr>
                <p14:cNvContentPartPr/>
                <p14:nvPr/>
              </p14:nvContentPartPr>
              <p14:xfrm>
                <a:off x="1467698" y="5494458"/>
                <a:ext cx="99720" cy="298800"/>
              </p14:xfrm>
            </p:contentPart>
          </mc:Choice>
          <mc:Fallback xmlns=""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89EE72BC-0415-154F-AA49-4C2FC68360C6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452578" y="5479338"/>
                  <a:ext cx="13032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18873D61-25EE-6149-BD5F-ADF6270CB71E}"/>
                    </a:ext>
                  </a:extLst>
                </p14:cNvPr>
                <p14:cNvContentPartPr/>
                <p14:nvPr/>
              </p14:nvContentPartPr>
              <p14:xfrm>
                <a:off x="1666778" y="5532618"/>
                <a:ext cx="191520" cy="222120"/>
              </p14:xfrm>
            </p:contentPart>
          </mc:Choice>
          <mc:Fallback xmlns=""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18873D61-25EE-6149-BD5F-ADF6270CB71E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651298" y="5517498"/>
                  <a:ext cx="22212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C13094CB-A161-8140-964F-3CD5EF21525E}"/>
                    </a:ext>
                  </a:extLst>
                </p14:cNvPr>
                <p14:cNvContentPartPr/>
                <p14:nvPr/>
              </p14:nvContentPartPr>
              <p14:xfrm>
                <a:off x="1949738" y="5670498"/>
                <a:ext cx="61560" cy="90360"/>
              </p14:xfrm>
            </p:contentPart>
          </mc:Choice>
          <mc:Fallback xmlns=""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C13094CB-A161-8140-964F-3CD5EF21525E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934618" y="5655378"/>
                  <a:ext cx="9216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437" name="Ink 436">
                  <a:extLst>
                    <a:ext uri="{FF2B5EF4-FFF2-40B4-BE49-F238E27FC236}">
                      <a16:creationId xmlns:a16="http://schemas.microsoft.com/office/drawing/2014/main" id="{6EB34907-71E0-7949-AE86-BD617CD55ED8}"/>
                    </a:ext>
                  </a:extLst>
                </p14:cNvPr>
                <p14:cNvContentPartPr/>
                <p14:nvPr/>
              </p14:nvContentPartPr>
              <p14:xfrm>
                <a:off x="1987898" y="5586258"/>
                <a:ext cx="15840" cy="15840"/>
              </p14:xfrm>
            </p:contentPart>
          </mc:Choice>
          <mc:Fallback xmlns="">
            <p:pic>
              <p:nvPicPr>
                <p:cNvPr id="437" name="Ink 436">
                  <a:extLst>
                    <a:ext uri="{FF2B5EF4-FFF2-40B4-BE49-F238E27FC236}">
                      <a16:creationId xmlns:a16="http://schemas.microsoft.com/office/drawing/2014/main" id="{6EB34907-71E0-7949-AE86-BD617CD55ED8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972778" y="5571138"/>
                  <a:ext cx="460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EE863DB1-7505-984F-A5BB-F8F3F9C57DE6}"/>
                    </a:ext>
                  </a:extLst>
                </p14:cNvPr>
                <p14:cNvContentPartPr/>
                <p14:nvPr/>
              </p14:nvContentPartPr>
              <p14:xfrm>
                <a:off x="2056658" y="5693538"/>
                <a:ext cx="99720" cy="38520"/>
              </p14:xfrm>
            </p:contentPart>
          </mc:Choice>
          <mc:Fallback xmlns=""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EE863DB1-7505-984F-A5BB-F8F3F9C57DE6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041538" y="5678058"/>
                  <a:ext cx="13032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8C609635-FA0A-C648-90D8-1B1214A0BA47}"/>
                    </a:ext>
                  </a:extLst>
                </p14:cNvPr>
                <p14:cNvContentPartPr/>
                <p14:nvPr/>
              </p14:nvContentPartPr>
              <p14:xfrm>
                <a:off x="2225138" y="5616858"/>
                <a:ext cx="23400" cy="122760"/>
              </p14:xfrm>
            </p:contentPart>
          </mc:Choice>
          <mc:Fallback xmlns=""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8C609635-FA0A-C648-90D8-1B1214A0BA47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210018" y="5601738"/>
                  <a:ext cx="5364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CA638E0B-3BC5-A44B-A8B6-23924E703558}"/>
                    </a:ext>
                  </a:extLst>
                </p14:cNvPr>
                <p14:cNvContentPartPr/>
                <p14:nvPr/>
              </p14:nvContentPartPr>
              <p14:xfrm>
                <a:off x="2355098" y="5532618"/>
                <a:ext cx="168840" cy="207000"/>
              </p14:xfrm>
            </p:contentPart>
          </mc:Choice>
          <mc:Fallback xmlns=""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CA638E0B-3BC5-A44B-A8B6-23924E703558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339978" y="5517498"/>
                  <a:ext cx="19908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B22FC464-20A8-1647-959D-129D59F05ED6}"/>
                    </a:ext>
                  </a:extLst>
                </p14:cNvPr>
                <p14:cNvContentPartPr/>
                <p14:nvPr/>
              </p14:nvContentPartPr>
              <p14:xfrm>
                <a:off x="2569298" y="5693538"/>
                <a:ext cx="77040" cy="77040"/>
              </p14:xfrm>
            </p:contentPart>
          </mc:Choice>
          <mc:Fallback xmlns=""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B22FC464-20A8-1647-959D-129D59F05ED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554178" y="5678058"/>
                  <a:ext cx="1072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84BD56CE-9AAF-734A-BD94-D6C6C96A9BF7}"/>
                    </a:ext>
                  </a:extLst>
                </p14:cNvPr>
                <p14:cNvContentPartPr/>
                <p14:nvPr/>
              </p14:nvContentPartPr>
              <p14:xfrm>
                <a:off x="2630498" y="5579418"/>
                <a:ext cx="360" cy="22320"/>
              </p14:xfrm>
            </p:contentPart>
          </mc:Choice>
          <mc:Fallback xmlns=""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84BD56CE-9AAF-734A-BD94-D6C6C96A9BF7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615378" y="5564298"/>
                  <a:ext cx="3096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63D2C2C6-BE06-6D41-8BD4-C79B9B827662}"/>
                    </a:ext>
                  </a:extLst>
                </p14:cNvPr>
                <p14:cNvContentPartPr/>
                <p14:nvPr/>
              </p14:nvContentPartPr>
              <p14:xfrm>
                <a:off x="2730218" y="5662938"/>
                <a:ext cx="15840" cy="92160"/>
              </p14:xfrm>
            </p:contentPart>
          </mc:Choice>
          <mc:Fallback xmlns=""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63D2C2C6-BE06-6D41-8BD4-C79B9B82766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714738" y="5647458"/>
                  <a:ext cx="460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ED1ECDB0-69CB-F54E-88E7-002800FFCFA1}"/>
                    </a:ext>
                  </a:extLst>
                </p14:cNvPr>
                <p14:cNvContentPartPr/>
                <p14:nvPr/>
              </p14:nvContentPartPr>
              <p14:xfrm>
                <a:off x="2684138" y="5716218"/>
                <a:ext cx="122760" cy="46440"/>
              </p14:xfrm>
            </p:contentPart>
          </mc:Choice>
          <mc:Fallback xmlns="">
            <p:pic>
              <p:nvPicPr>
                <p:cNvPr id="445" name="Ink 444">
                  <a:extLst>
                    <a:ext uri="{FF2B5EF4-FFF2-40B4-BE49-F238E27FC236}">
                      <a16:creationId xmlns:a16="http://schemas.microsoft.com/office/drawing/2014/main" id="{ED1ECDB0-69CB-F54E-88E7-002800FFCFA1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669018" y="5701098"/>
                  <a:ext cx="15336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446" name="Ink 445">
                  <a:extLst>
                    <a:ext uri="{FF2B5EF4-FFF2-40B4-BE49-F238E27FC236}">
                      <a16:creationId xmlns:a16="http://schemas.microsoft.com/office/drawing/2014/main" id="{F6661B91-91D5-1848-93F8-2379A3B851F4}"/>
                    </a:ext>
                  </a:extLst>
                </p14:cNvPr>
                <p14:cNvContentPartPr/>
                <p14:nvPr/>
              </p14:nvContentPartPr>
              <p14:xfrm>
                <a:off x="2867738" y="5658618"/>
                <a:ext cx="23400" cy="88920"/>
              </p14:xfrm>
            </p:contentPart>
          </mc:Choice>
          <mc:Fallback xmlns="">
            <p:pic>
              <p:nvPicPr>
                <p:cNvPr id="446" name="Ink 445">
                  <a:extLst>
                    <a:ext uri="{FF2B5EF4-FFF2-40B4-BE49-F238E27FC236}">
                      <a16:creationId xmlns:a16="http://schemas.microsoft.com/office/drawing/2014/main" id="{F6661B91-91D5-1848-93F8-2379A3B851F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852618" y="5643138"/>
                  <a:ext cx="5364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897A90A2-3E31-CA40-A4C9-FB54F82AEBFE}"/>
                    </a:ext>
                  </a:extLst>
                </p14:cNvPr>
                <p14:cNvContentPartPr/>
                <p14:nvPr/>
              </p14:nvContentPartPr>
              <p14:xfrm>
                <a:off x="2959538" y="5624418"/>
                <a:ext cx="122760" cy="23400"/>
              </p14:xfrm>
            </p:contentPart>
          </mc:Choice>
          <mc:Fallback xmlns=""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897A90A2-3E31-CA40-A4C9-FB54F82AEBFE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944418" y="5609298"/>
                  <a:ext cx="1533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450" name="Ink 449">
                  <a:extLst>
                    <a:ext uri="{FF2B5EF4-FFF2-40B4-BE49-F238E27FC236}">
                      <a16:creationId xmlns:a16="http://schemas.microsoft.com/office/drawing/2014/main" id="{72DC8731-B95F-8044-8AE7-9F6C16D4C988}"/>
                    </a:ext>
                  </a:extLst>
                </p14:cNvPr>
                <p14:cNvContentPartPr/>
                <p14:nvPr/>
              </p14:nvContentPartPr>
              <p14:xfrm>
                <a:off x="3166178" y="5426418"/>
                <a:ext cx="222120" cy="252000"/>
              </p14:xfrm>
            </p:contentPart>
          </mc:Choice>
          <mc:Fallback xmlns="">
            <p:pic>
              <p:nvPicPr>
                <p:cNvPr id="450" name="Ink 449">
                  <a:extLst>
                    <a:ext uri="{FF2B5EF4-FFF2-40B4-BE49-F238E27FC236}">
                      <a16:creationId xmlns:a16="http://schemas.microsoft.com/office/drawing/2014/main" id="{72DC8731-B95F-8044-8AE7-9F6C16D4C988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151058" y="5411298"/>
                  <a:ext cx="25272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452" name="Ink 451">
                  <a:extLst>
                    <a:ext uri="{FF2B5EF4-FFF2-40B4-BE49-F238E27FC236}">
                      <a16:creationId xmlns:a16="http://schemas.microsoft.com/office/drawing/2014/main" id="{3DC917B5-3FEA-7943-8073-AE8229CA406F}"/>
                    </a:ext>
                  </a:extLst>
                </p14:cNvPr>
                <p14:cNvContentPartPr/>
                <p14:nvPr/>
              </p14:nvContentPartPr>
              <p14:xfrm>
                <a:off x="3150698" y="5242098"/>
                <a:ext cx="237600" cy="115200"/>
              </p14:xfrm>
            </p:contentPart>
          </mc:Choice>
          <mc:Fallback xmlns="">
            <p:pic>
              <p:nvPicPr>
                <p:cNvPr id="452" name="Ink 451">
                  <a:extLst>
                    <a:ext uri="{FF2B5EF4-FFF2-40B4-BE49-F238E27FC236}">
                      <a16:creationId xmlns:a16="http://schemas.microsoft.com/office/drawing/2014/main" id="{3DC917B5-3FEA-7943-8073-AE8229CA406F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3135578" y="5226618"/>
                  <a:ext cx="26820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453" name="Ink 452">
                  <a:extLst>
                    <a:ext uri="{FF2B5EF4-FFF2-40B4-BE49-F238E27FC236}">
                      <a16:creationId xmlns:a16="http://schemas.microsoft.com/office/drawing/2014/main" id="{896CE137-8649-FD44-8796-1E4C50AE537F}"/>
                    </a:ext>
                  </a:extLst>
                </p14:cNvPr>
                <p14:cNvContentPartPr/>
                <p14:nvPr/>
              </p14:nvContentPartPr>
              <p14:xfrm>
                <a:off x="3479738" y="5594898"/>
                <a:ext cx="46440" cy="91440"/>
              </p14:xfrm>
            </p:contentPart>
          </mc:Choice>
          <mc:Fallback xmlns="">
            <p:pic>
              <p:nvPicPr>
                <p:cNvPr id="453" name="Ink 452">
                  <a:extLst>
                    <a:ext uri="{FF2B5EF4-FFF2-40B4-BE49-F238E27FC236}">
                      <a16:creationId xmlns:a16="http://schemas.microsoft.com/office/drawing/2014/main" id="{896CE137-8649-FD44-8796-1E4C50AE537F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464618" y="5579418"/>
                  <a:ext cx="7668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454" name="Ink 453">
                  <a:extLst>
                    <a:ext uri="{FF2B5EF4-FFF2-40B4-BE49-F238E27FC236}">
                      <a16:creationId xmlns:a16="http://schemas.microsoft.com/office/drawing/2014/main" id="{7943F27F-1ABE-4044-B7C7-61B0E4AA8FCE}"/>
                    </a:ext>
                  </a:extLst>
                </p14:cNvPr>
                <p14:cNvContentPartPr/>
                <p14:nvPr/>
              </p14:nvContentPartPr>
              <p14:xfrm>
                <a:off x="3502778" y="5494458"/>
                <a:ext cx="23400" cy="15840"/>
              </p14:xfrm>
            </p:contentPart>
          </mc:Choice>
          <mc:Fallback xmlns="">
            <p:pic>
              <p:nvPicPr>
                <p:cNvPr id="454" name="Ink 453">
                  <a:extLst>
                    <a:ext uri="{FF2B5EF4-FFF2-40B4-BE49-F238E27FC236}">
                      <a16:creationId xmlns:a16="http://schemas.microsoft.com/office/drawing/2014/main" id="{7943F27F-1ABE-4044-B7C7-61B0E4AA8FCE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487658" y="5479338"/>
                  <a:ext cx="5364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id="{BCE35228-4A7D-5C44-878C-44EC422DEA88}"/>
                    </a:ext>
                  </a:extLst>
                </p14:cNvPr>
                <p14:cNvContentPartPr/>
                <p14:nvPr/>
              </p14:nvContentPartPr>
              <p14:xfrm>
                <a:off x="3548858" y="5593818"/>
                <a:ext cx="54000" cy="23400"/>
              </p14:xfrm>
            </p:contentPart>
          </mc:Choice>
          <mc:Fallback xmlns="">
            <p:pic>
              <p:nvPicPr>
                <p:cNvPr id="455" name="Ink 454">
                  <a:extLst>
                    <a:ext uri="{FF2B5EF4-FFF2-40B4-BE49-F238E27FC236}">
                      <a16:creationId xmlns:a16="http://schemas.microsoft.com/office/drawing/2014/main" id="{BCE35228-4A7D-5C44-878C-44EC422DEA8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533378" y="5578698"/>
                  <a:ext cx="8424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456" name="Ink 455">
                  <a:extLst>
                    <a:ext uri="{FF2B5EF4-FFF2-40B4-BE49-F238E27FC236}">
                      <a16:creationId xmlns:a16="http://schemas.microsoft.com/office/drawing/2014/main" id="{B0614CD7-1248-2945-B4DF-7E453F9DCC80}"/>
                    </a:ext>
                  </a:extLst>
                </p14:cNvPr>
                <p14:cNvContentPartPr/>
                <p14:nvPr/>
              </p14:nvContentPartPr>
              <p14:xfrm>
                <a:off x="3709418" y="5540538"/>
                <a:ext cx="30960" cy="122760"/>
              </p14:xfrm>
            </p:contentPart>
          </mc:Choice>
          <mc:Fallback xmlns="">
            <p:pic>
              <p:nvPicPr>
                <p:cNvPr id="456" name="Ink 455">
                  <a:extLst>
                    <a:ext uri="{FF2B5EF4-FFF2-40B4-BE49-F238E27FC236}">
                      <a16:creationId xmlns:a16="http://schemas.microsoft.com/office/drawing/2014/main" id="{B0614CD7-1248-2945-B4DF-7E453F9DCC80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694298" y="5525058"/>
                  <a:ext cx="6156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985DED6A-F4E4-094E-A260-1DE510220063}"/>
                    </a:ext>
                  </a:extLst>
                </p14:cNvPr>
                <p14:cNvContentPartPr/>
                <p14:nvPr/>
              </p14:nvContentPartPr>
              <p14:xfrm>
                <a:off x="3862418" y="5571138"/>
                <a:ext cx="360" cy="360"/>
              </p14:xfrm>
            </p:contentPart>
          </mc:Choice>
          <mc:Fallback xmlns="">
            <p:pic>
              <p:nvPicPr>
                <p:cNvPr id="458" name="Ink 457">
                  <a:extLst>
                    <a:ext uri="{FF2B5EF4-FFF2-40B4-BE49-F238E27FC236}">
                      <a16:creationId xmlns:a16="http://schemas.microsoft.com/office/drawing/2014/main" id="{985DED6A-F4E4-094E-A260-1DE51022006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847298" y="5555658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459" name="Ink 458">
                  <a:extLst>
                    <a:ext uri="{FF2B5EF4-FFF2-40B4-BE49-F238E27FC236}">
                      <a16:creationId xmlns:a16="http://schemas.microsoft.com/office/drawing/2014/main" id="{D6B21FEF-E162-AB4D-AC38-19579F2EA388}"/>
                    </a:ext>
                  </a:extLst>
                </p14:cNvPr>
                <p14:cNvContentPartPr/>
                <p14:nvPr/>
              </p14:nvContentPartPr>
              <p14:xfrm>
                <a:off x="3931178" y="5399418"/>
                <a:ext cx="145800" cy="216360"/>
              </p14:xfrm>
            </p:contentPart>
          </mc:Choice>
          <mc:Fallback xmlns="">
            <p:pic>
              <p:nvPicPr>
                <p:cNvPr id="459" name="Ink 458">
                  <a:extLst>
                    <a:ext uri="{FF2B5EF4-FFF2-40B4-BE49-F238E27FC236}">
                      <a16:creationId xmlns:a16="http://schemas.microsoft.com/office/drawing/2014/main" id="{D6B21FEF-E162-AB4D-AC38-19579F2EA388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3916058" y="5383938"/>
                  <a:ext cx="17604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460" name="Ink 459">
                  <a:extLst>
                    <a:ext uri="{FF2B5EF4-FFF2-40B4-BE49-F238E27FC236}">
                      <a16:creationId xmlns:a16="http://schemas.microsoft.com/office/drawing/2014/main" id="{099B88F2-920E-094F-9F49-23F5EFC5B65F}"/>
                    </a:ext>
                  </a:extLst>
                </p14:cNvPr>
                <p14:cNvContentPartPr/>
                <p14:nvPr/>
              </p14:nvContentPartPr>
              <p14:xfrm>
                <a:off x="4137818" y="5533698"/>
                <a:ext cx="54000" cy="112680"/>
              </p14:xfrm>
            </p:contentPart>
          </mc:Choice>
          <mc:Fallback xmlns="">
            <p:pic>
              <p:nvPicPr>
                <p:cNvPr id="460" name="Ink 459">
                  <a:extLst>
                    <a:ext uri="{FF2B5EF4-FFF2-40B4-BE49-F238E27FC236}">
                      <a16:creationId xmlns:a16="http://schemas.microsoft.com/office/drawing/2014/main" id="{099B88F2-920E-094F-9F49-23F5EFC5B65F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4122698" y="5518218"/>
                  <a:ext cx="842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461" name="Ink 460">
                  <a:extLst>
                    <a:ext uri="{FF2B5EF4-FFF2-40B4-BE49-F238E27FC236}">
                      <a16:creationId xmlns:a16="http://schemas.microsoft.com/office/drawing/2014/main" id="{E270EA35-F50A-2A45-84EC-EA29290B4B8E}"/>
                    </a:ext>
                  </a:extLst>
                </p14:cNvPr>
                <p14:cNvContentPartPr/>
                <p14:nvPr/>
              </p14:nvContentPartPr>
              <p14:xfrm>
                <a:off x="4168418" y="5463858"/>
                <a:ext cx="7920" cy="15840"/>
              </p14:xfrm>
            </p:contentPart>
          </mc:Choice>
          <mc:Fallback xmlns="">
            <p:pic>
              <p:nvPicPr>
                <p:cNvPr id="461" name="Ink 460">
                  <a:extLst>
                    <a:ext uri="{FF2B5EF4-FFF2-40B4-BE49-F238E27FC236}">
                      <a16:creationId xmlns:a16="http://schemas.microsoft.com/office/drawing/2014/main" id="{E270EA35-F50A-2A45-84EC-EA29290B4B8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153298" y="5448738"/>
                  <a:ext cx="3852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462" name="Ink 461">
                  <a:extLst>
                    <a:ext uri="{FF2B5EF4-FFF2-40B4-BE49-F238E27FC236}">
                      <a16:creationId xmlns:a16="http://schemas.microsoft.com/office/drawing/2014/main" id="{F6775B97-4041-3749-917A-649825BB3D50}"/>
                    </a:ext>
                  </a:extLst>
                </p14:cNvPr>
                <p14:cNvContentPartPr/>
                <p14:nvPr/>
              </p14:nvContentPartPr>
              <p14:xfrm>
                <a:off x="4283258" y="5486898"/>
                <a:ext cx="360" cy="153360"/>
              </p14:xfrm>
            </p:contentPart>
          </mc:Choice>
          <mc:Fallback xmlns="">
            <p:pic>
              <p:nvPicPr>
                <p:cNvPr id="462" name="Ink 461">
                  <a:extLst>
                    <a:ext uri="{FF2B5EF4-FFF2-40B4-BE49-F238E27FC236}">
                      <a16:creationId xmlns:a16="http://schemas.microsoft.com/office/drawing/2014/main" id="{F6775B97-4041-3749-917A-649825BB3D50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267778" y="5471418"/>
                  <a:ext cx="309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463" name="Ink 462">
                  <a:extLst>
                    <a:ext uri="{FF2B5EF4-FFF2-40B4-BE49-F238E27FC236}">
                      <a16:creationId xmlns:a16="http://schemas.microsoft.com/office/drawing/2014/main" id="{B1861722-3A3A-F145-A5B0-C2E8784724B8}"/>
                    </a:ext>
                  </a:extLst>
                </p14:cNvPr>
                <p14:cNvContentPartPr/>
                <p14:nvPr/>
              </p14:nvContentPartPr>
              <p14:xfrm>
                <a:off x="4237178" y="5532618"/>
                <a:ext cx="138240" cy="69120"/>
              </p14:xfrm>
            </p:contentPart>
          </mc:Choice>
          <mc:Fallback xmlns="">
            <p:pic>
              <p:nvPicPr>
                <p:cNvPr id="463" name="Ink 462">
                  <a:extLst>
                    <a:ext uri="{FF2B5EF4-FFF2-40B4-BE49-F238E27FC236}">
                      <a16:creationId xmlns:a16="http://schemas.microsoft.com/office/drawing/2014/main" id="{B1861722-3A3A-F145-A5B0-C2E8784724B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222058" y="5517498"/>
                  <a:ext cx="1684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464" name="Ink 463">
                  <a:extLst>
                    <a:ext uri="{FF2B5EF4-FFF2-40B4-BE49-F238E27FC236}">
                      <a16:creationId xmlns:a16="http://schemas.microsoft.com/office/drawing/2014/main" id="{3AC8AD24-781E-6B47-A55C-D28F4F68B916}"/>
                    </a:ext>
                  </a:extLst>
                </p14:cNvPr>
                <p14:cNvContentPartPr/>
                <p14:nvPr/>
              </p14:nvContentPartPr>
              <p14:xfrm>
                <a:off x="4420778" y="5509938"/>
                <a:ext cx="23400" cy="107640"/>
              </p14:xfrm>
            </p:contentPart>
          </mc:Choice>
          <mc:Fallback xmlns="">
            <p:pic>
              <p:nvPicPr>
                <p:cNvPr id="464" name="Ink 463">
                  <a:extLst>
                    <a:ext uri="{FF2B5EF4-FFF2-40B4-BE49-F238E27FC236}">
                      <a16:creationId xmlns:a16="http://schemas.microsoft.com/office/drawing/2014/main" id="{3AC8AD24-781E-6B47-A55C-D28F4F68B916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405658" y="5494458"/>
                  <a:ext cx="5364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465" name="Ink 464">
                  <a:extLst>
                    <a:ext uri="{FF2B5EF4-FFF2-40B4-BE49-F238E27FC236}">
                      <a16:creationId xmlns:a16="http://schemas.microsoft.com/office/drawing/2014/main" id="{2575FE03-5216-1A47-A7F1-37D7679E352C}"/>
                    </a:ext>
                  </a:extLst>
                </p14:cNvPr>
                <p14:cNvContentPartPr/>
                <p14:nvPr/>
              </p14:nvContentPartPr>
              <p14:xfrm>
                <a:off x="3923618" y="5203938"/>
                <a:ext cx="214560" cy="99720"/>
              </p14:xfrm>
            </p:contentPart>
          </mc:Choice>
          <mc:Fallback xmlns="">
            <p:pic>
              <p:nvPicPr>
                <p:cNvPr id="465" name="Ink 464">
                  <a:extLst>
                    <a:ext uri="{FF2B5EF4-FFF2-40B4-BE49-F238E27FC236}">
                      <a16:creationId xmlns:a16="http://schemas.microsoft.com/office/drawing/2014/main" id="{2575FE03-5216-1A47-A7F1-37D7679E352C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3908498" y="5188458"/>
                  <a:ext cx="24516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466" name="Ink 465">
                  <a:extLst>
                    <a:ext uri="{FF2B5EF4-FFF2-40B4-BE49-F238E27FC236}">
                      <a16:creationId xmlns:a16="http://schemas.microsoft.com/office/drawing/2014/main" id="{AB963ADF-D758-DB4A-AFD0-1E226B2C97CC}"/>
                    </a:ext>
                  </a:extLst>
                </p14:cNvPr>
                <p14:cNvContentPartPr/>
                <p14:nvPr/>
              </p14:nvContentPartPr>
              <p14:xfrm>
                <a:off x="4459298" y="5326338"/>
                <a:ext cx="130320" cy="344520"/>
              </p14:xfrm>
            </p:contentPart>
          </mc:Choice>
          <mc:Fallback xmlns="">
            <p:pic>
              <p:nvPicPr>
                <p:cNvPr id="466" name="Ink 465">
                  <a:extLst>
                    <a:ext uri="{FF2B5EF4-FFF2-40B4-BE49-F238E27FC236}">
                      <a16:creationId xmlns:a16="http://schemas.microsoft.com/office/drawing/2014/main" id="{AB963ADF-D758-DB4A-AFD0-1E226B2C97CC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4443818" y="5310858"/>
                  <a:ext cx="16092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467" name="Ink 466">
                  <a:extLst>
                    <a:ext uri="{FF2B5EF4-FFF2-40B4-BE49-F238E27FC236}">
                      <a16:creationId xmlns:a16="http://schemas.microsoft.com/office/drawing/2014/main" id="{34851DD6-CAE8-EF4E-8A7B-EA6D8754C466}"/>
                    </a:ext>
                  </a:extLst>
                </p14:cNvPr>
                <p14:cNvContentPartPr/>
                <p14:nvPr/>
              </p14:nvContentPartPr>
              <p14:xfrm>
                <a:off x="4596818" y="5127258"/>
                <a:ext cx="7920" cy="130320"/>
              </p14:xfrm>
            </p:contentPart>
          </mc:Choice>
          <mc:Fallback xmlns="">
            <p:pic>
              <p:nvPicPr>
                <p:cNvPr id="467" name="Ink 466">
                  <a:extLst>
                    <a:ext uri="{FF2B5EF4-FFF2-40B4-BE49-F238E27FC236}">
                      <a16:creationId xmlns:a16="http://schemas.microsoft.com/office/drawing/2014/main" id="{34851DD6-CAE8-EF4E-8A7B-EA6D8754C466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4581698" y="5112138"/>
                  <a:ext cx="3852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468" name="Ink 467">
                  <a:extLst>
                    <a:ext uri="{FF2B5EF4-FFF2-40B4-BE49-F238E27FC236}">
                      <a16:creationId xmlns:a16="http://schemas.microsoft.com/office/drawing/2014/main" id="{590D4255-2D2A-9F4A-B5C4-21F03B2AE3ED}"/>
                    </a:ext>
                  </a:extLst>
                </p14:cNvPr>
                <p14:cNvContentPartPr/>
                <p14:nvPr/>
              </p14:nvContentPartPr>
              <p14:xfrm>
                <a:off x="4589258" y="5104218"/>
                <a:ext cx="122760" cy="298800"/>
              </p14:xfrm>
            </p:contentPart>
          </mc:Choice>
          <mc:Fallback xmlns="">
            <p:pic>
              <p:nvPicPr>
                <p:cNvPr id="468" name="Ink 467">
                  <a:extLst>
                    <a:ext uri="{FF2B5EF4-FFF2-40B4-BE49-F238E27FC236}">
                      <a16:creationId xmlns:a16="http://schemas.microsoft.com/office/drawing/2014/main" id="{590D4255-2D2A-9F4A-B5C4-21F03B2AE3ED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4573778" y="5089098"/>
                  <a:ext cx="15336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469" name="Ink 468">
                  <a:extLst>
                    <a:ext uri="{FF2B5EF4-FFF2-40B4-BE49-F238E27FC236}">
                      <a16:creationId xmlns:a16="http://schemas.microsoft.com/office/drawing/2014/main" id="{0D4A05F1-704C-BA42-A458-AFA6FE836244}"/>
                    </a:ext>
                  </a:extLst>
                </p14:cNvPr>
                <p14:cNvContentPartPr/>
                <p14:nvPr/>
              </p14:nvContentPartPr>
              <p14:xfrm>
                <a:off x="4673498" y="5226618"/>
                <a:ext cx="138240" cy="160920"/>
              </p14:xfrm>
            </p:contentPart>
          </mc:Choice>
          <mc:Fallback xmlns="">
            <p:pic>
              <p:nvPicPr>
                <p:cNvPr id="469" name="Ink 468">
                  <a:extLst>
                    <a:ext uri="{FF2B5EF4-FFF2-40B4-BE49-F238E27FC236}">
                      <a16:creationId xmlns:a16="http://schemas.microsoft.com/office/drawing/2014/main" id="{0D4A05F1-704C-BA42-A458-AFA6FE83624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658018" y="5211498"/>
                  <a:ext cx="16848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471" name="Ink 470">
                  <a:extLst>
                    <a:ext uri="{FF2B5EF4-FFF2-40B4-BE49-F238E27FC236}">
                      <a16:creationId xmlns:a16="http://schemas.microsoft.com/office/drawing/2014/main" id="{504493C2-FF35-984C-8195-7EC32DBD3C14}"/>
                    </a:ext>
                  </a:extLst>
                </p14:cNvPr>
                <p14:cNvContentPartPr/>
                <p14:nvPr/>
              </p14:nvContentPartPr>
              <p14:xfrm>
                <a:off x="4933418" y="5242818"/>
                <a:ext cx="69120" cy="327600"/>
              </p14:xfrm>
            </p:contentPart>
          </mc:Choice>
          <mc:Fallback xmlns="">
            <p:pic>
              <p:nvPicPr>
                <p:cNvPr id="471" name="Ink 470">
                  <a:extLst>
                    <a:ext uri="{FF2B5EF4-FFF2-40B4-BE49-F238E27FC236}">
                      <a16:creationId xmlns:a16="http://schemas.microsoft.com/office/drawing/2014/main" id="{504493C2-FF35-984C-8195-7EC32DBD3C14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918298" y="5227698"/>
                  <a:ext cx="9972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472" name="Ink 471">
                  <a:extLst>
                    <a:ext uri="{FF2B5EF4-FFF2-40B4-BE49-F238E27FC236}">
                      <a16:creationId xmlns:a16="http://schemas.microsoft.com/office/drawing/2014/main" id="{54C8F95F-E9A8-FB47-89CF-609844D44748}"/>
                    </a:ext>
                  </a:extLst>
                </p14:cNvPr>
                <p14:cNvContentPartPr/>
                <p14:nvPr/>
              </p14:nvContentPartPr>
              <p14:xfrm>
                <a:off x="5093978" y="5238498"/>
                <a:ext cx="38520" cy="343800"/>
              </p14:xfrm>
            </p:contentPart>
          </mc:Choice>
          <mc:Fallback xmlns="">
            <p:pic>
              <p:nvPicPr>
                <p:cNvPr id="472" name="Ink 471">
                  <a:extLst>
                    <a:ext uri="{FF2B5EF4-FFF2-40B4-BE49-F238E27FC236}">
                      <a16:creationId xmlns:a16="http://schemas.microsoft.com/office/drawing/2014/main" id="{54C8F95F-E9A8-FB47-89CF-609844D44748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078858" y="5223378"/>
                  <a:ext cx="6912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473" name="Ink 472">
                  <a:extLst>
                    <a:ext uri="{FF2B5EF4-FFF2-40B4-BE49-F238E27FC236}">
                      <a16:creationId xmlns:a16="http://schemas.microsoft.com/office/drawing/2014/main" id="{F64F5866-19BF-3342-A0B3-25B8A91353E2}"/>
                    </a:ext>
                  </a:extLst>
                </p14:cNvPr>
                <p14:cNvContentPartPr/>
                <p14:nvPr/>
              </p14:nvContentPartPr>
              <p14:xfrm>
                <a:off x="4849178" y="5188458"/>
                <a:ext cx="360000" cy="15840"/>
              </p14:xfrm>
            </p:contentPart>
          </mc:Choice>
          <mc:Fallback xmlns="">
            <p:pic>
              <p:nvPicPr>
                <p:cNvPr id="473" name="Ink 472">
                  <a:extLst>
                    <a:ext uri="{FF2B5EF4-FFF2-40B4-BE49-F238E27FC236}">
                      <a16:creationId xmlns:a16="http://schemas.microsoft.com/office/drawing/2014/main" id="{F64F5866-19BF-3342-A0B3-25B8A91353E2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4834058" y="5173338"/>
                  <a:ext cx="390600" cy="4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7" name="Group 486">
            <a:extLst>
              <a:ext uri="{FF2B5EF4-FFF2-40B4-BE49-F238E27FC236}">
                <a16:creationId xmlns:a16="http://schemas.microsoft.com/office/drawing/2014/main" id="{4B75A4F8-D686-EC4B-9A83-48CD245AEA6E}"/>
              </a:ext>
            </a:extLst>
          </p:cNvPr>
          <p:cNvGrpSpPr/>
          <p:nvPr/>
        </p:nvGrpSpPr>
        <p:grpSpPr>
          <a:xfrm>
            <a:off x="4834058" y="5746818"/>
            <a:ext cx="918720" cy="291240"/>
            <a:chOff x="4834058" y="5746818"/>
            <a:chExt cx="918720" cy="29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475" name="Ink 474">
                  <a:extLst>
                    <a:ext uri="{FF2B5EF4-FFF2-40B4-BE49-F238E27FC236}">
                      <a16:creationId xmlns:a16="http://schemas.microsoft.com/office/drawing/2014/main" id="{4AD5621E-B816-6942-AA55-D19DFCE5EA99}"/>
                    </a:ext>
                  </a:extLst>
                </p14:cNvPr>
                <p14:cNvContentPartPr/>
                <p14:nvPr/>
              </p14:nvContentPartPr>
              <p14:xfrm>
                <a:off x="4834058" y="5815938"/>
                <a:ext cx="99720" cy="207000"/>
              </p14:xfrm>
            </p:contentPart>
          </mc:Choice>
          <mc:Fallback xmlns="">
            <p:pic>
              <p:nvPicPr>
                <p:cNvPr id="475" name="Ink 474">
                  <a:extLst>
                    <a:ext uri="{FF2B5EF4-FFF2-40B4-BE49-F238E27FC236}">
                      <a16:creationId xmlns:a16="http://schemas.microsoft.com/office/drawing/2014/main" id="{4AD5621E-B816-6942-AA55-D19DFCE5EA99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4818578" y="5800458"/>
                  <a:ext cx="13032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476" name="Ink 475">
                  <a:extLst>
                    <a:ext uri="{FF2B5EF4-FFF2-40B4-BE49-F238E27FC236}">
                      <a16:creationId xmlns:a16="http://schemas.microsoft.com/office/drawing/2014/main" id="{DD9DAC85-9FFB-D24F-A482-1EE0E1897787}"/>
                    </a:ext>
                  </a:extLst>
                </p14:cNvPr>
                <p14:cNvContentPartPr/>
                <p14:nvPr/>
              </p14:nvContentPartPr>
              <p14:xfrm>
                <a:off x="4895258" y="5746818"/>
                <a:ext cx="7920" cy="23400"/>
              </p14:xfrm>
            </p:contentPart>
          </mc:Choice>
          <mc:Fallback xmlns="">
            <p:pic>
              <p:nvPicPr>
                <p:cNvPr id="476" name="Ink 475">
                  <a:extLst>
                    <a:ext uri="{FF2B5EF4-FFF2-40B4-BE49-F238E27FC236}">
                      <a16:creationId xmlns:a16="http://schemas.microsoft.com/office/drawing/2014/main" id="{DD9DAC85-9FFB-D24F-A482-1EE0E1897787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4880138" y="5731698"/>
                  <a:ext cx="3852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477" name="Ink 476">
                  <a:extLst>
                    <a:ext uri="{FF2B5EF4-FFF2-40B4-BE49-F238E27FC236}">
                      <a16:creationId xmlns:a16="http://schemas.microsoft.com/office/drawing/2014/main" id="{E8EC7C47-2467-2F42-BDB7-628C4E37ECD7}"/>
                    </a:ext>
                  </a:extLst>
                </p14:cNvPr>
                <p14:cNvContentPartPr/>
                <p14:nvPr/>
              </p14:nvContentPartPr>
              <p14:xfrm>
                <a:off x="5003258" y="5861658"/>
                <a:ext cx="83520" cy="7920"/>
              </p14:xfrm>
            </p:contentPart>
          </mc:Choice>
          <mc:Fallback xmlns="">
            <p:pic>
              <p:nvPicPr>
                <p:cNvPr id="477" name="Ink 476">
                  <a:extLst>
                    <a:ext uri="{FF2B5EF4-FFF2-40B4-BE49-F238E27FC236}">
                      <a16:creationId xmlns:a16="http://schemas.microsoft.com/office/drawing/2014/main" id="{E8EC7C47-2467-2F42-BDB7-628C4E37ECD7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4987778" y="5846538"/>
                  <a:ext cx="1141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478" name="Ink 477">
                  <a:extLst>
                    <a:ext uri="{FF2B5EF4-FFF2-40B4-BE49-F238E27FC236}">
                      <a16:creationId xmlns:a16="http://schemas.microsoft.com/office/drawing/2014/main" id="{32670C0D-A324-4B47-A99C-2318A0197C3F}"/>
                    </a:ext>
                  </a:extLst>
                </p14:cNvPr>
                <p14:cNvContentPartPr/>
                <p14:nvPr/>
              </p14:nvContentPartPr>
              <p14:xfrm>
                <a:off x="5017658" y="5915298"/>
                <a:ext cx="130320" cy="38520"/>
              </p14:xfrm>
            </p:contentPart>
          </mc:Choice>
          <mc:Fallback xmlns="">
            <p:pic>
              <p:nvPicPr>
                <p:cNvPr id="478" name="Ink 477">
                  <a:extLst>
                    <a:ext uri="{FF2B5EF4-FFF2-40B4-BE49-F238E27FC236}">
                      <a16:creationId xmlns:a16="http://schemas.microsoft.com/office/drawing/2014/main" id="{32670C0D-A324-4B47-A99C-2318A0197C3F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5002538" y="5900178"/>
                  <a:ext cx="16092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479" name="Ink 478">
                  <a:extLst>
                    <a:ext uri="{FF2B5EF4-FFF2-40B4-BE49-F238E27FC236}">
                      <a16:creationId xmlns:a16="http://schemas.microsoft.com/office/drawing/2014/main" id="{8AF83A96-74E3-104D-8FE0-905FA20E4284}"/>
                    </a:ext>
                  </a:extLst>
                </p14:cNvPr>
                <p14:cNvContentPartPr/>
                <p14:nvPr/>
              </p14:nvContentPartPr>
              <p14:xfrm>
                <a:off x="5071298" y="5764098"/>
                <a:ext cx="15840" cy="266400"/>
              </p14:xfrm>
            </p:contentPart>
          </mc:Choice>
          <mc:Fallback xmlns="">
            <p:pic>
              <p:nvPicPr>
                <p:cNvPr id="479" name="Ink 478">
                  <a:extLst>
                    <a:ext uri="{FF2B5EF4-FFF2-40B4-BE49-F238E27FC236}">
                      <a16:creationId xmlns:a16="http://schemas.microsoft.com/office/drawing/2014/main" id="{8AF83A96-74E3-104D-8FE0-905FA20E4284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5055818" y="5748618"/>
                  <a:ext cx="4608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480" name="Ink 479">
                  <a:extLst>
                    <a:ext uri="{FF2B5EF4-FFF2-40B4-BE49-F238E27FC236}">
                      <a16:creationId xmlns:a16="http://schemas.microsoft.com/office/drawing/2014/main" id="{B15384A9-6FED-8E48-B806-CB4AFEF7E85E}"/>
                    </a:ext>
                  </a:extLst>
                </p14:cNvPr>
                <p14:cNvContentPartPr/>
                <p14:nvPr/>
              </p14:nvContentPartPr>
              <p14:xfrm>
                <a:off x="5246978" y="5880378"/>
                <a:ext cx="69120" cy="119520"/>
              </p14:xfrm>
            </p:contentPart>
          </mc:Choice>
          <mc:Fallback xmlns="">
            <p:pic>
              <p:nvPicPr>
                <p:cNvPr id="480" name="Ink 479">
                  <a:extLst>
                    <a:ext uri="{FF2B5EF4-FFF2-40B4-BE49-F238E27FC236}">
                      <a16:creationId xmlns:a16="http://schemas.microsoft.com/office/drawing/2014/main" id="{B15384A9-6FED-8E48-B806-CB4AFEF7E85E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5231858" y="5865258"/>
                  <a:ext cx="997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481" name="Ink 480">
                  <a:extLst>
                    <a:ext uri="{FF2B5EF4-FFF2-40B4-BE49-F238E27FC236}">
                      <a16:creationId xmlns:a16="http://schemas.microsoft.com/office/drawing/2014/main" id="{B85742EC-3F94-2543-B9F6-2EA7F445E8B2}"/>
                    </a:ext>
                  </a:extLst>
                </p14:cNvPr>
                <p14:cNvContentPartPr/>
                <p14:nvPr/>
              </p14:nvContentPartPr>
              <p14:xfrm>
                <a:off x="5262458" y="5785338"/>
                <a:ext cx="15840" cy="15840"/>
              </p14:xfrm>
            </p:contentPart>
          </mc:Choice>
          <mc:Fallback xmlns="">
            <p:pic>
              <p:nvPicPr>
                <p:cNvPr id="481" name="Ink 480">
                  <a:extLst>
                    <a:ext uri="{FF2B5EF4-FFF2-40B4-BE49-F238E27FC236}">
                      <a16:creationId xmlns:a16="http://schemas.microsoft.com/office/drawing/2014/main" id="{B85742EC-3F94-2543-B9F6-2EA7F445E8B2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5247338" y="5769858"/>
                  <a:ext cx="460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482" name="Ink 481">
                  <a:extLst>
                    <a:ext uri="{FF2B5EF4-FFF2-40B4-BE49-F238E27FC236}">
                      <a16:creationId xmlns:a16="http://schemas.microsoft.com/office/drawing/2014/main" id="{FBBAAF6D-63C0-7C47-9E0F-D343C5973391}"/>
                    </a:ext>
                  </a:extLst>
                </p14:cNvPr>
                <p14:cNvContentPartPr/>
                <p14:nvPr/>
              </p14:nvContentPartPr>
              <p14:xfrm>
                <a:off x="5323658" y="5884698"/>
                <a:ext cx="54000" cy="15840"/>
              </p14:xfrm>
            </p:contentPart>
          </mc:Choice>
          <mc:Fallback xmlns="">
            <p:pic>
              <p:nvPicPr>
                <p:cNvPr id="482" name="Ink 481">
                  <a:extLst>
                    <a:ext uri="{FF2B5EF4-FFF2-40B4-BE49-F238E27FC236}">
                      <a16:creationId xmlns:a16="http://schemas.microsoft.com/office/drawing/2014/main" id="{FBBAAF6D-63C0-7C47-9E0F-D343C5973391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5308538" y="5869578"/>
                  <a:ext cx="8424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483" name="Ink 482">
                  <a:extLst>
                    <a:ext uri="{FF2B5EF4-FFF2-40B4-BE49-F238E27FC236}">
                      <a16:creationId xmlns:a16="http://schemas.microsoft.com/office/drawing/2014/main" id="{813AF8C9-2701-3047-91A8-899F0DDA1305}"/>
                    </a:ext>
                  </a:extLst>
                </p14:cNvPr>
                <p14:cNvContentPartPr/>
                <p14:nvPr/>
              </p14:nvContentPartPr>
              <p14:xfrm>
                <a:off x="5453618" y="5831058"/>
                <a:ext cx="23400" cy="99720"/>
              </p14:xfrm>
            </p:contentPart>
          </mc:Choice>
          <mc:Fallback xmlns="">
            <p:pic>
              <p:nvPicPr>
                <p:cNvPr id="483" name="Ink 482">
                  <a:extLst>
                    <a:ext uri="{FF2B5EF4-FFF2-40B4-BE49-F238E27FC236}">
                      <a16:creationId xmlns:a16="http://schemas.microsoft.com/office/drawing/2014/main" id="{813AF8C9-2701-3047-91A8-899F0DDA1305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5438498" y="5815938"/>
                  <a:ext cx="536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484" name="Ink 483">
                  <a:extLst>
                    <a:ext uri="{FF2B5EF4-FFF2-40B4-BE49-F238E27FC236}">
                      <a16:creationId xmlns:a16="http://schemas.microsoft.com/office/drawing/2014/main" id="{D5380E80-EA61-8F40-B826-1D349F0EF560}"/>
                    </a:ext>
                  </a:extLst>
                </p14:cNvPr>
                <p14:cNvContentPartPr/>
                <p14:nvPr/>
              </p14:nvContentPartPr>
              <p14:xfrm>
                <a:off x="5537858" y="5938338"/>
                <a:ext cx="7920" cy="99720"/>
              </p14:xfrm>
            </p:contentPart>
          </mc:Choice>
          <mc:Fallback xmlns="">
            <p:pic>
              <p:nvPicPr>
                <p:cNvPr id="484" name="Ink 483">
                  <a:extLst>
                    <a:ext uri="{FF2B5EF4-FFF2-40B4-BE49-F238E27FC236}">
                      <a16:creationId xmlns:a16="http://schemas.microsoft.com/office/drawing/2014/main" id="{D5380E80-EA61-8F40-B826-1D349F0EF560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5522738" y="5922858"/>
                  <a:ext cx="3852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485" name="Ink 484">
                  <a:extLst>
                    <a:ext uri="{FF2B5EF4-FFF2-40B4-BE49-F238E27FC236}">
                      <a16:creationId xmlns:a16="http://schemas.microsoft.com/office/drawing/2014/main" id="{1E501F8E-6A1D-C644-B9F5-22FB0841545B}"/>
                    </a:ext>
                  </a:extLst>
                </p14:cNvPr>
                <p14:cNvContentPartPr/>
                <p14:nvPr/>
              </p14:nvContentPartPr>
              <p14:xfrm>
                <a:off x="5675738" y="5854098"/>
                <a:ext cx="77040" cy="115200"/>
              </p14:xfrm>
            </p:contentPart>
          </mc:Choice>
          <mc:Fallback xmlns="">
            <p:pic>
              <p:nvPicPr>
                <p:cNvPr id="485" name="Ink 484">
                  <a:extLst>
                    <a:ext uri="{FF2B5EF4-FFF2-40B4-BE49-F238E27FC236}">
                      <a16:creationId xmlns:a16="http://schemas.microsoft.com/office/drawing/2014/main" id="{1E501F8E-6A1D-C644-B9F5-22FB0841545B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660258" y="5838978"/>
                  <a:ext cx="10728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486" name="Ink 485">
                  <a:extLst>
                    <a:ext uri="{FF2B5EF4-FFF2-40B4-BE49-F238E27FC236}">
                      <a16:creationId xmlns:a16="http://schemas.microsoft.com/office/drawing/2014/main" id="{E63BEC95-7BFA-7841-80D7-C66AE76D1A7F}"/>
                    </a:ext>
                  </a:extLst>
                </p14:cNvPr>
                <p14:cNvContentPartPr/>
                <p14:nvPr/>
              </p14:nvContentPartPr>
              <p14:xfrm>
                <a:off x="5744498" y="5785338"/>
                <a:ext cx="7920" cy="15840"/>
              </p14:xfrm>
            </p:contentPart>
          </mc:Choice>
          <mc:Fallback xmlns="">
            <p:pic>
              <p:nvPicPr>
                <p:cNvPr id="486" name="Ink 485">
                  <a:extLst>
                    <a:ext uri="{FF2B5EF4-FFF2-40B4-BE49-F238E27FC236}">
                      <a16:creationId xmlns:a16="http://schemas.microsoft.com/office/drawing/2014/main" id="{E63BEC95-7BFA-7841-80D7-C66AE76D1A7F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5729018" y="5769858"/>
                  <a:ext cx="38520" cy="46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488" name="Ink 487">
                <a:extLst>
                  <a:ext uri="{FF2B5EF4-FFF2-40B4-BE49-F238E27FC236}">
                    <a16:creationId xmlns:a16="http://schemas.microsoft.com/office/drawing/2014/main" id="{FD413546-0CE2-DA40-91A5-3FCD12645C25}"/>
                  </a:ext>
                </a:extLst>
              </p14:cNvPr>
              <p14:cNvContentPartPr/>
              <p14:nvPr/>
            </p14:nvContentPartPr>
            <p14:xfrm>
              <a:off x="5461178" y="5134818"/>
              <a:ext cx="260640" cy="398160"/>
            </p14:xfrm>
          </p:contentPart>
        </mc:Choice>
        <mc:Fallback xmlns="">
          <p:pic>
            <p:nvPicPr>
              <p:cNvPr id="488" name="Ink 487">
                <a:extLst>
                  <a:ext uri="{FF2B5EF4-FFF2-40B4-BE49-F238E27FC236}">
                    <a16:creationId xmlns:a16="http://schemas.microsoft.com/office/drawing/2014/main" id="{FD413546-0CE2-DA40-91A5-3FCD12645C25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5446058" y="5119698"/>
                <a:ext cx="290880" cy="42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499" name="Group 498">
            <a:extLst>
              <a:ext uri="{FF2B5EF4-FFF2-40B4-BE49-F238E27FC236}">
                <a16:creationId xmlns:a16="http://schemas.microsoft.com/office/drawing/2014/main" id="{0D43389A-01B3-7B4A-85DB-DDAE09B1658A}"/>
              </a:ext>
            </a:extLst>
          </p:cNvPr>
          <p:cNvGrpSpPr/>
          <p:nvPr/>
        </p:nvGrpSpPr>
        <p:grpSpPr>
          <a:xfrm>
            <a:off x="1819778" y="6245058"/>
            <a:ext cx="1086840" cy="298080"/>
            <a:chOff x="1819778" y="6245058"/>
            <a:chExt cx="1086840" cy="29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489" name="Ink 488">
                  <a:extLst>
                    <a:ext uri="{FF2B5EF4-FFF2-40B4-BE49-F238E27FC236}">
                      <a16:creationId xmlns:a16="http://schemas.microsoft.com/office/drawing/2014/main" id="{4C9A4CFC-337C-B747-B9D4-0465724B9E24}"/>
                    </a:ext>
                  </a:extLst>
                </p14:cNvPr>
                <p14:cNvContentPartPr/>
                <p14:nvPr/>
              </p14:nvContentPartPr>
              <p14:xfrm>
                <a:off x="1819778" y="6245058"/>
                <a:ext cx="176400" cy="198360"/>
              </p14:xfrm>
            </p:contentPart>
          </mc:Choice>
          <mc:Fallback xmlns="">
            <p:pic>
              <p:nvPicPr>
                <p:cNvPr id="489" name="Ink 488">
                  <a:extLst>
                    <a:ext uri="{FF2B5EF4-FFF2-40B4-BE49-F238E27FC236}">
                      <a16:creationId xmlns:a16="http://schemas.microsoft.com/office/drawing/2014/main" id="{4C9A4CFC-337C-B747-B9D4-0465724B9E24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804298" y="6229938"/>
                  <a:ext cx="2070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490" name="Ink 489">
                  <a:extLst>
                    <a:ext uri="{FF2B5EF4-FFF2-40B4-BE49-F238E27FC236}">
                      <a16:creationId xmlns:a16="http://schemas.microsoft.com/office/drawing/2014/main" id="{918F9E6E-AB18-FA4F-B16D-D576ED57D515}"/>
                    </a:ext>
                  </a:extLst>
                </p14:cNvPr>
                <p14:cNvContentPartPr/>
                <p14:nvPr/>
              </p14:nvContentPartPr>
              <p14:xfrm>
                <a:off x="2026058" y="6381858"/>
                <a:ext cx="107640" cy="153360"/>
              </p14:xfrm>
            </p:contentPart>
          </mc:Choice>
          <mc:Fallback xmlns="">
            <p:pic>
              <p:nvPicPr>
                <p:cNvPr id="490" name="Ink 489">
                  <a:extLst>
                    <a:ext uri="{FF2B5EF4-FFF2-40B4-BE49-F238E27FC236}">
                      <a16:creationId xmlns:a16="http://schemas.microsoft.com/office/drawing/2014/main" id="{918F9E6E-AB18-FA4F-B16D-D576ED57D515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2010938" y="6366738"/>
                  <a:ext cx="13788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491" name="Ink 490">
                  <a:extLst>
                    <a:ext uri="{FF2B5EF4-FFF2-40B4-BE49-F238E27FC236}">
                      <a16:creationId xmlns:a16="http://schemas.microsoft.com/office/drawing/2014/main" id="{1B7A53DB-FFE4-5846-8461-6BD97FC25611}"/>
                    </a:ext>
                  </a:extLst>
                </p14:cNvPr>
                <p14:cNvContentPartPr/>
                <p14:nvPr/>
              </p14:nvContentPartPr>
              <p14:xfrm>
                <a:off x="2102738" y="6252618"/>
                <a:ext cx="15840" cy="37800"/>
              </p14:xfrm>
            </p:contentPart>
          </mc:Choice>
          <mc:Fallback xmlns="">
            <p:pic>
              <p:nvPicPr>
                <p:cNvPr id="491" name="Ink 490">
                  <a:extLst>
                    <a:ext uri="{FF2B5EF4-FFF2-40B4-BE49-F238E27FC236}">
                      <a16:creationId xmlns:a16="http://schemas.microsoft.com/office/drawing/2014/main" id="{1B7A53DB-FFE4-5846-8461-6BD97FC25611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2087618" y="6237498"/>
                  <a:ext cx="4608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493" name="Ink 492">
                  <a:extLst>
                    <a:ext uri="{FF2B5EF4-FFF2-40B4-BE49-F238E27FC236}">
                      <a16:creationId xmlns:a16="http://schemas.microsoft.com/office/drawing/2014/main" id="{18F67EB8-58BB-C245-AD23-54A0F9C72602}"/>
                    </a:ext>
                  </a:extLst>
                </p14:cNvPr>
                <p14:cNvContentPartPr/>
                <p14:nvPr/>
              </p14:nvContentPartPr>
              <p14:xfrm>
                <a:off x="2255738" y="6252618"/>
                <a:ext cx="207000" cy="205920"/>
              </p14:xfrm>
            </p:contentPart>
          </mc:Choice>
          <mc:Fallback xmlns="">
            <p:pic>
              <p:nvPicPr>
                <p:cNvPr id="493" name="Ink 492">
                  <a:extLst>
                    <a:ext uri="{FF2B5EF4-FFF2-40B4-BE49-F238E27FC236}">
                      <a16:creationId xmlns:a16="http://schemas.microsoft.com/office/drawing/2014/main" id="{18F67EB8-58BB-C245-AD23-54A0F9C72602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2240618" y="6237498"/>
                  <a:ext cx="23760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494" name="Ink 493">
                  <a:extLst>
                    <a:ext uri="{FF2B5EF4-FFF2-40B4-BE49-F238E27FC236}">
                      <a16:creationId xmlns:a16="http://schemas.microsoft.com/office/drawing/2014/main" id="{A889FA76-2751-4E45-AA9F-E86EEDC86BC3}"/>
                    </a:ext>
                  </a:extLst>
                </p14:cNvPr>
                <p14:cNvContentPartPr/>
                <p14:nvPr/>
              </p14:nvContentPartPr>
              <p14:xfrm>
                <a:off x="2523578" y="6389778"/>
                <a:ext cx="61560" cy="153360"/>
              </p14:xfrm>
            </p:contentPart>
          </mc:Choice>
          <mc:Fallback xmlns="">
            <p:pic>
              <p:nvPicPr>
                <p:cNvPr id="494" name="Ink 493">
                  <a:extLst>
                    <a:ext uri="{FF2B5EF4-FFF2-40B4-BE49-F238E27FC236}">
                      <a16:creationId xmlns:a16="http://schemas.microsoft.com/office/drawing/2014/main" id="{A889FA76-2751-4E45-AA9F-E86EEDC86BC3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2508098" y="6374298"/>
                  <a:ext cx="921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495" name="Ink 494">
                  <a:extLst>
                    <a:ext uri="{FF2B5EF4-FFF2-40B4-BE49-F238E27FC236}">
                      <a16:creationId xmlns:a16="http://schemas.microsoft.com/office/drawing/2014/main" id="{B60697A7-DB74-184F-B3FE-9E9132A55E2E}"/>
                    </a:ext>
                  </a:extLst>
                </p14:cNvPr>
                <p14:cNvContentPartPr/>
                <p14:nvPr/>
              </p14:nvContentPartPr>
              <p14:xfrm>
                <a:off x="2584778" y="6286818"/>
                <a:ext cx="7920" cy="19080"/>
              </p14:xfrm>
            </p:contentPart>
          </mc:Choice>
          <mc:Fallback xmlns="">
            <p:pic>
              <p:nvPicPr>
                <p:cNvPr id="495" name="Ink 494">
                  <a:extLst>
                    <a:ext uri="{FF2B5EF4-FFF2-40B4-BE49-F238E27FC236}">
                      <a16:creationId xmlns:a16="http://schemas.microsoft.com/office/drawing/2014/main" id="{B60697A7-DB74-184F-B3FE-9E9132A55E2E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2569658" y="6271338"/>
                  <a:ext cx="385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496" name="Ink 495">
                  <a:extLst>
                    <a:ext uri="{FF2B5EF4-FFF2-40B4-BE49-F238E27FC236}">
                      <a16:creationId xmlns:a16="http://schemas.microsoft.com/office/drawing/2014/main" id="{22A0EF6B-D750-7D4D-AFA5-5D2E01BFE103}"/>
                    </a:ext>
                  </a:extLst>
                </p14:cNvPr>
                <p14:cNvContentPartPr/>
                <p14:nvPr/>
              </p14:nvContentPartPr>
              <p14:xfrm>
                <a:off x="2707178" y="6374298"/>
                <a:ext cx="38520" cy="115200"/>
              </p14:xfrm>
            </p:contentPart>
          </mc:Choice>
          <mc:Fallback xmlns="">
            <p:pic>
              <p:nvPicPr>
                <p:cNvPr id="496" name="Ink 495">
                  <a:extLst>
                    <a:ext uri="{FF2B5EF4-FFF2-40B4-BE49-F238E27FC236}">
                      <a16:creationId xmlns:a16="http://schemas.microsoft.com/office/drawing/2014/main" id="{22A0EF6B-D750-7D4D-AFA5-5D2E01BFE103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2692058" y="6359178"/>
                  <a:ext cx="6912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497" name="Ink 496">
                  <a:extLst>
                    <a:ext uri="{FF2B5EF4-FFF2-40B4-BE49-F238E27FC236}">
                      <a16:creationId xmlns:a16="http://schemas.microsoft.com/office/drawing/2014/main" id="{BB2782BA-3C30-6A4A-A915-ED6283CF8E45}"/>
                    </a:ext>
                  </a:extLst>
                </p14:cNvPr>
                <p14:cNvContentPartPr/>
                <p14:nvPr/>
              </p14:nvContentPartPr>
              <p14:xfrm>
                <a:off x="2664698" y="6420378"/>
                <a:ext cx="157680" cy="46440"/>
              </p14:xfrm>
            </p:contentPart>
          </mc:Choice>
          <mc:Fallback xmlns="">
            <p:pic>
              <p:nvPicPr>
                <p:cNvPr id="497" name="Ink 496">
                  <a:extLst>
                    <a:ext uri="{FF2B5EF4-FFF2-40B4-BE49-F238E27FC236}">
                      <a16:creationId xmlns:a16="http://schemas.microsoft.com/office/drawing/2014/main" id="{BB2782BA-3C30-6A4A-A915-ED6283CF8E45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2649218" y="6404898"/>
                  <a:ext cx="1882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498" name="Ink 497">
                  <a:extLst>
                    <a:ext uri="{FF2B5EF4-FFF2-40B4-BE49-F238E27FC236}">
                      <a16:creationId xmlns:a16="http://schemas.microsoft.com/office/drawing/2014/main" id="{7A06F1FC-30CD-424E-859F-92D30F2D7084}"/>
                    </a:ext>
                  </a:extLst>
                </p14:cNvPr>
                <p14:cNvContentPartPr/>
                <p14:nvPr/>
              </p14:nvContentPartPr>
              <p14:xfrm>
                <a:off x="2890778" y="6369978"/>
                <a:ext cx="15840" cy="119520"/>
              </p14:xfrm>
            </p:contentPart>
          </mc:Choice>
          <mc:Fallback xmlns="">
            <p:pic>
              <p:nvPicPr>
                <p:cNvPr id="498" name="Ink 497">
                  <a:extLst>
                    <a:ext uri="{FF2B5EF4-FFF2-40B4-BE49-F238E27FC236}">
                      <a16:creationId xmlns:a16="http://schemas.microsoft.com/office/drawing/2014/main" id="{7A06F1FC-30CD-424E-859F-92D30F2D7084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2875658" y="6354858"/>
                  <a:ext cx="46080" cy="14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087E6AB3-9608-FC45-BE30-8FA4FBCBD4CF}"/>
              </a:ext>
            </a:extLst>
          </p:cNvPr>
          <p:cNvGrpSpPr/>
          <p:nvPr/>
        </p:nvGrpSpPr>
        <p:grpSpPr>
          <a:xfrm>
            <a:off x="3112538" y="5968938"/>
            <a:ext cx="1630080" cy="535680"/>
            <a:chOff x="3112538" y="5968938"/>
            <a:chExt cx="1630080" cy="53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500" name="Ink 499">
                  <a:extLst>
                    <a:ext uri="{FF2B5EF4-FFF2-40B4-BE49-F238E27FC236}">
                      <a16:creationId xmlns:a16="http://schemas.microsoft.com/office/drawing/2014/main" id="{2FC90017-28CD-C847-B178-81FB9C67678A}"/>
                    </a:ext>
                  </a:extLst>
                </p14:cNvPr>
                <p14:cNvContentPartPr/>
                <p14:nvPr/>
              </p14:nvContentPartPr>
              <p14:xfrm>
                <a:off x="3173738" y="6251898"/>
                <a:ext cx="30960" cy="191520"/>
              </p14:xfrm>
            </p:contentPart>
          </mc:Choice>
          <mc:Fallback xmlns="">
            <p:pic>
              <p:nvPicPr>
                <p:cNvPr id="500" name="Ink 499">
                  <a:extLst>
                    <a:ext uri="{FF2B5EF4-FFF2-40B4-BE49-F238E27FC236}">
                      <a16:creationId xmlns:a16="http://schemas.microsoft.com/office/drawing/2014/main" id="{2FC90017-28CD-C847-B178-81FB9C67678A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3158618" y="6236778"/>
                  <a:ext cx="6156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501" name="Ink 500">
                  <a:extLst>
                    <a:ext uri="{FF2B5EF4-FFF2-40B4-BE49-F238E27FC236}">
                      <a16:creationId xmlns:a16="http://schemas.microsoft.com/office/drawing/2014/main" id="{476F313E-0C34-9742-B1B9-124F97504233}"/>
                    </a:ext>
                  </a:extLst>
                </p14:cNvPr>
                <p14:cNvContentPartPr/>
                <p14:nvPr/>
              </p14:nvContentPartPr>
              <p14:xfrm>
                <a:off x="3112538" y="6343698"/>
                <a:ext cx="176400" cy="46440"/>
              </p14:xfrm>
            </p:contentPart>
          </mc:Choice>
          <mc:Fallback xmlns="">
            <p:pic>
              <p:nvPicPr>
                <p:cNvPr id="501" name="Ink 500">
                  <a:extLst>
                    <a:ext uri="{FF2B5EF4-FFF2-40B4-BE49-F238E27FC236}">
                      <a16:creationId xmlns:a16="http://schemas.microsoft.com/office/drawing/2014/main" id="{476F313E-0C34-9742-B1B9-124F97504233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3097418" y="6328578"/>
                  <a:ext cx="20700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502" name="Ink 501">
                  <a:extLst>
                    <a:ext uri="{FF2B5EF4-FFF2-40B4-BE49-F238E27FC236}">
                      <a16:creationId xmlns:a16="http://schemas.microsoft.com/office/drawing/2014/main" id="{5382887F-79BA-5041-9A26-FE1DF1A7740B}"/>
                    </a:ext>
                  </a:extLst>
                </p14:cNvPr>
                <p14:cNvContentPartPr/>
                <p14:nvPr/>
              </p14:nvContentPartPr>
              <p14:xfrm>
                <a:off x="3395858" y="6195018"/>
                <a:ext cx="176400" cy="225720"/>
              </p14:xfrm>
            </p:contentPart>
          </mc:Choice>
          <mc:Fallback xmlns="">
            <p:pic>
              <p:nvPicPr>
                <p:cNvPr id="502" name="Ink 501">
                  <a:extLst>
                    <a:ext uri="{FF2B5EF4-FFF2-40B4-BE49-F238E27FC236}">
                      <a16:creationId xmlns:a16="http://schemas.microsoft.com/office/drawing/2014/main" id="{5382887F-79BA-5041-9A26-FE1DF1A7740B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3380378" y="6179538"/>
                  <a:ext cx="20700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503" name="Ink 502">
                  <a:extLst>
                    <a:ext uri="{FF2B5EF4-FFF2-40B4-BE49-F238E27FC236}">
                      <a16:creationId xmlns:a16="http://schemas.microsoft.com/office/drawing/2014/main" id="{BBF979D6-AF81-5843-A6DE-6A307FF488E6}"/>
                    </a:ext>
                  </a:extLst>
                </p14:cNvPr>
                <p14:cNvContentPartPr/>
                <p14:nvPr/>
              </p14:nvContentPartPr>
              <p14:xfrm>
                <a:off x="3610058" y="6343698"/>
                <a:ext cx="54000" cy="160920"/>
              </p14:xfrm>
            </p:contentPart>
          </mc:Choice>
          <mc:Fallback xmlns="">
            <p:pic>
              <p:nvPicPr>
                <p:cNvPr id="503" name="Ink 502">
                  <a:extLst>
                    <a:ext uri="{FF2B5EF4-FFF2-40B4-BE49-F238E27FC236}">
                      <a16:creationId xmlns:a16="http://schemas.microsoft.com/office/drawing/2014/main" id="{BBF979D6-AF81-5843-A6DE-6A307FF488E6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3594578" y="6328578"/>
                  <a:ext cx="842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504" name="Ink 503">
                  <a:extLst>
                    <a:ext uri="{FF2B5EF4-FFF2-40B4-BE49-F238E27FC236}">
                      <a16:creationId xmlns:a16="http://schemas.microsoft.com/office/drawing/2014/main" id="{0F69DB9C-9C04-024B-97AC-9E65DCA9158A}"/>
                    </a:ext>
                  </a:extLst>
                </p14:cNvPr>
                <p14:cNvContentPartPr/>
                <p14:nvPr/>
              </p14:nvContentPartPr>
              <p14:xfrm>
                <a:off x="3671258" y="6274938"/>
                <a:ext cx="11520" cy="23400"/>
              </p14:xfrm>
            </p:contentPart>
          </mc:Choice>
          <mc:Fallback xmlns="">
            <p:pic>
              <p:nvPicPr>
                <p:cNvPr id="504" name="Ink 503">
                  <a:extLst>
                    <a:ext uri="{FF2B5EF4-FFF2-40B4-BE49-F238E27FC236}">
                      <a16:creationId xmlns:a16="http://schemas.microsoft.com/office/drawing/2014/main" id="{0F69DB9C-9C04-024B-97AC-9E65DCA9158A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3655778" y="6259458"/>
                  <a:ext cx="417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505" name="Ink 504">
                  <a:extLst>
                    <a:ext uri="{FF2B5EF4-FFF2-40B4-BE49-F238E27FC236}">
                      <a16:creationId xmlns:a16="http://schemas.microsoft.com/office/drawing/2014/main" id="{60CC42A4-9779-7443-A6E0-F1F66218C34A}"/>
                    </a:ext>
                  </a:extLst>
                </p14:cNvPr>
                <p14:cNvContentPartPr/>
                <p14:nvPr/>
              </p14:nvContentPartPr>
              <p14:xfrm>
                <a:off x="3387938" y="5999538"/>
                <a:ext cx="214560" cy="115200"/>
              </p14:xfrm>
            </p:contentPart>
          </mc:Choice>
          <mc:Fallback xmlns="">
            <p:pic>
              <p:nvPicPr>
                <p:cNvPr id="505" name="Ink 504">
                  <a:extLst>
                    <a:ext uri="{FF2B5EF4-FFF2-40B4-BE49-F238E27FC236}">
                      <a16:creationId xmlns:a16="http://schemas.microsoft.com/office/drawing/2014/main" id="{60CC42A4-9779-7443-A6E0-F1F66218C34A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3372818" y="5984058"/>
                  <a:ext cx="2451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506" name="Ink 505">
                  <a:extLst>
                    <a:ext uri="{FF2B5EF4-FFF2-40B4-BE49-F238E27FC236}">
                      <a16:creationId xmlns:a16="http://schemas.microsoft.com/office/drawing/2014/main" id="{2D74FB71-E149-394E-8E64-DEA962F43CB6}"/>
                    </a:ext>
                  </a:extLst>
                </p14:cNvPr>
                <p14:cNvContentPartPr/>
                <p14:nvPr/>
              </p14:nvContentPartPr>
              <p14:xfrm>
                <a:off x="3839378" y="6359178"/>
                <a:ext cx="360" cy="23400"/>
              </p14:xfrm>
            </p:contentPart>
          </mc:Choice>
          <mc:Fallback xmlns="">
            <p:pic>
              <p:nvPicPr>
                <p:cNvPr id="506" name="Ink 505">
                  <a:extLst>
                    <a:ext uri="{FF2B5EF4-FFF2-40B4-BE49-F238E27FC236}">
                      <a16:creationId xmlns:a16="http://schemas.microsoft.com/office/drawing/2014/main" id="{2D74FB71-E149-394E-8E64-DEA962F43CB6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3824258" y="6343698"/>
                  <a:ext cx="309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507" name="Ink 506">
                  <a:extLst>
                    <a:ext uri="{FF2B5EF4-FFF2-40B4-BE49-F238E27FC236}">
                      <a16:creationId xmlns:a16="http://schemas.microsoft.com/office/drawing/2014/main" id="{CA2366A9-73F9-F94D-ACA3-145496B573D8}"/>
                    </a:ext>
                  </a:extLst>
                </p14:cNvPr>
                <p14:cNvContentPartPr/>
                <p14:nvPr/>
              </p14:nvContentPartPr>
              <p14:xfrm>
                <a:off x="4007858" y="6164418"/>
                <a:ext cx="153360" cy="240840"/>
              </p14:xfrm>
            </p:contentPart>
          </mc:Choice>
          <mc:Fallback xmlns="">
            <p:pic>
              <p:nvPicPr>
                <p:cNvPr id="507" name="Ink 506">
                  <a:extLst>
                    <a:ext uri="{FF2B5EF4-FFF2-40B4-BE49-F238E27FC236}">
                      <a16:creationId xmlns:a16="http://schemas.microsoft.com/office/drawing/2014/main" id="{CA2366A9-73F9-F94D-ACA3-145496B573D8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3992378" y="6148938"/>
                  <a:ext cx="18396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508" name="Ink 507">
                  <a:extLst>
                    <a:ext uri="{FF2B5EF4-FFF2-40B4-BE49-F238E27FC236}">
                      <a16:creationId xmlns:a16="http://schemas.microsoft.com/office/drawing/2014/main" id="{6D8233F2-904C-9243-97EB-CCDA5FEF9904}"/>
                    </a:ext>
                  </a:extLst>
                </p14:cNvPr>
                <p14:cNvContentPartPr/>
                <p14:nvPr/>
              </p14:nvContentPartPr>
              <p14:xfrm>
                <a:off x="4199018" y="6374298"/>
                <a:ext cx="61560" cy="115200"/>
              </p14:xfrm>
            </p:contentPart>
          </mc:Choice>
          <mc:Fallback xmlns="">
            <p:pic>
              <p:nvPicPr>
                <p:cNvPr id="508" name="Ink 507">
                  <a:extLst>
                    <a:ext uri="{FF2B5EF4-FFF2-40B4-BE49-F238E27FC236}">
                      <a16:creationId xmlns:a16="http://schemas.microsoft.com/office/drawing/2014/main" id="{6D8233F2-904C-9243-97EB-CCDA5FEF9904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4183898" y="6359178"/>
                  <a:ext cx="921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509" name="Ink 508">
                  <a:extLst>
                    <a:ext uri="{FF2B5EF4-FFF2-40B4-BE49-F238E27FC236}">
                      <a16:creationId xmlns:a16="http://schemas.microsoft.com/office/drawing/2014/main" id="{0E04066D-F7FE-5844-96AE-15B0F40F8024}"/>
                    </a:ext>
                  </a:extLst>
                </p14:cNvPr>
                <p14:cNvContentPartPr/>
                <p14:nvPr/>
              </p14:nvContentPartPr>
              <p14:xfrm>
                <a:off x="4222058" y="6236418"/>
                <a:ext cx="23400" cy="46440"/>
              </p14:xfrm>
            </p:contentPart>
          </mc:Choice>
          <mc:Fallback xmlns="">
            <p:pic>
              <p:nvPicPr>
                <p:cNvPr id="509" name="Ink 508">
                  <a:extLst>
                    <a:ext uri="{FF2B5EF4-FFF2-40B4-BE49-F238E27FC236}">
                      <a16:creationId xmlns:a16="http://schemas.microsoft.com/office/drawing/2014/main" id="{0E04066D-F7FE-5844-96AE-15B0F40F8024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4206578" y="6221298"/>
                  <a:ext cx="5364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510" name="Ink 509">
                  <a:extLst>
                    <a:ext uri="{FF2B5EF4-FFF2-40B4-BE49-F238E27FC236}">
                      <a16:creationId xmlns:a16="http://schemas.microsoft.com/office/drawing/2014/main" id="{D5346076-93DA-A446-88A7-34ADBE4DAD1D}"/>
                    </a:ext>
                  </a:extLst>
                </p14:cNvPr>
                <p14:cNvContentPartPr/>
                <p14:nvPr/>
              </p14:nvContentPartPr>
              <p14:xfrm>
                <a:off x="4367498" y="6274938"/>
                <a:ext cx="15840" cy="153360"/>
              </p14:xfrm>
            </p:contentPart>
          </mc:Choice>
          <mc:Fallback xmlns="">
            <p:pic>
              <p:nvPicPr>
                <p:cNvPr id="510" name="Ink 509">
                  <a:extLst>
                    <a:ext uri="{FF2B5EF4-FFF2-40B4-BE49-F238E27FC236}">
                      <a16:creationId xmlns:a16="http://schemas.microsoft.com/office/drawing/2014/main" id="{D5346076-93DA-A446-88A7-34ADBE4DAD1D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4352018" y="6259458"/>
                  <a:ext cx="4608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511" name="Ink 510">
                  <a:extLst>
                    <a:ext uri="{FF2B5EF4-FFF2-40B4-BE49-F238E27FC236}">
                      <a16:creationId xmlns:a16="http://schemas.microsoft.com/office/drawing/2014/main" id="{5D17BC50-DF4A-4E4F-A029-6FD81F57F150}"/>
                    </a:ext>
                  </a:extLst>
                </p14:cNvPr>
                <p14:cNvContentPartPr/>
                <p14:nvPr/>
              </p14:nvContentPartPr>
              <p14:xfrm>
                <a:off x="4305938" y="6336138"/>
                <a:ext cx="122760" cy="61560"/>
              </p14:xfrm>
            </p:contentPart>
          </mc:Choice>
          <mc:Fallback xmlns="">
            <p:pic>
              <p:nvPicPr>
                <p:cNvPr id="511" name="Ink 510">
                  <a:extLst>
                    <a:ext uri="{FF2B5EF4-FFF2-40B4-BE49-F238E27FC236}">
                      <a16:creationId xmlns:a16="http://schemas.microsoft.com/office/drawing/2014/main" id="{5D17BC50-DF4A-4E4F-A029-6FD81F57F150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4290818" y="6320658"/>
                  <a:ext cx="1533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512" name="Ink 511">
                  <a:extLst>
                    <a:ext uri="{FF2B5EF4-FFF2-40B4-BE49-F238E27FC236}">
                      <a16:creationId xmlns:a16="http://schemas.microsoft.com/office/drawing/2014/main" id="{1DFC768C-43EC-D54F-AEA3-276717836C00}"/>
                    </a:ext>
                  </a:extLst>
                </p14:cNvPr>
                <p14:cNvContentPartPr/>
                <p14:nvPr/>
              </p14:nvContentPartPr>
              <p14:xfrm>
                <a:off x="4489898" y="6267018"/>
                <a:ext cx="15840" cy="130320"/>
              </p14:xfrm>
            </p:contentPart>
          </mc:Choice>
          <mc:Fallback xmlns="">
            <p:pic>
              <p:nvPicPr>
                <p:cNvPr id="512" name="Ink 511">
                  <a:extLst>
                    <a:ext uri="{FF2B5EF4-FFF2-40B4-BE49-F238E27FC236}">
                      <a16:creationId xmlns:a16="http://schemas.microsoft.com/office/drawing/2014/main" id="{1DFC768C-43EC-D54F-AEA3-276717836C00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4474418" y="6251898"/>
                  <a:ext cx="4608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514" name="Ink 513">
                  <a:extLst>
                    <a:ext uri="{FF2B5EF4-FFF2-40B4-BE49-F238E27FC236}">
                      <a16:creationId xmlns:a16="http://schemas.microsoft.com/office/drawing/2014/main" id="{9926FA2F-D3B3-9A45-BF0E-CDF20C1E1510}"/>
                    </a:ext>
                  </a:extLst>
                </p14:cNvPr>
                <p14:cNvContentPartPr/>
                <p14:nvPr/>
              </p14:nvContentPartPr>
              <p14:xfrm>
                <a:off x="3970418" y="6007098"/>
                <a:ext cx="175320" cy="99720"/>
              </p14:xfrm>
            </p:contentPart>
          </mc:Choice>
          <mc:Fallback xmlns="">
            <p:pic>
              <p:nvPicPr>
                <p:cNvPr id="514" name="Ink 513">
                  <a:extLst>
                    <a:ext uri="{FF2B5EF4-FFF2-40B4-BE49-F238E27FC236}">
                      <a16:creationId xmlns:a16="http://schemas.microsoft.com/office/drawing/2014/main" id="{9926FA2F-D3B3-9A45-BF0E-CDF20C1E1510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954938" y="5991978"/>
                  <a:ext cx="20592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515" name="Ink 514">
                  <a:extLst>
                    <a:ext uri="{FF2B5EF4-FFF2-40B4-BE49-F238E27FC236}">
                      <a16:creationId xmlns:a16="http://schemas.microsoft.com/office/drawing/2014/main" id="{9A89DAB6-9240-1D49-BD48-E4DBAA1A05C5}"/>
                    </a:ext>
                  </a:extLst>
                </p14:cNvPr>
                <p14:cNvContentPartPr/>
                <p14:nvPr/>
              </p14:nvContentPartPr>
              <p14:xfrm>
                <a:off x="4398098" y="6037698"/>
                <a:ext cx="168840" cy="413640"/>
              </p14:xfrm>
            </p:contentPart>
          </mc:Choice>
          <mc:Fallback xmlns="">
            <p:pic>
              <p:nvPicPr>
                <p:cNvPr id="515" name="Ink 514">
                  <a:extLst>
                    <a:ext uri="{FF2B5EF4-FFF2-40B4-BE49-F238E27FC236}">
                      <a16:creationId xmlns:a16="http://schemas.microsoft.com/office/drawing/2014/main" id="{9A89DAB6-9240-1D49-BD48-E4DBAA1A05C5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4382618" y="6022578"/>
                  <a:ext cx="199080" cy="44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516" name="Ink 515">
                  <a:extLst>
                    <a:ext uri="{FF2B5EF4-FFF2-40B4-BE49-F238E27FC236}">
                      <a16:creationId xmlns:a16="http://schemas.microsoft.com/office/drawing/2014/main" id="{046970C5-21EE-7B47-8247-E499AE877985}"/>
                    </a:ext>
                  </a:extLst>
                </p14:cNvPr>
                <p14:cNvContentPartPr/>
                <p14:nvPr/>
              </p14:nvContentPartPr>
              <p14:xfrm>
                <a:off x="4566218" y="5968938"/>
                <a:ext cx="30960" cy="115200"/>
              </p14:xfrm>
            </p:contentPart>
          </mc:Choice>
          <mc:Fallback xmlns="">
            <p:pic>
              <p:nvPicPr>
                <p:cNvPr id="516" name="Ink 515">
                  <a:extLst>
                    <a:ext uri="{FF2B5EF4-FFF2-40B4-BE49-F238E27FC236}">
                      <a16:creationId xmlns:a16="http://schemas.microsoft.com/office/drawing/2014/main" id="{046970C5-21EE-7B47-8247-E499AE877985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4551098" y="5953458"/>
                  <a:ext cx="615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517" name="Ink 516">
                  <a:extLst>
                    <a:ext uri="{FF2B5EF4-FFF2-40B4-BE49-F238E27FC236}">
                      <a16:creationId xmlns:a16="http://schemas.microsoft.com/office/drawing/2014/main" id="{1AB1CC99-B5EE-E94E-B77A-587811B82769}"/>
                    </a:ext>
                  </a:extLst>
                </p14:cNvPr>
                <p14:cNvContentPartPr/>
                <p14:nvPr/>
              </p14:nvContentPartPr>
              <p14:xfrm>
                <a:off x="4558658" y="6014658"/>
                <a:ext cx="107640" cy="191520"/>
              </p14:xfrm>
            </p:contentPart>
          </mc:Choice>
          <mc:Fallback xmlns="">
            <p:pic>
              <p:nvPicPr>
                <p:cNvPr id="517" name="Ink 516">
                  <a:extLst>
                    <a:ext uri="{FF2B5EF4-FFF2-40B4-BE49-F238E27FC236}">
                      <a16:creationId xmlns:a16="http://schemas.microsoft.com/office/drawing/2014/main" id="{1AB1CC99-B5EE-E94E-B77A-587811B82769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4543178" y="5999538"/>
                  <a:ext cx="1378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518" name="Ink 517">
                  <a:extLst>
                    <a:ext uri="{FF2B5EF4-FFF2-40B4-BE49-F238E27FC236}">
                      <a16:creationId xmlns:a16="http://schemas.microsoft.com/office/drawing/2014/main" id="{CCA1E537-F11C-5942-95C0-4CD11E4F1391}"/>
                    </a:ext>
                  </a:extLst>
                </p14:cNvPr>
                <p14:cNvContentPartPr/>
                <p14:nvPr/>
              </p14:nvContentPartPr>
              <p14:xfrm>
                <a:off x="4612298" y="6144618"/>
                <a:ext cx="130320" cy="115200"/>
              </p14:xfrm>
            </p:contentPart>
          </mc:Choice>
          <mc:Fallback xmlns="">
            <p:pic>
              <p:nvPicPr>
                <p:cNvPr id="518" name="Ink 517">
                  <a:extLst>
                    <a:ext uri="{FF2B5EF4-FFF2-40B4-BE49-F238E27FC236}">
                      <a16:creationId xmlns:a16="http://schemas.microsoft.com/office/drawing/2014/main" id="{CCA1E537-F11C-5942-95C0-4CD11E4F1391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596818" y="6129498"/>
                  <a:ext cx="160920" cy="14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5" name="Group 544">
            <a:extLst>
              <a:ext uri="{FF2B5EF4-FFF2-40B4-BE49-F238E27FC236}">
                <a16:creationId xmlns:a16="http://schemas.microsoft.com/office/drawing/2014/main" id="{7F7E8FDB-7EE0-F644-BC44-405E9B78B5AC}"/>
              </a:ext>
            </a:extLst>
          </p:cNvPr>
          <p:cNvGrpSpPr/>
          <p:nvPr/>
        </p:nvGrpSpPr>
        <p:grpSpPr>
          <a:xfrm>
            <a:off x="6394658" y="1812018"/>
            <a:ext cx="5493600" cy="500040"/>
            <a:chOff x="6394658" y="1812018"/>
            <a:chExt cx="5493600" cy="50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520" name="Ink 519">
                  <a:extLst>
                    <a:ext uri="{FF2B5EF4-FFF2-40B4-BE49-F238E27FC236}">
                      <a16:creationId xmlns:a16="http://schemas.microsoft.com/office/drawing/2014/main" id="{F37CBF19-9F56-8242-9383-D5FEDAF5B508}"/>
                    </a:ext>
                  </a:extLst>
                </p14:cNvPr>
                <p14:cNvContentPartPr/>
                <p14:nvPr/>
              </p14:nvContentPartPr>
              <p14:xfrm>
                <a:off x="6394658" y="1891218"/>
                <a:ext cx="160920" cy="313920"/>
              </p14:xfrm>
            </p:contentPart>
          </mc:Choice>
          <mc:Fallback xmlns="">
            <p:pic>
              <p:nvPicPr>
                <p:cNvPr id="520" name="Ink 519">
                  <a:extLst>
                    <a:ext uri="{FF2B5EF4-FFF2-40B4-BE49-F238E27FC236}">
                      <a16:creationId xmlns:a16="http://schemas.microsoft.com/office/drawing/2014/main" id="{F37CBF19-9F56-8242-9383-D5FEDAF5B508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6379538" y="1875738"/>
                  <a:ext cx="19152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521" name="Ink 520">
                  <a:extLst>
                    <a:ext uri="{FF2B5EF4-FFF2-40B4-BE49-F238E27FC236}">
                      <a16:creationId xmlns:a16="http://schemas.microsoft.com/office/drawing/2014/main" id="{9603D1D2-8F88-C147-A893-6E430BE9A9BD}"/>
                    </a:ext>
                  </a:extLst>
                </p14:cNvPr>
                <p14:cNvContentPartPr/>
                <p14:nvPr/>
              </p14:nvContentPartPr>
              <p14:xfrm>
                <a:off x="6647378" y="1886898"/>
                <a:ext cx="1094400" cy="249480"/>
              </p14:xfrm>
            </p:contentPart>
          </mc:Choice>
          <mc:Fallback xmlns="">
            <p:pic>
              <p:nvPicPr>
                <p:cNvPr id="521" name="Ink 520">
                  <a:extLst>
                    <a:ext uri="{FF2B5EF4-FFF2-40B4-BE49-F238E27FC236}">
                      <a16:creationId xmlns:a16="http://schemas.microsoft.com/office/drawing/2014/main" id="{9603D1D2-8F88-C147-A893-6E430BE9A9BD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6631898" y="1871418"/>
                  <a:ext cx="112500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522" name="Ink 521">
                  <a:extLst>
                    <a:ext uri="{FF2B5EF4-FFF2-40B4-BE49-F238E27FC236}">
                      <a16:creationId xmlns:a16="http://schemas.microsoft.com/office/drawing/2014/main" id="{F15FEA92-FCA4-9841-9086-48C2839B5E16}"/>
                    </a:ext>
                  </a:extLst>
                </p14:cNvPr>
                <p14:cNvContentPartPr/>
                <p14:nvPr/>
              </p14:nvContentPartPr>
              <p14:xfrm>
                <a:off x="7741058" y="1907058"/>
                <a:ext cx="23400" cy="14760"/>
              </p14:xfrm>
            </p:contentPart>
          </mc:Choice>
          <mc:Fallback xmlns="">
            <p:pic>
              <p:nvPicPr>
                <p:cNvPr id="522" name="Ink 521">
                  <a:extLst>
                    <a:ext uri="{FF2B5EF4-FFF2-40B4-BE49-F238E27FC236}">
                      <a16:creationId xmlns:a16="http://schemas.microsoft.com/office/drawing/2014/main" id="{F15FEA92-FCA4-9841-9086-48C2839B5E16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7725938" y="1891938"/>
                  <a:ext cx="536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524" name="Ink 523">
                  <a:extLst>
                    <a:ext uri="{FF2B5EF4-FFF2-40B4-BE49-F238E27FC236}">
                      <a16:creationId xmlns:a16="http://schemas.microsoft.com/office/drawing/2014/main" id="{88EBE546-51EC-1444-9E91-A6652B9A47B5}"/>
                    </a:ext>
                  </a:extLst>
                </p14:cNvPr>
                <p14:cNvContentPartPr/>
                <p14:nvPr/>
              </p14:nvContentPartPr>
              <p14:xfrm>
                <a:off x="7940138" y="2051778"/>
                <a:ext cx="7920" cy="23400"/>
              </p14:xfrm>
            </p:contentPart>
          </mc:Choice>
          <mc:Fallback xmlns="">
            <p:pic>
              <p:nvPicPr>
                <p:cNvPr id="524" name="Ink 523">
                  <a:extLst>
                    <a:ext uri="{FF2B5EF4-FFF2-40B4-BE49-F238E27FC236}">
                      <a16:creationId xmlns:a16="http://schemas.microsoft.com/office/drawing/2014/main" id="{88EBE546-51EC-1444-9E91-A6652B9A47B5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7925018" y="2036298"/>
                  <a:ext cx="3852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525" name="Ink 524">
                  <a:extLst>
                    <a:ext uri="{FF2B5EF4-FFF2-40B4-BE49-F238E27FC236}">
                      <a16:creationId xmlns:a16="http://schemas.microsoft.com/office/drawing/2014/main" id="{97699EAD-5EA3-C549-AB1C-BE1D539A5760}"/>
                    </a:ext>
                  </a:extLst>
                </p14:cNvPr>
                <p14:cNvContentPartPr/>
                <p14:nvPr/>
              </p14:nvContentPartPr>
              <p14:xfrm>
                <a:off x="7787138" y="1854498"/>
                <a:ext cx="581760" cy="281880"/>
              </p14:xfrm>
            </p:contentPart>
          </mc:Choice>
          <mc:Fallback xmlns="">
            <p:pic>
              <p:nvPicPr>
                <p:cNvPr id="525" name="Ink 524">
                  <a:extLst>
                    <a:ext uri="{FF2B5EF4-FFF2-40B4-BE49-F238E27FC236}">
                      <a16:creationId xmlns:a16="http://schemas.microsoft.com/office/drawing/2014/main" id="{97699EAD-5EA3-C549-AB1C-BE1D539A5760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7772018" y="1839378"/>
                  <a:ext cx="61236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526" name="Ink 525">
                  <a:extLst>
                    <a:ext uri="{FF2B5EF4-FFF2-40B4-BE49-F238E27FC236}">
                      <a16:creationId xmlns:a16="http://schemas.microsoft.com/office/drawing/2014/main" id="{ABB816AF-1CAA-6949-ADDA-20172496A1A7}"/>
                    </a:ext>
                  </a:extLst>
                </p14:cNvPr>
                <p14:cNvContentPartPr/>
                <p14:nvPr/>
              </p14:nvContentPartPr>
              <p14:xfrm>
                <a:off x="8575178" y="1990578"/>
                <a:ext cx="7920" cy="360"/>
              </p14:xfrm>
            </p:contentPart>
          </mc:Choice>
          <mc:Fallback xmlns="">
            <p:pic>
              <p:nvPicPr>
                <p:cNvPr id="526" name="Ink 525">
                  <a:extLst>
                    <a:ext uri="{FF2B5EF4-FFF2-40B4-BE49-F238E27FC236}">
                      <a16:creationId xmlns:a16="http://schemas.microsoft.com/office/drawing/2014/main" id="{ABB816AF-1CAA-6949-ADDA-20172496A1A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560058" y="1975098"/>
                  <a:ext cx="3852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528" name="Ink 527">
                  <a:extLst>
                    <a:ext uri="{FF2B5EF4-FFF2-40B4-BE49-F238E27FC236}">
                      <a16:creationId xmlns:a16="http://schemas.microsoft.com/office/drawing/2014/main" id="{C69D78C9-D905-E145-87D5-5920EE249C82}"/>
                    </a:ext>
                  </a:extLst>
                </p14:cNvPr>
                <p14:cNvContentPartPr/>
                <p14:nvPr/>
              </p14:nvContentPartPr>
              <p14:xfrm>
                <a:off x="8571578" y="1845138"/>
                <a:ext cx="155880" cy="283320"/>
              </p14:xfrm>
            </p:contentPart>
          </mc:Choice>
          <mc:Fallback xmlns="">
            <p:pic>
              <p:nvPicPr>
                <p:cNvPr id="528" name="Ink 527">
                  <a:extLst>
                    <a:ext uri="{FF2B5EF4-FFF2-40B4-BE49-F238E27FC236}">
                      <a16:creationId xmlns:a16="http://schemas.microsoft.com/office/drawing/2014/main" id="{C69D78C9-D905-E145-87D5-5920EE249C82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8556458" y="1830018"/>
                  <a:ext cx="18648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529" name="Ink 528">
                  <a:extLst>
                    <a:ext uri="{FF2B5EF4-FFF2-40B4-BE49-F238E27FC236}">
                      <a16:creationId xmlns:a16="http://schemas.microsoft.com/office/drawing/2014/main" id="{93E960F4-3CAC-464E-B669-19E14774B996}"/>
                    </a:ext>
                  </a:extLst>
                </p14:cNvPr>
                <p14:cNvContentPartPr/>
                <p14:nvPr/>
              </p14:nvContentPartPr>
              <p14:xfrm>
                <a:off x="8766338" y="1925058"/>
                <a:ext cx="536040" cy="387000"/>
              </p14:xfrm>
            </p:contentPart>
          </mc:Choice>
          <mc:Fallback xmlns="">
            <p:pic>
              <p:nvPicPr>
                <p:cNvPr id="529" name="Ink 528">
                  <a:extLst>
                    <a:ext uri="{FF2B5EF4-FFF2-40B4-BE49-F238E27FC236}">
                      <a16:creationId xmlns:a16="http://schemas.microsoft.com/office/drawing/2014/main" id="{93E960F4-3CAC-464E-B669-19E14774B996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8751218" y="1909938"/>
                  <a:ext cx="56628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530" name="Ink 529">
                  <a:extLst>
                    <a:ext uri="{FF2B5EF4-FFF2-40B4-BE49-F238E27FC236}">
                      <a16:creationId xmlns:a16="http://schemas.microsoft.com/office/drawing/2014/main" id="{FBBD3CCA-13DC-8F4C-AE26-8EC51B73FB44}"/>
                    </a:ext>
                  </a:extLst>
                </p14:cNvPr>
                <p14:cNvContentPartPr/>
                <p14:nvPr/>
              </p14:nvContentPartPr>
              <p14:xfrm>
                <a:off x="9370778" y="1846938"/>
                <a:ext cx="681120" cy="304560"/>
              </p14:xfrm>
            </p:contentPart>
          </mc:Choice>
          <mc:Fallback xmlns="">
            <p:pic>
              <p:nvPicPr>
                <p:cNvPr id="530" name="Ink 529">
                  <a:extLst>
                    <a:ext uri="{FF2B5EF4-FFF2-40B4-BE49-F238E27FC236}">
                      <a16:creationId xmlns:a16="http://schemas.microsoft.com/office/drawing/2014/main" id="{FBBD3CCA-13DC-8F4C-AE26-8EC51B73FB44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9355658" y="1831458"/>
                  <a:ext cx="71172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531" name="Ink 530">
                  <a:extLst>
                    <a:ext uri="{FF2B5EF4-FFF2-40B4-BE49-F238E27FC236}">
                      <a16:creationId xmlns:a16="http://schemas.microsoft.com/office/drawing/2014/main" id="{006DD117-154C-8D42-8FF5-954E991EA622}"/>
                    </a:ext>
                  </a:extLst>
                </p14:cNvPr>
                <p14:cNvContentPartPr/>
                <p14:nvPr/>
              </p14:nvContentPartPr>
              <p14:xfrm>
                <a:off x="9921578" y="1921818"/>
                <a:ext cx="268200" cy="145800"/>
              </p14:xfrm>
            </p:contentPart>
          </mc:Choice>
          <mc:Fallback xmlns="">
            <p:pic>
              <p:nvPicPr>
                <p:cNvPr id="531" name="Ink 530">
                  <a:extLst>
                    <a:ext uri="{FF2B5EF4-FFF2-40B4-BE49-F238E27FC236}">
                      <a16:creationId xmlns:a16="http://schemas.microsoft.com/office/drawing/2014/main" id="{006DD117-154C-8D42-8FF5-954E991EA622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9906458" y="1906338"/>
                  <a:ext cx="2988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532" name="Ink 531">
                  <a:extLst>
                    <a:ext uri="{FF2B5EF4-FFF2-40B4-BE49-F238E27FC236}">
                      <a16:creationId xmlns:a16="http://schemas.microsoft.com/office/drawing/2014/main" id="{9F4CE466-F440-4A4A-BA57-124C7F9580E9}"/>
                    </a:ext>
                  </a:extLst>
                </p14:cNvPr>
                <p14:cNvContentPartPr/>
                <p14:nvPr/>
              </p14:nvContentPartPr>
              <p14:xfrm>
                <a:off x="10243058" y="1975098"/>
                <a:ext cx="7920" cy="131400"/>
              </p14:xfrm>
            </p:contentPart>
          </mc:Choice>
          <mc:Fallback xmlns="">
            <p:pic>
              <p:nvPicPr>
                <p:cNvPr id="532" name="Ink 531">
                  <a:extLst>
                    <a:ext uri="{FF2B5EF4-FFF2-40B4-BE49-F238E27FC236}">
                      <a16:creationId xmlns:a16="http://schemas.microsoft.com/office/drawing/2014/main" id="{9F4CE466-F440-4A4A-BA57-124C7F9580E9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10227578" y="1959978"/>
                  <a:ext cx="385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533" name="Ink 532">
                  <a:extLst>
                    <a:ext uri="{FF2B5EF4-FFF2-40B4-BE49-F238E27FC236}">
                      <a16:creationId xmlns:a16="http://schemas.microsoft.com/office/drawing/2014/main" id="{75452EC9-874B-CA49-A79D-9B230346156D}"/>
                    </a:ext>
                  </a:extLst>
                </p14:cNvPr>
                <p14:cNvContentPartPr/>
                <p14:nvPr/>
              </p14:nvContentPartPr>
              <p14:xfrm>
                <a:off x="10273658" y="1868178"/>
                <a:ext cx="7920" cy="7920"/>
              </p14:xfrm>
            </p:contentPart>
          </mc:Choice>
          <mc:Fallback xmlns="">
            <p:pic>
              <p:nvPicPr>
                <p:cNvPr id="533" name="Ink 532">
                  <a:extLst>
                    <a:ext uri="{FF2B5EF4-FFF2-40B4-BE49-F238E27FC236}">
                      <a16:creationId xmlns:a16="http://schemas.microsoft.com/office/drawing/2014/main" id="{75452EC9-874B-CA49-A79D-9B230346156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258178" y="1852698"/>
                  <a:ext cx="385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534" name="Ink 533">
                  <a:extLst>
                    <a:ext uri="{FF2B5EF4-FFF2-40B4-BE49-F238E27FC236}">
                      <a16:creationId xmlns:a16="http://schemas.microsoft.com/office/drawing/2014/main" id="{F4D10F4F-25BA-754E-862A-1D711F45575C}"/>
                    </a:ext>
                  </a:extLst>
                </p14:cNvPr>
                <p14:cNvContentPartPr/>
                <p14:nvPr/>
              </p14:nvContentPartPr>
              <p14:xfrm>
                <a:off x="10297418" y="1998138"/>
                <a:ext cx="144720" cy="153360"/>
              </p14:xfrm>
            </p:contentPart>
          </mc:Choice>
          <mc:Fallback xmlns="">
            <p:pic>
              <p:nvPicPr>
                <p:cNvPr id="534" name="Ink 533">
                  <a:extLst>
                    <a:ext uri="{FF2B5EF4-FFF2-40B4-BE49-F238E27FC236}">
                      <a16:creationId xmlns:a16="http://schemas.microsoft.com/office/drawing/2014/main" id="{F4D10F4F-25BA-754E-862A-1D711F45575C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10282298" y="1983018"/>
                  <a:ext cx="17532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539" name="Ink 538">
                  <a:extLst>
                    <a:ext uri="{FF2B5EF4-FFF2-40B4-BE49-F238E27FC236}">
                      <a16:creationId xmlns:a16="http://schemas.microsoft.com/office/drawing/2014/main" id="{3B42FE3A-7D00-5E49-A559-C4664F7C21DC}"/>
                    </a:ext>
                  </a:extLst>
                </p14:cNvPr>
                <p14:cNvContentPartPr/>
                <p14:nvPr/>
              </p14:nvContentPartPr>
              <p14:xfrm>
                <a:off x="10579658" y="1848378"/>
                <a:ext cx="750240" cy="257040"/>
              </p14:xfrm>
            </p:contentPart>
          </mc:Choice>
          <mc:Fallback xmlns="">
            <p:pic>
              <p:nvPicPr>
                <p:cNvPr id="539" name="Ink 538">
                  <a:extLst>
                    <a:ext uri="{FF2B5EF4-FFF2-40B4-BE49-F238E27FC236}">
                      <a16:creationId xmlns:a16="http://schemas.microsoft.com/office/drawing/2014/main" id="{3B42FE3A-7D00-5E49-A559-C4664F7C21DC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10564538" y="1833258"/>
                  <a:ext cx="78048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540" name="Ink 539">
                  <a:extLst>
                    <a:ext uri="{FF2B5EF4-FFF2-40B4-BE49-F238E27FC236}">
                      <a16:creationId xmlns:a16="http://schemas.microsoft.com/office/drawing/2014/main" id="{B3659FD8-C664-9B4B-86EE-8B2C5326FF34}"/>
                    </a:ext>
                  </a:extLst>
                </p14:cNvPr>
                <p14:cNvContentPartPr/>
                <p14:nvPr/>
              </p14:nvContentPartPr>
              <p14:xfrm>
                <a:off x="11298938" y="1861338"/>
                <a:ext cx="38520" cy="30240"/>
              </p14:xfrm>
            </p:contentPart>
          </mc:Choice>
          <mc:Fallback xmlns="">
            <p:pic>
              <p:nvPicPr>
                <p:cNvPr id="540" name="Ink 539">
                  <a:extLst>
                    <a:ext uri="{FF2B5EF4-FFF2-40B4-BE49-F238E27FC236}">
                      <a16:creationId xmlns:a16="http://schemas.microsoft.com/office/drawing/2014/main" id="{B3659FD8-C664-9B4B-86EE-8B2C5326FF34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1283458" y="1846218"/>
                  <a:ext cx="6912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541" name="Ink 540">
                  <a:extLst>
                    <a:ext uri="{FF2B5EF4-FFF2-40B4-BE49-F238E27FC236}">
                      <a16:creationId xmlns:a16="http://schemas.microsoft.com/office/drawing/2014/main" id="{0F3919EB-744A-7643-9070-62CC7387C1FC}"/>
                    </a:ext>
                  </a:extLst>
                </p14:cNvPr>
                <p14:cNvContentPartPr/>
                <p14:nvPr/>
              </p14:nvContentPartPr>
              <p14:xfrm>
                <a:off x="11390738" y="1812018"/>
                <a:ext cx="497520" cy="240120"/>
              </p14:xfrm>
            </p:contentPart>
          </mc:Choice>
          <mc:Fallback xmlns="">
            <p:pic>
              <p:nvPicPr>
                <p:cNvPr id="541" name="Ink 540">
                  <a:extLst>
                    <a:ext uri="{FF2B5EF4-FFF2-40B4-BE49-F238E27FC236}">
                      <a16:creationId xmlns:a16="http://schemas.microsoft.com/office/drawing/2014/main" id="{0F3919EB-744A-7643-9070-62CC7387C1FC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11375258" y="1796898"/>
                  <a:ext cx="52812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542" name="Ink 541">
                  <a:extLst>
                    <a:ext uri="{FF2B5EF4-FFF2-40B4-BE49-F238E27FC236}">
                      <a16:creationId xmlns:a16="http://schemas.microsoft.com/office/drawing/2014/main" id="{60B0881E-0D85-E844-87A9-979A1AEBC12E}"/>
                    </a:ext>
                  </a:extLst>
                </p14:cNvPr>
                <p14:cNvContentPartPr/>
                <p14:nvPr/>
              </p14:nvContentPartPr>
              <p14:xfrm>
                <a:off x="11597018" y="1868178"/>
                <a:ext cx="145800" cy="23400"/>
              </p14:xfrm>
            </p:contentPart>
          </mc:Choice>
          <mc:Fallback xmlns="">
            <p:pic>
              <p:nvPicPr>
                <p:cNvPr id="542" name="Ink 541">
                  <a:extLst>
                    <a:ext uri="{FF2B5EF4-FFF2-40B4-BE49-F238E27FC236}">
                      <a16:creationId xmlns:a16="http://schemas.microsoft.com/office/drawing/2014/main" id="{60B0881E-0D85-E844-87A9-979A1AEBC12E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11581898" y="1852698"/>
                  <a:ext cx="17604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544" name="Ink 543">
                  <a:extLst>
                    <a:ext uri="{FF2B5EF4-FFF2-40B4-BE49-F238E27FC236}">
                      <a16:creationId xmlns:a16="http://schemas.microsoft.com/office/drawing/2014/main" id="{D30F4580-F5C3-234A-9FEA-4AE7C799CA81}"/>
                    </a:ext>
                  </a:extLst>
                </p14:cNvPr>
                <p14:cNvContentPartPr/>
                <p14:nvPr/>
              </p14:nvContentPartPr>
              <p14:xfrm>
                <a:off x="11719418" y="1875738"/>
                <a:ext cx="54000" cy="23400"/>
              </p14:xfrm>
            </p:contentPart>
          </mc:Choice>
          <mc:Fallback xmlns="">
            <p:pic>
              <p:nvPicPr>
                <p:cNvPr id="544" name="Ink 543">
                  <a:extLst>
                    <a:ext uri="{FF2B5EF4-FFF2-40B4-BE49-F238E27FC236}">
                      <a16:creationId xmlns:a16="http://schemas.microsoft.com/office/drawing/2014/main" id="{D30F4580-F5C3-234A-9FEA-4AE7C799CA81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11704298" y="1860618"/>
                  <a:ext cx="84240" cy="53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546" name="Ink 545">
                <a:extLst>
                  <a:ext uri="{FF2B5EF4-FFF2-40B4-BE49-F238E27FC236}">
                    <a16:creationId xmlns:a16="http://schemas.microsoft.com/office/drawing/2014/main" id="{B7034ACE-F011-4D4A-AA7F-86D2A7EC8996}"/>
                  </a:ext>
                </a:extLst>
              </p14:cNvPr>
              <p14:cNvContentPartPr/>
              <p14:nvPr/>
            </p14:nvContentPartPr>
            <p14:xfrm>
              <a:off x="6455858" y="2480178"/>
              <a:ext cx="298800" cy="313920"/>
            </p14:xfrm>
          </p:contentPart>
        </mc:Choice>
        <mc:Fallback xmlns="">
          <p:pic>
            <p:nvPicPr>
              <p:cNvPr id="546" name="Ink 545">
                <a:extLst>
                  <a:ext uri="{FF2B5EF4-FFF2-40B4-BE49-F238E27FC236}">
                    <a16:creationId xmlns:a16="http://schemas.microsoft.com/office/drawing/2014/main" id="{B7034ACE-F011-4D4A-AA7F-86D2A7EC8996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6440738" y="2465058"/>
                <a:ext cx="329400" cy="3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2">
            <p14:nvContentPartPr>
              <p14:cNvPr id="547" name="Ink 546">
                <a:extLst>
                  <a:ext uri="{FF2B5EF4-FFF2-40B4-BE49-F238E27FC236}">
                    <a16:creationId xmlns:a16="http://schemas.microsoft.com/office/drawing/2014/main" id="{ED25E80F-E85B-A349-99EC-621C86BF1BE0}"/>
                  </a:ext>
                </a:extLst>
              </p14:cNvPr>
              <p14:cNvContentPartPr/>
              <p14:nvPr/>
            </p14:nvContentPartPr>
            <p14:xfrm>
              <a:off x="6693098" y="2464698"/>
              <a:ext cx="23400" cy="23400"/>
            </p14:xfrm>
          </p:contentPart>
        </mc:Choice>
        <mc:Fallback xmlns="">
          <p:pic>
            <p:nvPicPr>
              <p:cNvPr id="547" name="Ink 546">
                <a:extLst>
                  <a:ext uri="{FF2B5EF4-FFF2-40B4-BE49-F238E27FC236}">
                    <a16:creationId xmlns:a16="http://schemas.microsoft.com/office/drawing/2014/main" id="{ED25E80F-E85B-A349-99EC-621C86BF1BE0}"/>
                  </a:ext>
                </a:extLst>
              </p:cNvPr>
              <p:cNvPicPr/>
              <p:nvPr/>
            </p:nvPicPr>
            <p:blipFill>
              <a:blip r:embed="rId383"/>
              <a:stretch>
                <a:fillRect/>
              </a:stretch>
            </p:blipFill>
            <p:spPr>
              <a:xfrm>
                <a:off x="6677978" y="2449578"/>
                <a:ext cx="5364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4">
            <p14:nvContentPartPr>
              <p14:cNvPr id="548" name="Ink 547">
                <a:extLst>
                  <a:ext uri="{FF2B5EF4-FFF2-40B4-BE49-F238E27FC236}">
                    <a16:creationId xmlns:a16="http://schemas.microsoft.com/office/drawing/2014/main" id="{F6AF2B48-792B-7C44-8DC6-75461AAA3E6B}"/>
                  </a:ext>
                </a:extLst>
              </p14:cNvPr>
              <p14:cNvContentPartPr/>
              <p14:nvPr/>
            </p14:nvContentPartPr>
            <p14:xfrm>
              <a:off x="6777338" y="2518338"/>
              <a:ext cx="566640" cy="138240"/>
            </p14:xfrm>
          </p:contentPart>
        </mc:Choice>
        <mc:Fallback xmlns="">
          <p:pic>
            <p:nvPicPr>
              <p:cNvPr id="548" name="Ink 547">
                <a:extLst>
                  <a:ext uri="{FF2B5EF4-FFF2-40B4-BE49-F238E27FC236}">
                    <a16:creationId xmlns:a16="http://schemas.microsoft.com/office/drawing/2014/main" id="{F6AF2B48-792B-7C44-8DC6-75461AAA3E6B}"/>
                  </a:ext>
                </a:extLst>
              </p:cNvPr>
              <p:cNvPicPr/>
              <p:nvPr/>
            </p:nvPicPr>
            <p:blipFill>
              <a:blip r:embed="rId385"/>
              <a:stretch>
                <a:fillRect/>
              </a:stretch>
            </p:blipFill>
            <p:spPr>
              <a:xfrm>
                <a:off x="6761858" y="2503218"/>
                <a:ext cx="59688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6">
            <p14:nvContentPartPr>
              <p14:cNvPr id="549" name="Ink 548">
                <a:extLst>
                  <a:ext uri="{FF2B5EF4-FFF2-40B4-BE49-F238E27FC236}">
                    <a16:creationId xmlns:a16="http://schemas.microsoft.com/office/drawing/2014/main" id="{F83071E7-E992-0149-AA89-6EA17D410E5E}"/>
                  </a:ext>
                </a:extLst>
              </p14:cNvPr>
              <p14:cNvContentPartPr/>
              <p14:nvPr/>
            </p14:nvContentPartPr>
            <p14:xfrm>
              <a:off x="7557458" y="2473338"/>
              <a:ext cx="360000" cy="458640"/>
            </p14:xfrm>
          </p:contentPart>
        </mc:Choice>
        <mc:Fallback xmlns="">
          <p:pic>
            <p:nvPicPr>
              <p:cNvPr id="549" name="Ink 548">
                <a:extLst>
                  <a:ext uri="{FF2B5EF4-FFF2-40B4-BE49-F238E27FC236}">
                    <a16:creationId xmlns:a16="http://schemas.microsoft.com/office/drawing/2014/main" id="{F83071E7-E992-0149-AA89-6EA17D410E5E}"/>
                  </a:ext>
                </a:extLst>
              </p:cNvPr>
              <p:cNvPicPr/>
              <p:nvPr/>
            </p:nvPicPr>
            <p:blipFill>
              <a:blip r:embed="rId387"/>
              <a:stretch>
                <a:fillRect/>
              </a:stretch>
            </p:blipFill>
            <p:spPr>
              <a:xfrm>
                <a:off x="7542338" y="2458218"/>
                <a:ext cx="390600" cy="488880"/>
              </a:xfrm>
              <a:prstGeom prst="rect">
                <a:avLst/>
              </a:prstGeom>
            </p:spPr>
          </p:pic>
        </mc:Fallback>
      </mc:AlternateContent>
      <p:grpSp>
        <p:nvGrpSpPr>
          <p:cNvPr id="561" name="Group 560">
            <a:extLst>
              <a:ext uri="{FF2B5EF4-FFF2-40B4-BE49-F238E27FC236}">
                <a16:creationId xmlns:a16="http://schemas.microsoft.com/office/drawing/2014/main" id="{5796E8A6-B423-7D4D-AA69-CE3857ABDFE7}"/>
              </a:ext>
            </a:extLst>
          </p:cNvPr>
          <p:cNvGrpSpPr/>
          <p:nvPr/>
        </p:nvGrpSpPr>
        <p:grpSpPr>
          <a:xfrm>
            <a:off x="8100698" y="2393418"/>
            <a:ext cx="1744560" cy="411840"/>
            <a:chOff x="8100698" y="2393418"/>
            <a:chExt cx="1744560" cy="41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555" name="Ink 554">
                  <a:extLst>
                    <a:ext uri="{FF2B5EF4-FFF2-40B4-BE49-F238E27FC236}">
                      <a16:creationId xmlns:a16="http://schemas.microsoft.com/office/drawing/2014/main" id="{8168AE3E-BAE6-F94E-B86A-061E749397C0}"/>
                    </a:ext>
                  </a:extLst>
                </p14:cNvPr>
                <p14:cNvContentPartPr/>
                <p14:nvPr/>
              </p14:nvContentPartPr>
              <p14:xfrm>
                <a:off x="8100698" y="2393418"/>
                <a:ext cx="298800" cy="343080"/>
              </p14:xfrm>
            </p:contentPart>
          </mc:Choice>
          <mc:Fallback xmlns="">
            <p:pic>
              <p:nvPicPr>
                <p:cNvPr id="555" name="Ink 554">
                  <a:extLst>
                    <a:ext uri="{FF2B5EF4-FFF2-40B4-BE49-F238E27FC236}">
                      <a16:creationId xmlns:a16="http://schemas.microsoft.com/office/drawing/2014/main" id="{8168AE3E-BAE6-F94E-B86A-061E749397C0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8085578" y="2378298"/>
                  <a:ext cx="32940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556" name="Ink 555">
                  <a:extLst>
                    <a:ext uri="{FF2B5EF4-FFF2-40B4-BE49-F238E27FC236}">
                      <a16:creationId xmlns:a16="http://schemas.microsoft.com/office/drawing/2014/main" id="{2DF3D04F-805E-3642-99A1-7F0FEDC2D30D}"/>
                    </a:ext>
                  </a:extLst>
                </p14:cNvPr>
                <p14:cNvContentPartPr/>
                <p14:nvPr/>
              </p14:nvContentPartPr>
              <p14:xfrm>
                <a:off x="8475818" y="2533818"/>
                <a:ext cx="138240" cy="152640"/>
              </p14:xfrm>
            </p:contentPart>
          </mc:Choice>
          <mc:Fallback xmlns="">
            <p:pic>
              <p:nvPicPr>
                <p:cNvPr id="556" name="Ink 555">
                  <a:extLst>
                    <a:ext uri="{FF2B5EF4-FFF2-40B4-BE49-F238E27FC236}">
                      <a16:creationId xmlns:a16="http://schemas.microsoft.com/office/drawing/2014/main" id="{2DF3D04F-805E-3642-99A1-7F0FEDC2D30D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8460338" y="2518338"/>
                  <a:ext cx="1684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557" name="Ink 556">
                  <a:extLst>
                    <a:ext uri="{FF2B5EF4-FFF2-40B4-BE49-F238E27FC236}">
                      <a16:creationId xmlns:a16="http://schemas.microsoft.com/office/drawing/2014/main" id="{8A18FB8E-17D8-7640-8782-DDCFC74BFAF6}"/>
                    </a:ext>
                  </a:extLst>
                </p14:cNvPr>
                <p14:cNvContentPartPr/>
                <p14:nvPr/>
              </p14:nvContentPartPr>
              <p14:xfrm>
                <a:off x="8697578" y="2466498"/>
                <a:ext cx="473760" cy="251280"/>
              </p14:xfrm>
            </p:contentPart>
          </mc:Choice>
          <mc:Fallback xmlns="">
            <p:pic>
              <p:nvPicPr>
                <p:cNvPr id="557" name="Ink 556">
                  <a:extLst>
                    <a:ext uri="{FF2B5EF4-FFF2-40B4-BE49-F238E27FC236}">
                      <a16:creationId xmlns:a16="http://schemas.microsoft.com/office/drawing/2014/main" id="{8A18FB8E-17D8-7640-8782-DDCFC74BFAF6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8682458" y="2451378"/>
                  <a:ext cx="50436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558" name="Ink 557">
                  <a:extLst>
                    <a:ext uri="{FF2B5EF4-FFF2-40B4-BE49-F238E27FC236}">
                      <a16:creationId xmlns:a16="http://schemas.microsoft.com/office/drawing/2014/main" id="{6D8896C9-36A9-674D-AE9A-7D2CC68726FC}"/>
                    </a:ext>
                  </a:extLst>
                </p14:cNvPr>
                <p14:cNvContentPartPr/>
                <p14:nvPr/>
              </p14:nvContentPartPr>
              <p14:xfrm>
                <a:off x="9286538" y="2510778"/>
                <a:ext cx="54000" cy="294480"/>
              </p14:xfrm>
            </p:contentPart>
          </mc:Choice>
          <mc:Fallback xmlns="">
            <p:pic>
              <p:nvPicPr>
                <p:cNvPr id="558" name="Ink 557">
                  <a:extLst>
                    <a:ext uri="{FF2B5EF4-FFF2-40B4-BE49-F238E27FC236}">
                      <a16:creationId xmlns:a16="http://schemas.microsoft.com/office/drawing/2014/main" id="{6D8896C9-36A9-674D-AE9A-7D2CC68726FC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9271418" y="2495658"/>
                  <a:ext cx="8424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559" name="Ink 558">
                  <a:extLst>
                    <a:ext uri="{FF2B5EF4-FFF2-40B4-BE49-F238E27FC236}">
                      <a16:creationId xmlns:a16="http://schemas.microsoft.com/office/drawing/2014/main" id="{FD35344F-A26B-5D45-881E-66D625B1577E}"/>
                    </a:ext>
                  </a:extLst>
                </p14:cNvPr>
                <p14:cNvContentPartPr/>
                <p14:nvPr/>
              </p14:nvContentPartPr>
              <p14:xfrm>
                <a:off x="9378338" y="2458218"/>
                <a:ext cx="466920" cy="256320"/>
              </p14:xfrm>
            </p:contentPart>
          </mc:Choice>
          <mc:Fallback xmlns="">
            <p:pic>
              <p:nvPicPr>
                <p:cNvPr id="559" name="Ink 558">
                  <a:extLst>
                    <a:ext uri="{FF2B5EF4-FFF2-40B4-BE49-F238E27FC236}">
                      <a16:creationId xmlns:a16="http://schemas.microsoft.com/office/drawing/2014/main" id="{FD35344F-A26B-5D45-881E-66D625B1577E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9363218" y="2442738"/>
                  <a:ext cx="497520" cy="286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98">
            <p14:nvContentPartPr>
              <p14:cNvPr id="560" name="Ink 559">
                <a:extLst>
                  <a:ext uri="{FF2B5EF4-FFF2-40B4-BE49-F238E27FC236}">
                    <a16:creationId xmlns:a16="http://schemas.microsoft.com/office/drawing/2014/main" id="{1BAA36C3-946A-7A4B-BE02-5334C38A69C8}"/>
                  </a:ext>
                </a:extLst>
              </p14:cNvPr>
              <p14:cNvContentPartPr/>
              <p14:nvPr/>
            </p14:nvContentPartPr>
            <p14:xfrm>
              <a:off x="10220018" y="2480898"/>
              <a:ext cx="459360" cy="144720"/>
            </p14:xfrm>
          </p:contentPart>
        </mc:Choice>
        <mc:Fallback xmlns="">
          <p:pic>
            <p:nvPicPr>
              <p:cNvPr id="560" name="Ink 559">
                <a:extLst>
                  <a:ext uri="{FF2B5EF4-FFF2-40B4-BE49-F238E27FC236}">
                    <a16:creationId xmlns:a16="http://schemas.microsoft.com/office/drawing/2014/main" id="{1BAA36C3-946A-7A4B-BE02-5334C38A69C8}"/>
                  </a:ext>
                </a:extLst>
              </p:cNvPr>
              <p:cNvPicPr/>
              <p:nvPr/>
            </p:nvPicPr>
            <p:blipFill>
              <a:blip r:embed="rId399"/>
              <a:stretch>
                <a:fillRect/>
              </a:stretch>
            </p:blipFill>
            <p:spPr>
              <a:xfrm>
                <a:off x="10204898" y="2465778"/>
                <a:ext cx="489960" cy="175320"/>
              </a:xfrm>
              <a:prstGeom prst="rect">
                <a:avLst/>
              </a:prstGeom>
            </p:spPr>
          </p:pic>
        </mc:Fallback>
      </mc:AlternateContent>
      <p:grpSp>
        <p:nvGrpSpPr>
          <p:cNvPr id="574" name="Group 573">
            <a:extLst>
              <a:ext uri="{FF2B5EF4-FFF2-40B4-BE49-F238E27FC236}">
                <a16:creationId xmlns:a16="http://schemas.microsoft.com/office/drawing/2014/main" id="{2A2FF1D8-2148-6146-8471-4A91535E5CF3}"/>
              </a:ext>
            </a:extLst>
          </p:cNvPr>
          <p:cNvGrpSpPr/>
          <p:nvPr/>
        </p:nvGrpSpPr>
        <p:grpSpPr>
          <a:xfrm>
            <a:off x="6517058" y="3154098"/>
            <a:ext cx="329400" cy="405000"/>
            <a:chOff x="6517058" y="3154098"/>
            <a:chExt cx="329400" cy="40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562" name="Ink 561">
                  <a:extLst>
                    <a:ext uri="{FF2B5EF4-FFF2-40B4-BE49-F238E27FC236}">
                      <a16:creationId xmlns:a16="http://schemas.microsoft.com/office/drawing/2014/main" id="{CF9D7925-F856-A24B-A4F6-B6213957C0E9}"/>
                    </a:ext>
                  </a:extLst>
                </p14:cNvPr>
                <p14:cNvContentPartPr/>
                <p14:nvPr/>
              </p14:nvContentPartPr>
              <p14:xfrm>
                <a:off x="6517058" y="3268218"/>
                <a:ext cx="207000" cy="145800"/>
              </p14:xfrm>
            </p:contentPart>
          </mc:Choice>
          <mc:Fallback xmlns="">
            <p:pic>
              <p:nvPicPr>
                <p:cNvPr id="562" name="Ink 561">
                  <a:extLst>
                    <a:ext uri="{FF2B5EF4-FFF2-40B4-BE49-F238E27FC236}">
                      <a16:creationId xmlns:a16="http://schemas.microsoft.com/office/drawing/2014/main" id="{CF9D7925-F856-A24B-A4F6-B6213957C0E9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6501938" y="3252738"/>
                  <a:ext cx="2376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563" name="Ink 562">
                  <a:extLst>
                    <a:ext uri="{FF2B5EF4-FFF2-40B4-BE49-F238E27FC236}">
                      <a16:creationId xmlns:a16="http://schemas.microsoft.com/office/drawing/2014/main" id="{5445F3AB-5001-A64F-89E5-59669112087A}"/>
                    </a:ext>
                  </a:extLst>
                </p14:cNvPr>
                <p14:cNvContentPartPr/>
                <p14:nvPr/>
              </p14:nvContentPartPr>
              <p14:xfrm>
                <a:off x="6624338" y="3154098"/>
                <a:ext cx="38520" cy="405000"/>
              </p14:xfrm>
            </p:contentPart>
          </mc:Choice>
          <mc:Fallback xmlns="">
            <p:pic>
              <p:nvPicPr>
                <p:cNvPr id="563" name="Ink 562">
                  <a:extLst>
                    <a:ext uri="{FF2B5EF4-FFF2-40B4-BE49-F238E27FC236}">
                      <a16:creationId xmlns:a16="http://schemas.microsoft.com/office/drawing/2014/main" id="{5445F3AB-5001-A64F-89E5-59669112087A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6608858" y="3138978"/>
                  <a:ext cx="69120" cy="43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564" name="Ink 563">
                  <a:extLst>
                    <a:ext uri="{FF2B5EF4-FFF2-40B4-BE49-F238E27FC236}">
                      <a16:creationId xmlns:a16="http://schemas.microsoft.com/office/drawing/2014/main" id="{E11B1EBD-478F-9E4D-8175-2E0F9C854DB6}"/>
                    </a:ext>
                  </a:extLst>
                </p14:cNvPr>
                <p14:cNvContentPartPr/>
                <p14:nvPr/>
              </p14:nvContentPartPr>
              <p14:xfrm>
                <a:off x="6792458" y="3406818"/>
                <a:ext cx="54000" cy="75960"/>
              </p14:xfrm>
            </p:contentPart>
          </mc:Choice>
          <mc:Fallback xmlns="">
            <p:pic>
              <p:nvPicPr>
                <p:cNvPr id="564" name="Ink 563">
                  <a:extLst>
                    <a:ext uri="{FF2B5EF4-FFF2-40B4-BE49-F238E27FC236}">
                      <a16:creationId xmlns:a16="http://schemas.microsoft.com/office/drawing/2014/main" id="{E11B1EBD-478F-9E4D-8175-2E0F9C854DB6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6777338" y="3391338"/>
                  <a:ext cx="8424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565" name="Ink 564">
                  <a:extLst>
                    <a:ext uri="{FF2B5EF4-FFF2-40B4-BE49-F238E27FC236}">
                      <a16:creationId xmlns:a16="http://schemas.microsoft.com/office/drawing/2014/main" id="{CD58B134-AB6B-8642-9BC9-15E0759DF311}"/>
                    </a:ext>
                  </a:extLst>
                </p14:cNvPr>
                <p14:cNvContentPartPr/>
                <p14:nvPr/>
              </p14:nvContentPartPr>
              <p14:xfrm>
                <a:off x="6816218" y="3275778"/>
                <a:ext cx="14760" cy="15840"/>
              </p14:xfrm>
            </p:contentPart>
          </mc:Choice>
          <mc:Fallback xmlns="">
            <p:pic>
              <p:nvPicPr>
                <p:cNvPr id="565" name="Ink 564">
                  <a:extLst>
                    <a:ext uri="{FF2B5EF4-FFF2-40B4-BE49-F238E27FC236}">
                      <a16:creationId xmlns:a16="http://schemas.microsoft.com/office/drawing/2014/main" id="{CD58B134-AB6B-8642-9BC9-15E0759DF311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6801098" y="3260658"/>
                  <a:ext cx="45360" cy="4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3" name="Group 572">
            <a:extLst>
              <a:ext uri="{FF2B5EF4-FFF2-40B4-BE49-F238E27FC236}">
                <a16:creationId xmlns:a16="http://schemas.microsoft.com/office/drawing/2014/main" id="{EE5BED93-2F1F-3440-82B0-2DB65649C2F1}"/>
              </a:ext>
            </a:extLst>
          </p:cNvPr>
          <p:cNvGrpSpPr/>
          <p:nvPr/>
        </p:nvGrpSpPr>
        <p:grpSpPr>
          <a:xfrm>
            <a:off x="7113938" y="3313938"/>
            <a:ext cx="122760" cy="107640"/>
            <a:chOff x="7113938" y="3313938"/>
            <a:chExt cx="122760" cy="10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566" name="Ink 565">
                  <a:extLst>
                    <a:ext uri="{FF2B5EF4-FFF2-40B4-BE49-F238E27FC236}">
                      <a16:creationId xmlns:a16="http://schemas.microsoft.com/office/drawing/2014/main" id="{705882CB-1201-AF4C-A9DC-C030D9EDC4FB}"/>
                    </a:ext>
                  </a:extLst>
                </p14:cNvPr>
                <p14:cNvContentPartPr/>
                <p14:nvPr/>
              </p14:nvContentPartPr>
              <p14:xfrm>
                <a:off x="7121498" y="3313938"/>
                <a:ext cx="77040" cy="30960"/>
              </p14:xfrm>
            </p:contentPart>
          </mc:Choice>
          <mc:Fallback xmlns="">
            <p:pic>
              <p:nvPicPr>
                <p:cNvPr id="566" name="Ink 565">
                  <a:extLst>
                    <a:ext uri="{FF2B5EF4-FFF2-40B4-BE49-F238E27FC236}">
                      <a16:creationId xmlns:a16="http://schemas.microsoft.com/office/drawing/2014/main" id="{705882CB-1201-AF4C-A9DC-C030D9EDC4FB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7106378" y="3298818"/>
                  <a:ext cx="10728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567" name="Ink 566">
                  <a:extLst>
                    <a:ext uri="{FF2B5EF4-FFF2-40B4-BE49-F238E27FC236}">
                      <a16:creationId xmlns:a16="http://schemas.microsoft.com/office/drawing/2014/main" id="{CC2460B7-4CDB-734B-93BB-27C8C5E9BE6B}"/>
                    </a:ext>
                  </a:extLst>
                </p14:cNvPr>
                <p14:cNvContentPartPr/>
                <p14:nvPr/>
              </p14:nvContentPartPr>
              <p14:xfrm>
                <a:off x="7113938" y="3405738"/>
                <a:ext cx="122760" cy="15840"/>
              </p14:xfrm>
            </p:contentPart>
          </mc:Choice>
          <mc:Fallback xmlns="">
            <p:pic>
              <p:nvPicPr>
                <p:cNvPr id="567" name="Ink 566">
                  <a:extLst>
                    <a:ext uri="{FF2B5EF4-FFF2-40B4-BE49-F238E27FC236}">
                      <a16:creationId xmlns:a16="http://schemas.microsoft.com/office/drawing/2014/main" id="{CC2460B7-4CDB-734B-93BB-27C8C5E9BE6B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7098458" y="3390618"/>
                  <a:ext cx="153360" cy="4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2" name="Group 571">
            <a:extLst>
              <a:ext uri="{FF2B5EF4-FFF2-40B4-BE49-F238E27FC236}">
                <a16:creationId xmlns:a16="http://schemas.microsoft.com/office/drawing/2014/main" id="{397AE29D-E70D-D346-9C72-01278BE1A0EF}"/>
              </a:ext>
            </a:extLst>
          </p:cNvPr>
          <p:cNvGrpSpPr/>
          <p:nvPr/>
        </p:nvGrpSpPr>
        <p:grpSpPr>
          <a:xfrm>
            <a:off x="7825298" y="3130338"/>
            <a:ext cx="887040" cy="306720"/>
            <a:chOff x="7825298" y="3130338"/>
            <a:chExt cx="887040" cy="30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568" name="Ink 567">
                  <a:extLst>
                    <a:ext uri="{FF2B5EF4-FFF2-40B4-BE49-F238E27FC236}">
                      <a16:creationId xmlns:a16="http://schemas.microsoft.com/office/drawing/2014/main" id="{B3AD12C0-84E5-DA4A-BDC7-8AD16289450C}"/>
                    </a:ext>
                  </a:extLst>
                </p14:cNvPr>
                <p14:cNvContentPartPr/>
                <p14:nvPr/>
              </p14:nvContentPartPr>
              <p14:xfrm>
                <a:off x="8086298" y="3130338"/>
                <a:ext cx="267120" cy="197640"/>
              </p14:xfrm>
            </p:contentPart>
          </mc:Choice>
          <mc:Fallback xmlns="">
            <p:pic>
              <p:nvPicPr>
                <p:cNvPr id="568" name="Ink 567">
                  <a:extLst>
                    <a:ext uri="{FF2B5EF4-FFF2-40B4-BE49-F238E27FC236}">
                      <a16:creationId xmlns:a16="http://schemas.microsoft.com/office/drawing/2014/main" id="{B3AD12C0-84E5-DA4A-BDC7-8AD16289450C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8071178" y="3115218"/>
                  <a:ext cx="29772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569" name="Ink 568">
                  <a:extLst>
                    <a:ext uri="{FF2B5EF4-FFF2-40B4-BE49-F238E27FC236}">
                      <a16:creationId xmlns:a16="http://schemas.microsoft.com/office/drawing/2014/main" id="{CB31A9B7-A741-D342-BFB1-A628C714BFFC}"/>
                    </a:ext>
                  </a:extLst>
                </p14:cNvPr>
                <p14:cNvContentPartPr/>
                <p14:nvPr/>
              </p14:nvContentPartPr>
              <p14:xfrm>
                <a:off x="8437298" y="3252738"/>
                <a:ext cx="92160" cy="92160"/>
              </p14:xfrm>
            </p:contentPart>
          </mc:Choice>
          <mc:Fallback xmlns="">
            <p:pic>
              <p:nvPicPr>
                <p:cNvPr id="569" name="Ink 568">
                  <a:extLst>
                    <a:ext uri="{FF2B5EF4-FFF2-40B4-BE49-F238E27FC236}">
                      <a16:creationId xmlns:a16="http://schemas.microsoft.com/office/drawing/2014/main" id="{CB31A9B7-A741-D342-BFB1-A628C714BFFC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8422178" y="3237618"/>
                  <a:ext cx="1227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570" name="Ink 569">
                  <a:extLst>
                    <a:ext uri="{FF2B5EF4-FFF2-40B4-BE49-F238E27FC236}">
                      <a16:creationId xmlns:a16="http://schemas.microsoft.com/office/drawing/2014/main" id="{6E5FCC32-167D-3642-A9D1-80A9C4B027F9}"/>
                    </a:ext>
                  </a:extLst>
                </p14:cNvPr>
                <p14:cNvContentPartPr/>
                <p14:nvPr/>
              </p14:nvContentPartPr>
              <p14:xfrm>
                <a:off x="8490938" y="3130338"/>
                <a:ext cx="15840" cy="23400"/>
              </p14:xfrm>
            </p:contentPart>
          </mc:Choice>
          <mc:Fallback xmlns="">
            <p:pic>
              <p:nvPicPr>
                <p:cNvPr id="570" name="Ink 569">
                  <a:extLst>
                    <a:ext uri="{FF2B5EF4-FFF2-40B4-BE49-F238E27FC236}">
                      <a16:creationId xmlns:a16="http://schemas.microsoft.com/office/drawing/2014/main" id="{6E5FCC32-167D-3642-A9D1-80A9C4B027F9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8475818" y="3115218"/>
                  <a:ext cx="460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571" name="Ink 570">
                  <a:extLst>
                    <a:ext uri="{FF2B5EF4-FFF2-40B4-BE49-F238E27FC236}">
                      <a16:creationId xmlns:a16="http://schemas.microsoft.com/office/drawing/2014/main" id="{35D15BFB-F9FA-4E43-99C5-63EAE537B42B}"/>
                    </a:ext>
                  </a:extLst>
                </p14:cNvPr>
                <p14:cNvContentPartPr/>
                <p14:nvPr/>
              </p14:nvContentPartPr>
              <p14:xfrm>
                <a:off x="7825298" y="3383058"/>
                <a:ext cx="887040" cy="54000"/>
              </p14:xfrm>
            </p:contentPart>
          </mc:Choice>
          <mc:Fallback xmlns="">
            <p:pic>
              <p:nvPicPr>
                <p:cNvPr id="571" name="Ink 570">
                  <a:extLst>
                    <a:ext uri="{FF2B5EF4-FFF2-40B4-BE49-F238E27FC236}">
                      <a16:creationId xmlns:a16="http://schemas.microsoft.com/office/drawing/2014/main" id="{35D15BFB-F9FA-4E43-99C5-63EAE537B42B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7810178" y="3367578"/>
                  <a:ext cx="917640" cy="8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4" name="Group 583">
            <a:extLst>
              <a:ext uri="{FF2B5EF4-FFF2-40B4-BE49-F238E27FC236}">
                <a16:creationId xmlns:a16="http://schemas.microsoft.com/office/drawing/2014/main" id="{6B7C8E39-10E1-AA4F-A7EC-38C8318F6F72}"/>
              </a:ext>
            </a:extLst>
          </p:cNvPr>
          <p:cNvGrpSpPr/>
          <p:nvPr/>
        </p:nvGrpSpPr>
        <p:grpSpPr>
          <a:xfrm>
            <a:off x="7696058" y="3604818"/>
            <a:ext cx="665280" cy="581760"/>
            <a:chOff x="7696058" y="3604818"/>
            <a:chExt cx="665280" cy="58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575" name="Ink 574">
                  <a:extLst>
                    <a:ext uri="{FF2B5EF4-FFF2-40B4-BE49-F238E27FC236}">
                      <a16:creationId xmlns:a16="http://schemas.microsoft.com/office/drawing/2014/main" id="{5CDE8E87-9EA3-3548-80EB-CBC56F6A1A19}"/>
                    </a:ext>
                  </a:extLst>
                </p14:cNvPr>
                <p14:cNvContentPartPr/>
                <p14:nvPr/>
              </p14:nvContentPartPr>
              <p14:xfrm>
                <a:off x="7696058" y="3689058"/>
                <a:ext cx="252000" cy="214560"/>
              </p14:xfrm>
            </p:contentPart>
          </mc:Choice>
          <mc:Fallback xmlns="">
            <p:pic>
              <p:nvPicPr>
                <p:cNvPr id="575" name="Ink 574">
                  <a:extLst>
                    <a:ext uri="{FF2B5EF4-FFF2-40B4-BE49-F238E27FC236}">
                      <a16:creationId xmlns:a16="http://schemas.microsoft.com/office/drawing/2014/main" id="{5CDE8E87-9EA3-3548-80EB-CBC56F6A1A19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7680938" y="3673578"/>
                  <a:ext cx="2826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576" name="Ink 575">
                  <a:extLst>
                    <a:ext uri="{FF2B5EF4-FFF2-40B4-BE49-F238E27FC236}">
                      <a16:creationId xmlns:a16="http://schemas.microsoft.com/office/drawing/2014/main" id="{3395CC45-8385-1845-9A40-D51BD3BA704E}"/>
                    </a:ext>
                  </a:extLst>
                </p14:cNvPr>
                <p14:cNvContentPartPr/>
                <p14:nvPr/>
              </p14:nvContentPartPr>
              <p14:xfrm>
                <a:off x="8024378" y="3938178"/>
                <a:ext cx="69120" cy="80280"/>
              </p14:xfrm>
            </p:contentPart>
          </mc:Choice>
          <mc:Fallback xmlns="">
            <p:pic>
              <p:nvPicPr>
                <p:cNvPr id="576" name="Ink 575">
                  <a:extLst>
                    <a:ext uri="{FF2B5EF4-FFF2-40B4-BE49-F238E27FC236}">
                      <a16:creationId xmlns:a16="http://schemas.microsoft.com/office/drawing/2014/main" id="{3395CC45-8385-1845-9A40-D51BD3BA704E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8008898" y="3922698"/>
                  <a:ext cx="997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577" name="Ink 576">
                  <a:extLst>
                    <a:ext uri="{FF2B5EF4-FFF2-40B4-BE49-F238E27FC236}">
                      <a16:creationId xmlns:a16="http://schemas.microsoft.com/office/drawing/2014/main" id="{052CBEC5-B0A8-AD4A-A336-7CC80606D5D1}"/>
                    </a:ext>
                  </a:extLst>
                </p14:cNvPr>
                <p14:cNvContentPartPr/>
                <p14:nvPr/>
              </p14:nvContentPartPr>
              <p14:xfrm>
                <a:off x="8070098" y="3849618"/>
                <a:ext cx="23400" cy="15840"/>
              </p14:xfrm>
            </p:contentPart>
          </mc:Choice>
          <mc:Fallback xmlns="">
            <p:pic>
              <p:nvPicPr>
                <p:cNvPr id="577" name="Ink 576">
                  <a:extLst>
                    <a:ext uri="{FF2B5EF4-FFF2-40B4-BE49-F238E27FC236}">
                      <a16:creationId xmlns:a16="http://schemas.microsoft.com/office/drawing/2014/main" id="{052CBEC5-B0A8-AD4A-A336-7CC80606D5D1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8054978" y="3834498"/>
                  <a:ext cx="5364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578" name="Ink 577">
                  <a:extLst>
                    <a:ext uri="{FF2B5EF4-FFF2-40B4-BE49-F238E27FC236}">
                      <a16:creationId xmlns:a16="http://schemas.microsoft.com/office/drawing/2014/main" id="{B2A4679D-5B71-5D48-AB3F-F44DFBCFD785}"/>
                    </a:ext>
                  </a:extLst>
                </p14:cNvPr>
                <p14:cNvContentPartPr/>
                <p14:nvPr/>
              </p14:nvContentPartPr>
              <p14:xfrm>
                <a:off x="8139218" y="3972018"/>
                <a:ext cx="84600" cy="15840"/>
              </p14:xfrm>
            </p:contentPart>
          </mc:Choice>
          <mc:Fallback xmlns="">
            <p:pic>
              <p:nvPicPr>
                <p:cNvPr id="578" name="Ink 577">
                  <a:extLst>
                    <a:ext uri="{FF2B5EF4-FFF2-40B4-BE49-F238E27FC236}">
                      <a16:creationId xmlns:a16="http://schemas.microsoft.com/office/drawing/2014/main" id="{B2A4679D-5B71-5D48-AB3F-F44DFBCFD785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8123738" y="3956898"/>
                  <a:ext cx="11484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579" name="Ink 578">
                  <a:extLst>
                    <a:ext uri="{FF2B5EF4-FFF2-40B4-BE49-F238E27FC236}">
                      <a16:creationId xmlns:a16="http://schemas.microsoft.com/office/drawing/2014/main" id="{7F81EEE8-292E-BC4C-AC01-BE0BE61F0587}"/>
                    </a:ext>
                  </a:extLst>
                </p14:cNvPr>
                <p14:cNvContentPartPr/>
                <p14:nvPr/>
              </p14:nvContentPartPr>
              <p14:xfrm>
                <a:off x="8162978" y="4040778"/>
                <a:ext cx="75960" cy="15840"/>
              </p14:xfrm>
            </p:contentPart>
          </mc:Choice>
          <mc:Fallback xmlns="">
            <p:pic>
              <p:nvPicPr>
                <p:cNvPr id="579" name="Ink 578">
                  <a:extLst>
                    <a:ext uri="{FF2B5EF4-FFF2-40B4-BE49-F238E27FC236}">
                      <a16:creationId xmlns:a16="http://schemas.microsoft.com/office/drawing/2014/main" id="{7F81EEE8-292E-BC4C-AC01-BE0BE61F0587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8147498" y="4025658"/>
                  <a:ext cx="1065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580" name="Ink 579">
                  <a:extLst>
                    <a:ext uri="{FF2B5EF4-FFF2-40B4-BE49-F238E27FC236}">
                      <a16:creationId xmlns:a16="http://schemas.microsoft.com/office/drawing/2014/main" id="{AA65BED4-AA4F-6C45-8B43-9519850E3327}"/>
                    </a:ext>
                  </a:extLst>
                </p14:cNvPr>
                <p14:cNvContentPartPr/>
                <p14:nvPr/>
              </p14:nvContentPartPr>
              <p14:xfrm>
                <a:off x="8353418" y="3956538"/>
                <a:ext cx="7920" cy="107640"/>
              </p14:xfrm>
            </p:contentPart>
          </mc:Choice>
          <mc:Fallback xmlns="">
            <p:pic>
              <p:nvPicPr>
                <p:cNvPr id="580" name="Ink 579">
                  <a:extLst>
                    <a:ext uri="{FF2B5EF4-FFF2-40B4-BE49-F238E27FC236}">
                      <a16:creationId xmlns:a16="http://schemas.microsoft.com/office/drawing/2014/main" id="{AA65BED4-AA4F-6C45-8B43-9519850E3327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8337938" y="3941418"/>
                  <a:ext cx="385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581" name="Ink 580">
                  <a:extLst>
                    <a:ext uri="{FF2B5EF4-FFF2-40B4-BE49-F238E27FC236}">
                      <a16:creationId xmlns:a16="http://schemas.microsoft.com/office/drawing/2014/main" id="{1FEBBFC8-CACA-C441-8172-13AEBE88B673}"/>
                    </a:ext>
                  </a:extLst>
                </p14:cNvPr>
                <p14:cNvContentPartPr/>
                <p14:nvPr/>
              </p14:nvContentPartPr>
              <p14:xfrm>
                <a:off x="7955618" y="3604818"/>
                <a:ext cx="115200" cy="68400"/>
              </p14:xfrm>
            </p:contentPart>
          </mc:Choice>
          <mc:Fallback xmlns="">
            <p:pic>
              <p:nvPicPr>
                <p:cNvPr id="581" name="Ink 580">
                  <a:extLst>
                    <a:ext uri="{FF2B5EF4-FFF2-40B4-BE49-F238E27FC236}">
                      <a16:creationId xmlns:a16="http://schemas.microsoft.com/office/drawing/2014/main" id="{1FEBBFC8-CACA-C441-8172-13AEBE88B673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7940138" y="3589698"/>
                  <a:ext cx="14544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583" name="Ink 582">
                  <a:extLst>
                    <a:ext uri="{FF2B5EF4-FFF2-40B4-BE49-F238E27FC236}">
                      <a16:creationId xmlns:a16="http://schemas.microsoft.com/office/drawing/2014/main" id="{48E53C7C-AB66-834B-8BDB-F63F45D9743C}"/>
                    </a:ext>
                  </a:extLst>
                </p14:cNvPr>
                <p14:cNvContentPartPr/>
                <p14:nvPr/>
              </p14:nvContentPartPr>
              <p14:xfrm>
                <a:off x="7978298" y="4003338"/>
                <a:ext cx="92160" cy="183240"/>
              </p14:xfrm>
            </p:contentPart>
          </mc:Choice>
          <mc:Fallback xmlns="">
            <p:pic>
              <p:nvPicPr>
                <p:cNvPr id="583" name="Ink 582">
                  <a:extLst>
                    <a:ext uri="{FF2B5EF4-FFF2-40B4-BE49-F238E27FC236}">
                      <a16:creationId xmlns:a16="http://schemas.microsoft.com/office/drawing/2014/main" id="{48E53C7C-AB66-834B-8BDB-F63F45D9743C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7963178" y="3988218"/>
                  <a:ext cx="122760" cy="21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8" name="Group 587">
            <a:extLst>
              <a:ext uri="{FF2B5EF4-FFF2-40B4-BE49-F238E27FC236}">
                <a16:creationId xmlns:a16="http://schemas.microsoft.com/office/drawing/2014/main" id="{DA4EB9D0-65F1-2F47-A826-A561DB552E07}"/>
              </a:ext>
            </a:extLst>
          </p:cNvPr>
          <p:cNvGrpSpPr/>
          <p:nvPr/>
        </p:nvGrpSpPr>
        <p:grpSpPr>
          <a:xfrm>
            <a:off x="8567618" y="3636138"/>
            <a:ext cx="344520" cy="252360"/>
            <a:chOff x="8567618" y="3636138"/>
            <a:chExt cx="344520" cy="25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585" name="Ink 584">
                  <a:extLst>
                    <a:ext uri="{FF2B5EF4-FFF2-40B4-BE49-F238E27FC236}">
                      <a16:creationId xmlns:a16="http://schemas.microsoft.com/office/drawing/2014/main" id="{45816040-EDA6-7A4C-9DCF-43B7628AFE72}"/>
                    </a:ext>
                  </a:extLst>
                </p14:cNvPr>
                <p14:cNvContentPartPr/>
                <p14:nvPr/>
              </p14:nvContentPartPr>
              <p14:xfrm>
                <a:off x="8567618" y="3636138"/>
                <a:ext cx="183960" cy="160200"/>
              </p14:xfrm>
            </p:contentPart>
          </mc:Choice>
          <mc:Fallback xmlns="">
            <p:pic>
              <p:nvPicPr>
                <p:cNvPr id="585" name="Ink 584">
                  <a:extLst>
                    <a:ext uri="{FF2B5EF4-FFF2-40B4-BE49-F238E27FC236}">
                      <a16:creationId xmlns:a16="http://schemas.microsoft.com/office/drawing/2014/main" id="{45816040-EDA6-7A4C-9DCF-43B7628AFE72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8552138" y="3621018"/>
                  <a:ext cx="21456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586" name="Ink 585">
                  <a:extLst>
                    <a:ext uri="{FF2B5EF4-FFF2-40B4-BE49-F238E27FC236}">
                      <a16:creationId xmlns:a16="http://schemas.microsoft.com/office/drawing/2014/main" id="{206ED978-A9B8-F64C-8F37-9C87371B6C2A}"/>
                    </a:ext>
                  </a:extLst>
                </p14:cNvPr>
                <p14:cNvContentPartPr/>
                <p14:nvPr/>
              </p14:nvContentPartPr>
              <p14:xfrm>
                <a:off x="8804498" y="3750258"/>
                <a:ext cx="107640" cy="138240"/>
              </p14:xfrm>
            </p:contentPart>
          </mc:Choice>
          <mc:Fallback xmlns="">
            <p:pic>
              <p:nvPicPr>
                <p:cNvPr id="586" name="Ink 585">
                  <a:extLst>
                    <a:ext uri="{FF2B5EF4-FFF2-40B4-BE49-F238E27FC236}">
                      <a16:creationId xmlns:a16="http://schemas.microsoft.com/office/drawing/2014/main" id="{206ED978-A9B8-F64C-8F37-9C87371B6C2A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8789378" y="3734778"/>
                  <a:ext cx="1378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587" name="Ink 586">
                  <a:extLst>
                    <a:ext uri="{FF2B5EF4-FFF2-40B4-BE49-F238E27FC236}">
                      <a16:creationId xmlns:a16="http://schemas.microsoft.com/office/drawing/2014/main" id="{D18A0528-8E21-7E41-9D91-FA2152CEFA99}"/>
                    </a:ext>
                  </a:extLst>
                </p14:cNvPr>
                <p14:cNvContentPartPr/>
                <p14:nvPr/>
              </p14:nvContentPartPr>
              <p14:xfrm>
                <a:off x="8858138" y="3650538"/>
                <a:ext cx="23400" cy="23400"/>
              </p14:xfrm>
            </p:contentPart>
          </mc:Choice>
          <mc:Fallback xmlns="">
            <p:pic>
              <p:nvPicPr>
                <p:cNvPr id="587" name="Ink 586">
                  <a:extLst>
                    <a:ext uri="{FF2B5EF4-FFF2-40B4-BE49-F238E27FC236}">
                      <a16:creationId xmlns:a16="http://schemas.microsoft.com/office/drawing/2014/main" id="{D18A0528-8E21-7E41-9D91-FA2152CEFA99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8843018" y="3635418"/>
                  <a:ext cx="53640" cy="5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5" name="Group 594">
            <a:extLst>
              <a:ext uri="{FF2B5EF4-FFF2-40B4-BE49-F238E27FC236}">
                <a16:creationId xmlns:a16="http://schemas.microsoft.com/office/drawing/2014/main" id="{30761E8A-6CE7-C741-A032-BC4316B94F51}"/>
              </a:ext>
            </a:extLst>
          </p:cNvPr>
          <p:cNvGrpSpPr/>
          <p:nvPr/>
        </p:nvGrpSpPr>
        <p:grpSpPr>
          <a:xfrm>
            <a:off x="6279818" y="4404738"/>
            <a:ext cx="819360" cy="202680"/>
            <a:chOff x="6279818" y="4404738"/>
            <a:chExt cx="819360" cy="20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589" name="Ink 588">
                  <a:extLst>
                    <a:ext uri="{FF2B5EF4-FFF2-40B4-BE49-F238E27FC236}">
                      <a16:creationId xmlns:a16="http://schemas.microsoft.com/office/drawing/2014/main" id="{06E22894-E712-8F4F-A214-F2C580316D63}"/>
                    </a:ext>
                  </a:extLst>
                </p14:cNvPr>
                <p14:cNvContentPartPr/>
                <p14:nvPr/>
              </p14:nvContentPartPr>
              <p14:xfrm>
                <a:off x="6279818" y="4439658"/>
                <a:ext cx="176400" cy="160200"/>
              </p14:xfrm>
            </p:contentPart>
          </mc:Choice>
          <mc:Fallback xmlns="">
            <p:pic>
              <p:nvPicPr>
                <p:cNvPr id="589" name="Ink 588">
                  <a:extLst>
                    <a:ext uri="{FF2B5EF4-FFF2-40B4-BE49-F238E27FC236}">
                      <a16:creationId xmlns:a16="http://schemas.microsoft.com/office/drawing/2014/main" id="{06E22894-E712-8F4F-A214-F2C580316D63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6264698" y="4424178"/>
                  <a:ext cx="2070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590" name="Ink 589">
                  <a:extLst>
                    <a:ext uri="{FF2B5EF4-FFF2-40B4-BE49-F238E27FC236}">
                      <a16:creationId xmlns:a16="http://schemas.microsoft.com/office/drawing/2014/main" id="{8EE6CC60-7A00-E441-B1A2-5F3B0485FD62}"/>
                    </a:ext>
                  </a:extLst>
                </p14:cNvPr>
                <p14:cNvContentPartPr/>
                <p14:nvPr/>
              </p14:nvContentPartPr>
              <p14:xfrm>
                <a:off x="6471338" y="4404738"/>
                <a:ext cx="627840" cy="202680"/>
              </p14:xfrm>
            </p:contentPart>
          </mc:Choice>
          <mc:Fallback xmlns="">
            <p:pic>
              <p:nvPicPr>
                <p:cNvPr id="590" name="Ink 589">
                  <a:extLst>
                    <a:ext uri="{FF2B5EF4-FFF2-40B4-BE49-F238E27FC236}">
                      <a16:creationId xmlns:a16="http://schemas.microsoft.com/office/drawing/2014/main" id="{8EE6CC60-7A00-E441-B1A2-5F3B0485FD62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6455858" y="4389618"/>
                  <a:ext cx="658080" cy="233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6">
            <p14:nvContentPartPr>
              <p14:cNvPr id="591" name="Ink 590">
                <a:extLst>
                  <a:ext uri="{FF2B5EF4-FFF2-40B4-BE49-F238E27FC236}">
                    <a16:creationId xmlns:a16="http://schemas.microsoft.com/office/drawing/2014/main" id="{20472403-6845-0C46-8DB5-52CF2A8C7ED2}"/>
                  </a:ext>
                </a:extLst>
              </p14:cNvPr>
              <p14:cNvContentPartPr/>
              <p14:nvPr/>
            </p14:nvContentPartPr>
            <p14:xfrm>
              <a:off x="6471338" y="4859418"/>
              <a:ext cx="237600" cy="168840"/>
            </p14:xfrm>
          </p:contentPart>
        </mc:Choice>
        <mc:Fallback xmlns="">
          <p:pic>
            <p:nvPicPr>
              <p:cNvPr id="591" name="Ink 590">
                <a:extLst>
                  <a:ext uri="{FF2B5EF4-FFF2-40B4-BE49-F238E27FC236}">
                    <a16:creationId xmlns:a16="http://schemas.microsoft.com/office/drawing/2014/main" id="{20472403-6845-0C46-8DB5-52CF2A8C7ED2}"/>
                  </a:ext>
                </a:extLst>
              </p:cNvPr>
              <p:cNvPicPr/>
              <p:nvPr/>
            </p:nvPicPr>
            <p:blipFill>
              <a:blip r:embed="rId447"/>
              <a:stretch>
                <a:fillRect/>
              </a:stretch>
            </p:blipFill>
            <p:spPr>
              <a:xfrm>
                <a:off x="6455858" y="4844298"/>
                <a:ext cx="26820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8">
            <p14:nvContentPartPr>
              <p14:cNvPr id="592" name="Ink 591">
                <a:extLst>
                  <a:ext uri="{FF2B5EF4-FFF2-40B4-BE49-F238E27FC236}">
                    <a16:creationId xmlns:a16="http://schemas.microsoft.com/office/drawing/2014/main" id="{345C6BCD-5DCF-704D-8435-1BBD03822921}"/>
                  </a:ext>
                </a:extLst>
              </p14:cNvPr>
              <p14:cNvContentPartPr/>
              <p14:nvPr/>
            </p14:nvContentPartPr>
            <p14:xfrm>
              <a:off x="6807938" y="5001618"/>
              <a:ext cx="69120" cy="87840"/>
            </p14:xfrm>
          </p:contentPart>
        </mc:Choice>
        <mc:Fallback xmlns="">
          <p:pic>
            <p:nvPicPr>
              <p:cNvPr id="592" name="Ink 591">
                <a:extLst>
                  <a:ext uri="{FF2B5EF4-FFF2-40B4-BE49-F238E27FC236}">
                    <a16:creationId xmlns:a16="http://schemas.microsoft.com/office/drawing/2014/main" id="{345C6BCD-5DCF-704D-8435-1BBD03822921}"/>
                  </a:ext>
                </a:extLst>
              </p:cNvPr>
              <p:cNvPicPr/>
              <p:nvPr/>
            </p:nvPicPr>
            <p:blipFill>
              <a:blip r:embed="rId449"/>
              <a:stretch>
                <a:fillRect/>
              </a:stretch>
            </p:blipFill>
            <p:spPr>
              <a:xfrm>
                <a:off x="6792458" y="4986138"/>
                <a:ext cx="9972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0">
            <p14:nvContentPartPr>
              <p14:cNvPr id="593" name="Ink 592">
                <a:extLst>
                  <a:ext uri="{FF2B5EF4-FFF2-40B4-BE49-F238E27FC236}">
                    <a16:creationId xmlns:a16="http://schemas.microsoft.com/office/drawing/2014/main" id="{A4510018-37AA-BF4A-844F-11DA1454132D}"/>
                  </a:ext>
                </a:extLst>
              </p14:cNvPr>
              <p14:cNvContentPartPr/>
              <p14:nvPr/>
            </p14:nvContentPartPr>
            <p14:xfrm>
              <a:off x="6830978" y="4882458"/>
              <a:ext cx="7920" cy="7920"/>
            </p14:xfrm>
          </p:contentPart>
        </mc:Choice>
        <mc:Fallback xmlns="">
          <p:pic>
            <p:nvPicPr>
              <p:cNvPr id="593" name="Ink 592">
                <a:extLst>
                  <a:ext uri="{FF2B5EF4-FFF2-40B4-BE49-F238E27FC236}">
                    <a16:creationId xmlns:a16="http://schemas.microsoft.com/office/drawing/2014/main" id="{A4510018-37AA-BF4A-844F-11DA1454132D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815498" y="4867338"/>
                <a:ext cx="3852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1">
            <p14:nvContentPartPr>
              <p14:cNvPr id="596" name="Ink 595">
                <a:extLst>
                  <a:ext uri="{FF2B5EF4-FFF2-40B4-BE49-F238E27FC236}">
                    <a16:creationId xmlns:a16="http://schemas.microsoft.com/office/drawing/2014/main" id="{19D94859-0CD2-D54D-9804-F0B6952A1770}"/>
                  </a:ext>
                </a:extLst>
              </p14:cNvPr>
              <p14:cNvContentPartPr/>
              <p14:nvPr/>
            </p14:nvContentPartPr>
            <p14:xfrm>
              <a:off x="7084058" y="4943658"/>
              <a:ext cx="99000" cy="15840"/>
            </p14:xfrm>
          </p:contentPart>
        </mc:Choice>
        <mc:Fallback xmlns="">
          <p:pic>
            <p:nvPicPr>
              <p:cNvPr id="596" name="Ink 595">
                <a:extLst>
                  <a:ext uri="{FF2B5EF4-FFF2-40B4-BE49-F238E27FC236}">
                    <a16:creationId xmlns:a16="http://schemas.microsoft.com/office/drawing/2014/main" id="{19D94859-0CD2-D54D-9804-F0B6952A1770}"/>
                  </a:ext>
                </a:extLst>
              </p:cNvPr>
              <p:cNvPicPr/>
              <p:nvPr/>
            </p:nvPicPr>
            <p:blipFill>
              <a:blip r:embed="rId452"/>
              <a:stretch>
                <a:fillRect/>
              </a:stretch>
            </p:blipFill>
            <p:spPr>
              <a:xfrm>
                <a:off x="7068938" y="4928538"/>
                <a:ext cx="12960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3">
            <p14:nvContentPartPr>
              <p14:cNvPr id="597" name="Ink 596">
                <a:extLst>
                  <a:ext uri="{FF2B5EF4-FFF2-40B4-BE49-F238E27FC236}">
                    <a16:creationId xmlns:a16="http://schemas.microsoft.com/office/drawing/2014/main" id="{17EBC09D-C5B9-F444-A479-D963C9857482}"/>
                  </a:ext>
                </a:extLst>
              </p14:cNvPr>
              <p14:cNvContentPartPr/>
              <p14:nvPr/>
            </p14:nvContentPartPr>
            <p14:xfrm>
              <a:off x="7117178" y="5043018"/>
              <a:ext cx="127080" cy="15840"/>
            </p14:xfrm>
          </p:contentPart>
        </mc:Choice>
        <mc:Fallback xmlns="">
          <p:pic>
            <p:nvPicPr>
              <p:cNvPr id="597" name="Ink 596">
                <a:extLst>
                  <a:ext uri="{FF2B5EF4-FFF2-40B4-BE49-F238E27FC236}">
                    <a16:creationId xmlns:a16="http://schemas.microsoft.com/office/drawing/2014/main" id="{17EBC09D-C5B9-F444-A479-D963C9857482}"/>
                  </a:ext>
                </a:extLst>
              </p:cNvPr>
              <p:cNvPicPr/>
              <p:nvPr/>
            </p:nvPicPr>
            <p:blipFill>
              <a:blip r:embed="rId454"/>
              <a:stretch>
                <a:fillRect/>
              </a:stretch>
            </p:blipFill>
            <p:spPr>
              <a:xfrm>
                <a:off x="7102058" y="5027898"/>
                <a:ext cx="157680" cy="46080"/>
              </a:xfrm>
              <a:prstGeom prst="rect">
                <a:avLst/>
              </a:prstGeom>
            </p:spPr>
          </p:pic>
        </mc:Fallback>
      </mc:AlternateContent>
      <p:grpSp>
        <p:nvGrpSpPr>
          <p:cNvPr id="658" name="Group 657">
            <a:extLst>
              <a:ext uri="{FF2B5EF4-FFF2-40B4-BE49-F238E27FC236}">
                <a16:creationId xmlns:a16="http://schemas.microsoft.com/office/drawing/2014/main" id="{CE42A264-D82D-4E42-B7BA-A02E23E4A9B3}"/>
              </a:ext>
            </a:extLst>
          </p:cNvPr>
          <p:cNvGrpSpPr/>
          <p:nvPr/>
        </p:nvGrpSpPr>
        <p:grpSpPr>
          <a:xfrm>
            <a:off x="7458098" y="4545858"/>
            <a:ext cx="4437720" cy="956520"/>
            <a:chOff x="7458098" y="4545858"/>
            <a:chExt cx="4437720" cy="95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598" name="Ink 597">
                  <a:extLst>
                    <a:ext uri="{FF2B5EF4-FFF2-40B4-BE49-F238E27FC236}">
                      <a16:creationId xmlns:a16="http://schemas.microsoft.com/office/drawing/2014/main" id="{8B57C486-8356-224E-94F5-94CAF2071B4A}"/>
                    </a:ext>
                  </a:extLst>
                </p14:cNvPr>
                <p14:cNvContentPartPr/>
                <p14:nvPr/>
              </p14:nvContentPartPr>
              <p14:xfrm>
                <a:off x="7458098" y="4821978"/>
                <a:ext cx="138240" cy="205200"/>
              </p14:xfrm>
            </p:contentPart>
          </mc:Choice>
          <mc:Fallback xmlns="">
            <p:pic>
              <p:nvPicPr>
                <p:cNvPr id="598" name="Ink 597">
                  <a:extLst>
                    <a:ext uri="{FF2B5EF4-FFF2-40B4-BE49-F238E27FC236}">
                      <a16:creationId xmlns:a16="http://schemas.microsoft.com/office/drawing/2014/main" id="{8B57C486-8356-224E-94F5-94CAF2071B4A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7442978" y="4806858"/>
                  <a:ext cx="16848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599" name="Ink 598">
                  <a:extLst>
                    <a:ext uri="{FF2B5EF4-FFF2-40B4-BE49-F238E27FC236}">
                      <a16:creationId xmlns:a16="http://schemas.microsoft.com/office/drawing/2014/main" id="{521DADC8-2C43-8F41-9C38-01BF77C57308}"/>
                    </a:ext>
                  </a:extLst>
                </p14:cNvPr>
                <p14:cNvContentPartPr/>
                <p14:nvPr/>
              </p14:nvContentPartPr>
              <p14:xfrm>
                <a:off x="7465658" y="4958778"/>
                <a:ext cx="69120" cy="15840"/>
              </p14:xfrm>
            </p:contentPart>
          </mc:Choice>
          <mc:Fallback xmlns="">
            <p:pic>
              <p:nvPicPr>
                <p:cNvPr id="599" name="Ink 598">
                  <a:extLst>
                    <a:ext uri="{FF2B5EF4-FFF2-40B4-BE49-F238E27FC236}">
                      <a16:creationId xmlns:a16="http://schemas.microsoft.com/office/drawing/2014/main" id="{521DADC8-2C43-8F41-9C38-01BF77C57308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7450538" y="4943658"/>
                  <a:ext cx="9972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600" name="Ink 599">
                  <a:extLst>
                    <a:ext uri="{FF2B5EF4-FFF2-40B4-BE49-F238E27FC236}">
                      <a16:creationId xmlns:a16="http://schemas.microsoft.com/office/drawing/2014/main" id="{10864D3C-9C9D-8348-816D-05A8A3BB4A99}"/>
                    </a:ext>
                  </a:extLst>
                </p14:cNvPr>
                <p14:cNvContentPartPr/>
                <p14:nvPr/>
              </p14:nvContentPartPr>
              <p14:xfrm>
                <a:off x="7725938" y="4821258"/>
                <a:ext cx="107640" cy="207000"/>
              </p14:xfrm>
            </p:contentPart>
          </mc:Choice>
          <mc:Fallback xmlns="">
            <p:pic>
              <p:nvPicPr>
                <p:cNvPr id="600" name="Ink 599">
                  <a:extLst>
                    <a:ext uri="{FF2B5EF4-FFF2-40B4-BE49-F238E27FC236}">
                      <a16:creationId xmlns:a16="http://schemas.microsoft.com/office/drawing/2014/main" id="{10864D3C-9C9D-8348-816D-05A8A3BB4A99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7710818" y="4806138"/>
                  <a:ext cx="13788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601" name="Ink 600">
                  <a:extLst>
                    <a:ext uri="{FF2B5EF4-FFF2-40B4-BE49-F238E27FC236}">
                      <a16:creationId xmlns:a16="http://schemas.microsoft.com/office/drawing/2014/main" id="{F5795E9D-BB89-EE43-8BAE-6DF4112E9F4B}"/>
                    </a:ext>
                  </a:extLst>
                </p14:cNvPr>
                <p14:cNvContentPartPr/>
                <p14:nvPr/>
              </p14:nvContentPartPr>
              <p14:xfrm>
                <a:off x="7848338" y="4821258"/>
                <a:ext cx="199440" cy="168840"/>
              </p14:xfrm>
            </p:contentPart>
          </mc:Choice>
          <mc:Fallback xmlns="">
            <p:pic>
              <p:nvPicPr>
                <p:cNvPr id="601" name="Ink 600">
                  <a:extLst>
                    <a:ext uri="{FF2B5EF4-FFF2-40B4-BE49-F238E27FC236}">
                      <a16:creationId xmlns:a16="http://schemas.microsoft.com/office/drawing/2014/main" id="{F5795E9D-BB89-EE43-8BAE-6DF4112E9F4B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7833218" y="4806138"/>
                  <a:ext cx="2296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602" name="Ink 601">
                  <a:extLst>
                    <a:ext uri="{FF2B5EF4-FFF2-40B4-BE49-F238E27FC236}">
                      <a16:creationId xmlns:a16="http://schemas.microsoft.com/office/drawing/2014/main" id="{A0A17846-3147-2F41-A007-D1E19658E66D}"/>
                    </a:ext>
                  </a:extLst>
                </p14:cNvPr>
                <p14:cNvContentPartPr/>
                <p14:nvPr/>
              </p14:nvContentPartPr>
              <p14:xfrm>
                <a:off x="8100698" y="4932498"/>
                <a:ext cx="99720" cy="103320"/>
              </p14:xfrm>
            </p:contentPart>
          </mc:Choice>
          <mc:Fallback xmlns="">
            <p:pic>
              <p:nvPicPr>
                <p:cNvPr id="602" name="Ink 601">
                  <a:extLst>
                    <a:ext uri="{FF2B5EF4-FFF2-40B4-BE49-F238E27FC236}">
                      <a16:creationId xmlns:a16="http://schemas.microsoft.com/office/drawing/2014/main" id="{A0A17846-3147-2F41-A007-D1E19658E66D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8085578" y="4917378"/>
                  <a:ext cx="1303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603" name="Ink 602">
                  <a:extLst>
                    <a:ext uri="{FF2B5EF4-FFF2-40B4-BE49-F238E27FC236}">
                      <a16:creationId xmlns:a16="http://schemas.microsoft.com/office/drawing/2014/main" id="{7D5915F0-5028-8741-AD57-73BD9105A38F}"/>
                    </a:ext>
                  </a:extLst>
                </p14:cNvPr>
                <p14:cNvContentPartPr/>
                <p14:nvPr/>
              </p14:nvContentPartPr>
              <p14:xfrm>
                <a:off x="8139218" y="4844298"/>
                <a:ext cx="30960" cy="15840"/>
              </p14:xfrm>
            </p:contentPart>
          </mc:Choice>
          <mc:Fallback xmlns="">
            <p:pic>
              <p:nvPicPr>
                <p:cNvPr id="603" name="Ink 602">
                  <a:extLst>
                    <a:ext uri="{FF2B5EF4-FFF2-40B4-BE49-F238E27FC236}">
                      <a16:creationId xmlns:a16="http://schemas.microsoft.com/office/drawing/2014/main" id="{7D5915F0-5028-8741-AD57-73BD9105A38F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8123738" y="4828818"/>
                  <a:ext cx="615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604" name="Ink 603">
                  <a:extLst>
                    <a:ext uri="{FF2B5EF4-FFF2-40B4-BE49-F238E27FC236}">
                      <a16:creationId xmlns:a16="http://schemas.microsoft.com/office/drawing/2014/main" id="{8D475863-C186-8549-9636-61B991213B53}"/>
                    </a:ext>
                  </a:extLst>
                </p14:cNvPr>
                <p14:cNvContentPartPr/>
                <p14:nvPr/>
              </p14:nvContentPartPr>
              <p14:xfrm>
                <a:off x="8238578" y="4943658"/>
                <a:ext cx="77040" cy="30960"/>
              </p14:xfrm>
            </p:contentPart>
          </mc:Choice>
          <mc:Fallback xmlns="">
            <p:pic>
              <p:nvPicPr>
                <p:cNvPr id="604" name="Ink 603">
                  <a:extLst>
                    <a:ext uri="{FF2B5EF4-FFF2-40B4-BE49-F238E27FC236}">
                      <a16:creationId xmlns:a16="http://schemas.microsoft.com/office/drawing/2014/main" id="{8D475863-C186-8549-9636-61B991213B53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8223098" y="4928538"/>
                  <a:ext cx="10728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605" name="Ink 604">
                  <a:extLst>
                    <a:ext uri="{FF2B5EF4-FFF2-40B4-BE49-F238E27FC236}">
                      <a16:creationId xmlns:a16="http://schemas.microsoft.com/office/drawing/2014/main" id="{04A172C0-C18B-714B-AF56-388D820E0F48}"/>
                    </a:ext>
                  </a:extLst>
                </p14:cNvPr>
                <p14:cNvContentPartPr/>
                <p14:nvPr/>
              </p14:nvContentPartPr>
              <p14:xfrm>
                <a:off x="8391578" y="4859418"/>
                <a:ext cx="23400" cy="145800"/>
              </p14:xfrm>
            </p:contentPart>
          </mc:Choice>
          <mc:Fallback xmlns="">
            <p:pic>
              <p:nvPicPr>
                <p:cNvPr id="605" name="Ink 604">
                  <a:extLst>
                    <a:ext uri="{FF2B5EF4-FFF2-40B4-BE49-F238E27FC236}">
                      <a16:creationId xmlns:a16="http://schemas.microsoft.com/office/drawing/2014/main" id="{04A172C0-C18B-714B-AF56-388D820E0F48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8376458" y="4844298"/>
                  <a:ext cx="5364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606" name="Ink 605">
                  <a:extLst>
                    <a:ext uri="{FF2B5EF4-FFF2-40B4-BE49-F238E27FC236}">
                      <a16:creationId xmlns:a16="http://schemas.microsoft.com/office/drawing/2014/main" id="{273C4886-D8C0-014C-8C1F-A701ECB0AF6F}"/>
                    </a:ext>
                  </a:extLst>
                </p14:cNvPr>
                <p14:cNvContentPartPr/>
                <p14:nvPr/>
              </p14:nvContentPartPr>
              <p14:xfrm>
                <a:off x="8498498" y="5012418"/>
                <a:ext cx="15840" cy="92160"/>
              </p14:xfrm>
            </p:contentPart>
          </mc:Choice>
          <mc:Fallback xmlns="">
            <p:pic>
              <p:nvPicPr>
                <p:cNvPr id="606" name="Ink 605">
                  <a:extLst>
                    <a:ext uri="{FF2B5EF4-FFF2-40B4-BE49-F238E27FC236}">
                      <a16:creationId xmlns:a16="http://schemas.microsoft.com/office/drawing/2014/main" id="{273C4886-D8C0-014C-8C1F-A701ECB0AF6F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8483378" y="4997298"/>
                  <a:ext cx="460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607" name="Ink 606">
                  <a:extLst>
                    <a:ext uri="{FF2B5EF4-FFF2-40B4-BE49-F238E27FC236}">
                      <a16:creationId xmlns:a16="http://schemas.microsoft.com/office/drawing/2014/main" id="{778B7DA9-5E17-7D44-A909-BEFB46CF3955}"/>
                    </a:ext>
                  </a:extLst>
                </p14:cNvPr>
                <p14:cNvContentPartPr/>
                <p14:nvPr/>
              </p14:nvContentPartPr>
              <p14:xfrm>
                <a:off x="8575898" y="4820538"/>
                <a:ext cx="137160" cy="160920"/>
              </p14:xfrm>
            </p:contentPart>
          </mc:Choice>
          <mc:Fallback xmlns="">
            <p:pic>
              <p:nvPicPr>
                <p:cNvPr id="607" name="Ink 606">
                  <a:extLst>
                    <a:ext uri="{FF2B5EF4-FFF2-40B4-BE49-F238E27FC236}">
                      <a16:creationId xmlns:a16="http://schemas.microsoft.com/office/drawing/2014/main" id="{778B7DA9-5E17-7D44-A909-BEFB46CF3955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8560778" y="4805058"/>
                  <a:ext cx="16776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5">
              <p14:nvContentPartPr>
                <p14:cNvPr id="608" name="Ink 607">
                  <a:extLst>
                    <a:ext uri="{FF2B5EF4-FFF2-40B4-BE49-F238E27FC236}">
                      <a16:creationId xmlns:a16="http://schemas.microsoft.com/office/drawing/2014/main" id="{3D0B6A0B-048E-0A44-9A13-46662E77384D}"/>
                    </a:ext>
                  </a:extLst>
                </p14:cNvPr>
                <p14:cNvContentPartPr/>
                <p14:nvPr/>
              </p14:nvContentPartPr>
              <p14:xfrm>
                <a:off x="8766338" y="4929258"/>
                <a:ext cx="84600" cy="83520"/>
              </p14:xfrm>
            </p:contentPart>
          </mc:Choice>
          <mc:Fallback xmlns="">
            <p:pic>
              <p:nvPicPr>
                <p:cNvPr id="608" name="Ink 607">
                  <a:extLst>
                    <a:ext uri="{FF2B5EF4-FFF2-40B4-BE49-F238E27FC236}">
                      <a16:creationId xmlns:a16="http://schemas.microsoft.com/office/drawing/2014/main" id="{3D0B6A0B-048E-0A44-9A13-46662E77384D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8751218" y="4913778"/>
                  <a:ext cx="1148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7">
              <p14:nvContentPartPr>
                <p14:cNvPr id="609" name="Ink 608">
                  <a:extLst>
                    <a:ext uri="{FF2B5EF4-FFF2-40B4-BE49-F238E27FC236}">
                      <a16:creationId xmlns:a16="http://schemas.microsoft.com/office/drawing/2014/main" id="{095EF8F8-C442-0140-8CD3-A614CE623BB7}"/>
                    </a:ext>
                  </a:extLst>
                </p14:cNvPr>
                <p14:cNvContentPartPr/>
                <p14:nvPr/>
              </p14:nvContentPartPr>
              <p14:xfrm>
                <a:off x="8850578" y="4828818"/>
                <a:ext cx="23400" cy="15840"/>
              </p14:xfrm>
            </p:contentPart>
          </mc:Choice>
          <mc:Fallback xmlns="">
            <p:pic>
              <p:nvPicPr>
                <p:cNvPr id="609" name="Ink 608">
                  <a:extLst>
                    <a:ext uri="{FF2B5EF4-FFF2-40B4-BE49-F238E27FC236}">
                      <a16:creationId xmlns:a16="http://schemas.microsoft.com/office/drawing/2014/main" id="{095EF8F8-C442-0140-8CD3-A614CE623BB7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8835458" y="4813698"/>
                  <a:ext cx="5364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9">
              <p14:nvContentPartPr>
                <p14:cNvPr id="610" name="Ink 609">
                  <a:extLst>
                    <a:ext uri="{FF2B5EF4-FFF2-40B4-BE49-F238E27FC236}">
                      <a16:creationId xmlns:a16="http://schemas.microsoft.com/office/drawing/2014/main" id="{7D1D86D0-6100-5A4A-BF44-05DDCD92F4C1}"/>
                    </a:ext>
                  </a:extLst>
                </p14:cNvPr>
                <p14:cNvContentPartPr/>
                <p14:nvPr/>
              </p14:nvContentPartPr>
              <p14:xfrm>
                <a:off x="8927258" y="5004858"/>
                <a:ext cx="15840" cy="107640"/>
              </p14:xfrm>
            </p:contentPart>
          </mc:Choice>
          <mc:Fallback xmlns="">
            <p:pic>
              <p:nvPicPr>
                <p:cNvPr id="610" name="Ink 609">
                  <a:extLst>
                    <a:ext uri="{FF2B5EF4-FFF2-40B4-BE49-F238E27FC236}">
                      <a16:creationId xmlns:a16="http://schemas.microsoft.com/office/drawing/2014/main" id="{7D1D86D0-6100-5A4A-BF44-05DDCD92F4C1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8911778" y="4989738"/>
                  <a:ext cx="460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1">
              <p14:nvContentPartPr>
                <p14:cNvPr id="611" name="Ink 610">
                  <a:extLst>
                    <a:ext uri="{FF2B5EF4-FFF2-40B4-BE49-F238E27FC236}">
                      <a16:creationId xmlns:a16="http://schemas.microsoft.com/office/drawing/2014/main" id="{4DC88962-F3FC-B346-9B13-38C1E04E5624}"/>
                    </a:ext>
                  </a:extLst>
                </p14:cNvPr>
                <p14:cNvContentPartPr/>
                <p14:nvPr/>
              </p14:nvContentPartPr>
              <p14:xfrm>
                <a:off x="9072338" y="4844298"/>
                <a:ext cx="107640" cy="175320"/>
              </p14:xfrm>
            </p:contentPart>
          </mc:Choice>
          <mc:Fallback xmlns="">
            <p:pic>
              <p:nvPicPr>
                <p:cNvPr id="611" name="Ink 610">
                  <a:extLst>
                    <a:ext uri="{FF2B5EF4-FFF2-40B4-BE49-F238E27FC236}">
                      <a16:creationId xmlns:a16="http://schemas.microsoft.com/office/drawing/2014/main" id="{4DC88962-F3FC-B346-9B13-38C1E04E5624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9057218" y="4828818"/>
                  <a:ext cx="13788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3">
              <p14:nvContentPartPr>
                <p14:cNvPr id="612" name="Ink 611">
                  <a:extLst>
                    <a:ext uri="{FF2B5EF4-FFF2-40B4-BE49-F238E27FC236}">
                      <a16:creationId xmlns:a16="http://schemas.microsoft.com/office/drawing/2014/main" id="{8F092493-4CF1-3243-A6BF-F28513B20E73}"/>
                    </a:ext>
                  </a:extLst>
                </p14:cNvPr>
                <p14:cNvContentPartPr/>
                <p14:nvPr/>
              </p14:nvContentPartPr>
              <p14:xfrm>
                <a:off x="9225338" y="4955538"/>
                <a:ext cx="84600" cy="95400"/>
              </p14:xfrm>
            </p:contentPart>
          </mc:Choice>
          <mc:Fallback xmlns="">
            <p:pic>
              <p:nvPicPr>
                <p:cNvPr id="612" name="Ink 611">
                  <a:extLst>
                    <a:ext uri="{FF2B5EF4-FFF2-40B4-BE49-F238E27FC236}">
                      <a16:creationId xmlns:a16="http://schemas.microsoft.com/office/drawing/2014/main" id="{8F092493-4CF1-3243-A6BF-F28513B20E73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9210218" y="4940418"/>
                  <a:ext cx="1148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5">
              <p14:nvContentPartPr>
                <p14:cNvPr id="613" name="Ink 612">
                  <a:extLst>
                    <a:ext uri="{FF2B5EF4-FFF2-40B4-BE49-F238E27FC236}">
                      <a16:creationId xmlns:a16="http://schemas.microsoft.com/office/drawing/2014/main" id="{FF81DFC7-2221-9348-89F5-1DBD6D7D5FE5}"/>
                    </a:ext>
                  </a:extLst>
                </p14:cNvPr>
                <p14:cNvContentPartPr/>
                <p14:nvPr/>
              </p14:nvContentPartPr>
              <p14:xfrm>
                <a:off x="9271418" y="4844298"/>
                <a:ext cx="15840" cy="7920"/>
              </p14:xfrm>
            </p:contentPart>
          </mc:Choice>
          <mc:Fallback xmlns="">
            <p:pic>
              <p:nvPicPr>
                <p:cNvPr id="613" name="Ink 612">
                  <a:extLst>
                    <a:ext uri="{FF2B5EF4-FFF2-40B4-BE49-F238E27FC236}">
                      <a16:creationId xmlns:a16="http://schemas.microsoft.com/office/drawing/2014/main" id="{FF81DFC7-2221-9348-89F5-1DBD6D7D5FE5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9255938" y="4828818"/>
                  <a:ext cx="460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7">
              <p14:nvContentPartPr>
                <p14:cNvPr id="614" name="Ink 613">
                  <a:extLst>
                    <a:ext uri="{FF2B5EF4-FFF2-40B4-BE49-F238E27FC236}">
                      <a16:creationId xmlns:a16="http://schemas.microsoft.com/office/drawing/2014/main" id="{F5E36802-C9AD-3F49-B8C1-13302454FD1A}"/>
                    </a:ext>
                  </a:extLst>
                </p14:cNvPr>
                <p14:cNvContentPartPr/>
                <p14:nvPr/>
              </p14:nvContentPartPr>
              <p14:xfrm>
                <a:off x="9386258" y="4920618"/>
                <a:ext cx="7920" cy="130320"/>
              </p14:xfrm>
            </p:contentPart>
          </mc:Choice>
          <mc:Fallback xmlns="">
            <p:pic>
              <p:nvPicPr>
                <p:cNvPr id="614" name="Ink 613">
                  <a:extLst>
                    <a:ext uri="{FF2B5EF4-FFF2-40B4-BE49-F238E27FC236}">
                      <a16:creationId xmlns:a16="http://schemas.microsoft.com/office/drawing/2014/main" id="{F5E36802-C9AD-3F49-B8C1-13302454FD1A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9370778" y="4905498"/>
                  <a:ext cx="3852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9">
              <p14:nvContentPartPr>
                <p14:cNvPr id="615" name="Ink 614">
                  <a:extLst>
                    <a:ext uri="{FF2B5EF4-FFF2-40B4-BE49-F238E27FC236}">
                      <a16:creationId xmlns:a16="http://schemas.microsoft.com/office/drawing/2014/main" id="{DBAA7F20-47A7-674C-BBD5-A6B331E9D7E2}"/>
                    </a:ext>
                  </a:extLst>
                </p14:cNvPr>
                <p14:cNvContentPartPr/>
                <p14:nvPr/>
              </p14:nvContentPartPr>
              <p14:xfrm>
                <a:off x="9347738" y="4951218"/>
                <a:ext cx="130320" cy="46440"/>
              </p14:xfrm>
            </p:contentPart>
          </mc:Choice>
          <mc:Fallback xmlns="">
            <p:pic>
              <p:nvPicPr>
                <p:cNvPr id="615" name="Ink 614">
                  <a:extLst>
                    <a:ext uri="{FF2B5EF4-FFF2-40B4-BE49-F238E27FC236}">
                      <a16:creationId xmlns:a16="http://schemas.microsoft.com/office/drawing/2014/main" id="{DBAA7F20-47A7-674C-BBD5-A6B331E9D7E2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9332618" y="4936098"/>
                  <a:ext cx="16092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1">
              <p14:nvContentPartPr>
                <p14:cNvPr id="616" name="Ink 615">
                  <a:extLst>
                    <a:ext uri="{FF2B5EF4-FFF2-40B4-BE49-F238E27FC236}">
                      <a16:creationId xmlns:a16="http://schemas.microsoft.com/office/drawing/2014/main" id="{FD210442-02B9-1441-A485-D75EA087B6E5}"/>
                    </a:ext>
                  </a:extLst>
                </p14:cNvPr>
                <p14:cNvContentPartPr/>
                <p14:nvPr/>
              </p14:nvContentPartPr>
              <p14:xfrm>
                <a:off x="9523778" y="4890018"/>
                <a:ext cx="23400" cy="115200"/>
              </p14:xfrm>
            </p:contentPart>
          </mc:Choice>
          <mc:Fallback xmlns="">
            <p:pic>
              <p:nvPicPr>
                <p:cNvPr id="616" name="Ink 615">
                  <a:extLst>
                    <a:ext uri="{FF2B5EF4-FFF2-40B4-BE49-F238E27FC236}">
                      <a16:creationId xmlns:a16="http://schemas.microsoft.com/office/drawing/2014/main" id="{FD210442-02B9-1441-A485-D75EA087B6E5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9508658" y="4874898"/>
                  <a:ext cx="5364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3">
              <p14:nvContentPartPr>
                <p14:cNvPr id="617" name="Ink 616">
                  <a:extLst>
                    <a:ext uri="{FF2B5EF4-FFF2-40B4-BE49-F238E27FC236}">
                      <a16:creationId xmlns:a16="http://schemas.microsoft.com/office/drawing/2014/main" id="{9B66D2DA-73FD-9F40-BD73-3633C91DB5DC}"/>
                    </a:ext>
                  </a:extLst>
                </p14:cNvPr>
                <p14:cNvContentPartPr/>
                <p14:nvPr/>
              </p14:nvContentPartPr>
              <p14:xfrm>
                <a:off x="9623138" y="4744578"/>
                <a:ext cx="92160" cy="313920"/>
              </p14:xfrm>
            </p:contentPart>
          </mc:Choice>
          <mc:Fallback xmlns="">
            <p:pic>
              <p:nvPicPr>
                <p:cNvPr id="617" name="Ink 616">
                  <a:extLst>
                    <a:ext uri="{FF2B5EF4-FFF2-40B4-BE49-F238E27FC236}">
                      <a16:creationId xmlns:a16="http://schemas.microsoft.com/office/drawing/2014/main" id="{9B66D2DA-73FD-9F40-BD73-3633C91DB5DC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9608018" y="4729458"/>
                  <a:ext cx="12276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5">
              <p14:nvContentPartPr>
                <p14:cNvPr id="619" name="Ink 618">
                  <a:extLst>
                    <a:ext uri="{FF2B5EF4-FFF2-40B4-BE49-F238E27FC236}">
                      <a16:creationId xmlns:a16="http://schemas.microsoft.com/office/drawing/2014/main" id="{F546C9CB-23BB-EF46-AFE8-771D5629879F}"/>
                    </a:ext>
                  </a:extLst>
                </p14:cNvPr>
                <p14:cNvContentPartPr/>
                <p14:nvPr/>
              </p14:nvContentPartPr>
              <p14:xfrm>
                <a:off x="9890978" y="4588338"/>
                <a:ext cx="23400" cy="393120"/>
              </p14:xfrm>
            </p:contentPart>
          </mc:Choice>
          <mc:Fallback xmlns="">
            <p:pic>
              <p:nvPicPr>
                <p:cNvPr id="619" name="Ink 618">
                  <a:extLst>
                    <a:ext uri="{FF2B5EF4-FFF2-40B4-BE49-F238E27FC236}">
                      <a16:creationId xmlns:a16="http://schemas.microsoft.com/office/drawing/2014/main" id="{F546C9CB-23BB-EF46-AFE8-771D5629879F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9875858" y="4573218"/>
                  <a:ext cx="5364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7">
              <p14:nvContentPartPr>
                <p14:cNvPr id="620" name="Ink 619">
                  <a:extLst>
                    <a:ext uri="{FF2B5EF4-FFF2-40B4-BE49-F238E27FC236}">
                      <a16:creationId xmlns:a16="http://schemas.microsoft.com/office/drawing/2014/main" id="{B2FC7810-3A57-7E41-B93C-E12A5ACFE3AF}"/>
                    </a:ext>
                  </a:extLst>
                </p14:cNvPr>
                <p14:cNvContentPartPr/>
                <p14:nvPr/>
              </p14:nvContentPartPr>
              <p14:xfrm>
                <a:off x="10036418" y="4577178"/>
                <a:ext cx="77040" cy="443160"/>
              </p14:xfrm>
            </p:contentPart>
          </mc:Choice>
          <mc:Fallback xmlns="">
            <p:pic>
              <p:nvPicPr>
                <p:cNvPr id="620" name="Ink 619">
                  <a:extLst>
                    <a:ext uri="{FF2B5EF4-FFF2-40B4-BE49-F238E27FC236}">
                      <a16:creationId xmlns:a16="http://schemas.microsoft.com/office/drawing/2014/main" id="{B2FC7810-3A57-7E41-B93C-E12A5ACFE3AF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10021298" y="4562058"/>
                  <a:ext cx="107280" cy="47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9">
              <p14:nvContentPartPr>
                <p14:cNvPr id="621" name="Ink 620">
                  <a:extLst>
                    <a:ext uri="{FF2B5EF4-FFF2-40B4-BE49-F238E27FC236}">
                      <a16:creationId xmlns:a16="http://schemas.microsoft.com/office/drawing/2014/main" id="{D6D324D1-A428-4744-BA26-9A40CDCACF60}"/>
                    </a:ext>
                  </a:extLst>
                </p14:cNvPr>
                <p14:cNvContentPartPr/>
                <p14:nvPr/>
              </p14:nvContentPartPr>
              <p14:xfrm>
                <a:off x="9685418" y="4545858"/>
                <a:ext cx="550440" cy="77040"/>
              </p14:xfrm>
            </p:contentPart>
          </mc:Choice>
          <mc:Fallback xmlns="">
            <p:pic>
              <p:nvPicPr>
                <p:cNvPr id="621" name="Ink 620">
                  <a:extLst>
                    <a:ext uri="{FF2B5EF4-FFF2-40B4-BE49-F238E27FC236}">
                      <a16:creationId xmlns:a16="http://schemas.microsoft.com/office/drawing/2014/main" id="{D6D324D1-A428-4744-BA26-9A40CDCACF60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9669938" y="4530738"/>
                  <a:ext cx="5806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1">
              <p14:nvContentPartPr>
                <p14:cNvPr id="622" name="Ink 621">
                  <a:extLst>
                    <a:ext uri="{FF2B5EF4-FFF2-40B4-BE49-F238E27FC236}">
                      <a16:creationId xmlns:a16="http://schemas.microsoft.com/office/drawing/2014/main" id="{666EC7CA-FAE7-AC4E-B9B0-0F22D3C40F13}"/>
                    </a:ext>
                  </a:extLst>
                </p14:cNvPr>
                <p14:cNvContentPartPr/>
                <p14:nvPr/>
              </p14:nvContentPartPr>
              <p14:xfrm>
                <a:off x="9753458" y="5234538"/>
                <a:ext cx="107640" cy="222120"/>
              </p14:xfrm>
            </p:contentPart>
          </mc:Choice>
          <mc:Fallback xmlns="">
            <p:pic>
              <p:nvPicPr>
                <p:cNvPr id="622" name="Ink 621">
                  <a:extLst>
                    <a:ext uri="{FF2B5EF4-FFF2-40B4-BE49-F238E27FC236}">
                      <a16:creationId xmlns:a16="http://schemas.microsoft.com/office/drawing/2014/main" id="{666EC7CA-FAE7-AC4E-B9B0-0F22D3C40F13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9737978" y="5219058"/>
                  <a:ext cx="13788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3">
              <p14:nvContentPartPr>
                <p14:cNvPr id="623" name="Ink 622">
                  <a:extLst>
                    <a:ext uri="{FF2B5EF4-FFF2-40B4-BE49-F238E27FC236}">
                      <a16:creationId xmlns:a16="http://schemas.microsoft.com/office/drawing/2014/main" id="{11C03956-09C7-9148-9937-16D2E17CB618}"/>
                    </a:ext>
                  </a:extLst>
                </p14:cNvPr>
                <p14:cNvContentPartPr/>
                <p14:nvPr/>
              </p14:nvContentPartPr>
              <p14:xfrm>
                <a:off x="9837338" y="5157858"/>
                <a:ext cx="30960" cy="30960"/>
              </p14:xfrm>
            </p:contentPart>
          </mc:Choice>
          <mc:Fallback xmlns="">
            <p:pic>
              <p:nvPicPr>
                <p:cNvPr id="623" name="Ink 622">
                  <a:extLst>
                    <a:ext uri="{FF2B5EF4-FFF2-40B4-BE49-F238E27FC236}">
                      <a16:creationId xmlns:a16="http://schemas.microsoft.com/office/drawing/2014/main" id="{11C03956-09C7-9148-9937-16D2E17CB618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9822218" y="5142738"/>
                  <a:ext cx="6156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5">
              <p14:nvContentPartPr>
                <p14:cNvPr id="624" name="Ink 623">
                  <a:extLst>
                    <a:ext uri="{FF2B5EF4-FFF2-40B4-BE49-F238E27FC236}">
                      <a16:creationId xmlns:a16="http://schemas.microsoft.com/office/drawing/2014/main" id="{0AB5D4FD-FDA5-6241-855D-6E62AD7D77BF}"/>
                    </a:ext>
                  </a:extLst>
                </p14:cNvPr>
                <p14:cNvContentPartPr/>
                <p14:nvPr/>
              </p14:nvContentPartPr>
              <p14:xfrm>
                <a:off x="9895298" y="5333898"/>
                <a:ext cx="64800" cy="360"/>
              </p14:xfrm>
            </p:contentPart>
          </mc:Choice>
          <mc:Fallback xmlns="">
            <p:pic>
              <p:nvPicPr>
                <p:cNvPr id="624" name="Ink 623">
                  <a:extLst>
                    <a:ext uri="{FF2B5EF4-FFF2-40B4-BE49-F238E27FC236}">
                      <a16:creationId xmlns:a16="http://schemas.microsoft.com/office/drawing/2014/main" id="{0AB5D4FD-FDA5-6241-855D-6E62AD7D77BF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9880178" y="5318418"/>
                  <a:ext cx="954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7">
              <p14:nvContentPartPr>
                <p14:cNvPr id="625" name="Ink 624">
                  <a:extLst>
                    <a:ext uri="{FF2B5EF4-FFF2-40B4-BE49-F238E27FC236}">
                      <a16:creationId xmlns:a16="http://schemas.microsoft.com/office/drawing/2014/main" id="{722811F2-81BE-7746-B5DB-D0C12F517D45}"/>
                    </a:ext>
                  </a:extLst>
                </p14:cNvPr>
                <p14:cNvContentPartPr/>
                <p14:nvPr/>
              </p14:nvContentPartPr>
              <p14:xfrm>
                <a:off x="9894578" y="5402658"/>
                <a:ext cx="104040" cy="7920"/>
              </p14:xfrm>
            </p:contentPart>
          </mc:Choice>
          <mc:Fallback xmlns="">
            <p:pic>
              <p:nvPicPr>
                <p:cNvPr id="625" name="Ink 624">
                  <a:extLst>
                    <a:ext uri="{FF2B5EF4-FFF2-40B4-BE49-F238E27FC236}">
                      <a16:creationId xmlns:a16="http://schemas.microsoft.com/office/drawing/2014/main" id="{722811F2-81BE-7746-B5DB-D0C12F517D45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9879098" y="5387538"/>
                  <a:ext cx="1346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9">
              <p14:nvContentPartPr>
                <p14:cNvPr id="626" name="Ink 625">
                  <a:extLst>
                    <a:ext uri="{FF2B5EF4-FFF2-40B4-BE49-F238E27FC236}">
                      <a16:creationId xmlns:a16="http://schemas.microsoft.com/office/drawing/2014/main" id="{90216BE3-A93E-AB45-8FAA-47C36759E012}"/>
                    </a:ext>
                  </a:extLst>
                </p14:cNvPr>
                <p14:cNvContentPartPr/>
                <p14:nvPr/>
              </p14:nvContentPartPr>
              <p14:xfrm>
                <a:off x="9959738" y="5249658"/>
                <a:ext cx="30960" cy="222120"/>
              </p14:xfrm>
            </p:contentPart>
          </mc:Choice>
          <mc:Fallback xmlns="">
            <p:pic>
              <p:nvPicPr>
                <p:cNvPr id="626" name="Ink 625">
                  <a:extLst>
                    <a:ext uri="{FF2B5EF4-FFF2-40B4-BE49-F238E27FC236}">
                      <a16:creationId xmlns:a16="http://schemas.microsoft.com/office/drawing/2014/main" id="{90216BE3-A93E-AB45-8FAA-47C36759E012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9944618" y="5234538"/>
                  <a:ext cx="6156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1">
              <p14:nvContentPartPr>
                <p14:cNvPr id="633" name="Ink 632">
                  <a:extLst>
                    <a:ext uri="{FF2B5EF4-FFF2-40B4-BE49-F238E27FC236}">
                      <a16:creationId xmlns:a16="http://schemas.microsoft.com/office/drawing/2014/main" id="{F9F77DE6-E99C-F74A-8C62-8412A23A1085}"/>
                    </a:ext>
                  </a:extLst>
                </p14:cNvPr>
                <p14:cNvContentPartPr/>
                <p14:nvPr/>
              </p14:nvContentPartPr>
              <p14:xfrm>
                <a:off x="10120658" y="5342178"/>
                <a:ext cx="77040" cy="114120"/>
              </p14:xfrm>
            </p:contentPart>
          </mc:Choice>
          <mc:Fallback xmlns="">
            <p:pic>
              <p:nvPicPr>
                <p:cNvPr id="633" name="Ink 632">
                  <a:extLst>
                    <a:ext uri="{FF2B5EF4-FFF2-40B4-BE49-F238E27FC236}">
                      <a16:creationId xmlns:a16="http://schemas.microsoft.com/office/drawing/2014/main" id="{F9F77DE6-E99C-F74A-8C62-8412A23A1085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10105178" y="5327058"/>
                  <a:ext cx="1072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3">
              <p14:nvContentPartPr>
                <p14:cNvPr id="634" name="Ink 633">
                  <a:extLst>
                    <a:ext uri="{FF2B5EF4-FFF2-40B4-BE49-F238E27FC236}">
                      <a16:creationId xmlns:a16="http://schemas.microsoft.com/office/drawing/2014/main" id="{080985CB-B3E7-334C-8F3E-64F5199A1EED}"/>
                    </a:ext>
                  </a:extLst>
                </p14:cNvPr>
                <p14:cNvContentPartPr/>
                <p14:nvPr/>
              </p14:nvContentPartPr>
              <p14:xfrm>
                <a:off x="10128218" y="5257218"/>
                <a:ext cx="30960" cy="30960"/>
              </p14:xfrm>
            </p:contentPart>
          </mc:Choice>
          <mc:Fallback xmlns="">
            <p:pic>
              <p:nvPicPr>
                <p:cNvPr id="634" name="Ink 633">
                  <a:extLst>
                    <a:ext uri="{FF2B5EF4-FFF2-40B4-BE49-F238E27FC236}">
                      <a16:creationId xmlns:a16="http://schemas.microsoft.com/office/drawing/2014/main" id="{080985CB-B3E7-334C-8F3E-64F5199A1EED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10113098" y="5242098"/>
                  <a:ext cx="6156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5">
              <p14:nvContentPartPr>
                <p14:cNvPr id="635" name="Ink 634">
                  <a:extLst>
                    <a:ext uri="{FF2B5EF4-FFF2-40B4-BE49-F238E27FC236}">
                      <a16:creationId xmlns:a16="http://schemas.microsoft.com/office/drawing/2014/main" id="{CA4C2704-BE38-9D41-AECB-388C0471D724}"/>
                    </a:ext>
                  </a:extLst>
                </p14:cNvPr>
                <p14:cNvContentPartPr/>
                <p14:nvPr/>
              </p14:nvContentPartPr>
              <p14:xfrm>
                <a:off x="10189418" y="5372058"/>
                <a:ext cx="69120" cy="15840"/>
              </p14:xfrm>
            </p:contentPart>
          </mc:Choice>
          <mc:Fallback xmlns="">
            <p:pic>
              <p:nvPicPr>
                <p:cNvPr id="635" name="Ink 634">
                  <a:extLst>
                    <a:ext uri="{FF2B5EF4-FFF2-40B4-BE49-F238E27FC236}">
                      <a16:creationId xmlns:a16="http://schemas.microsoft.com/office/drawing/2014/main" id="{CA4C2704-BE38-9D41-AECB-388C0471D724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10174298" y="5356938"/>
                  <a:ext cx="9972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7">
              <p14:nvContentPartPr>
                <p14:cNvPr id="636" name="Ink 635">
                  <a:extLst>
                    <a:ext uri="{FF2B5EF4-FFF2-40B4-BE49-F238E27FC236}">
                      <a16:creationId xmlns:a16="http://schemas.microsoft.com/office/drawing/2014/main" id="{0B0B08AC-E735-FC44-900E-81E386A9D517}"/>
                    </a:ext>
                  </a:extLst>
                </p14:cNvPr>
                <p14:cNvContentPartPr/>
                <p14:nvPr/>
              </p14:nvContentPartPr>
              <p14:xfrm>
                <a:off x="10342418" y="5288898"/>
                <a:ext cx="15840" cy="129600"/>
              </p14:xfrm>
            </p:contentPart>
          </mc:Choice>
          <mc:Fallback xmlns="">
            <p:pic>
              <p:nvPicPr>
                <p:cNvPr id="636" name="Ink 635">
                  <a:extLst>
                    <a:ext uri="{FF2B5EF4-FFF2-40B4-BE49-F238E27FC236}">
                      <a16:creationId xmlns:a16="http://schemas.microsoft.com/office/drawing/2014/main" id="{0B0B08AC-E735-FC44-900E-81E386A9D517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10327298" y="5273418"/>
                  <a:ext cx="4608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9">
              <p14:nvContentPartPr>
                <p14:cNvPr id="637" name="Ink 636">
                  <a:extLst>
                    <a:ext uri="{FF2B5EF4-FFF2-40B4-BE49-F238E27FC236}">
                      <a16:creationId xmlns:a16="http://schemas.microsoft.com/office/drawing/2014/main" id="{10B17F51-CCCA-AC4C-AD37-9C2292E99FE6}"/>
                    </a:ext>
                  </a:extLst>
                </p14:cNvPr>
                <p14:cNvContentPartPr/>
                <p14:nvPr/>
              </p14:nvContentPartPr>
              <p14:xfrm>
                <a:off x="10434218" y="5433258"/>
                <a:ext cx="38520" cy="69120"/>
              </p14:xfrm>
            </p:contentPart>
          </mc:Choice>
          <mc:Fallback xmlns="">
            <p:pic>
              <p:nvPicPr>
                <p:cNvPr id="637" name="Ink 636">
                  <a:extLst>
                    <a:ext uri="{FF2B5EF4-FFF2-40B4-BE49-F238E27FC236}">
                      <a16:creationId xmlns:a16="http://schemas.microsoft.com/office/drawing/2014/main" id="{10B17F51-CCCA-AC4C-AD37-9C2292E99FE6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10419098" y="5418138"/>
                  <a:ext cx="6912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1">
              <p14:nvContentPartPr>
                <p14:cNvPr id="638" name="Ink 637">
                  <a:extLst>
                    <a:ext uri="{FF2B5EF4-FFF2-40B4-BE49-F238E27FC236}">
                      <a16:creationId xmlns:a16="http://schemas.microsoft.com/office/drawing/2014/main" id="{6B12FAE1-567F-4A49-98FB-2126FF52ADD5}"/>
                    </a:ext>
                  </a:extLst>
                </p14:cNvPr>
                <p14:cNvContentPartPr/>
                <p14:nvPr/>
              </p14:nvContentPartPr>
              <p14:xfrm>
                <a:off x="10564178" y="5360898"/>
                <a:ext cx="61560" cy="87840"/>
              </p14:xfrm>
            </p:contentPart>
          </mc:Choice>
          <mc:Fallback xmlns="">
            <p:pic>
              <p:nvPicPr>
                <p:cNvPr id="638" name="Ink 637">
                  <a:extLst>
                    <a:ext uri="{FF2B5EF4-FFF2-40B4-BE49-F238E27FC236}">
                      <a16:creationId xmlns:a16="http://schemas.microsoft.com/office/drawing/2014/main" id="{6B12FAE1-567F-4A49-98FB-2126FF52ADD5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10549058" y="5345778"/>
                  <a:ext cx="9216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3">
              <p14:nvContentPartPr>
                <p14:cNvPr id="639" name="Ink 638">
                  <a:extLst>
                    <a:ext uri="{FF2B5EF4-FFF2-40B4-BE49-F238E27FC236}">
                      <a16:creationId xmlns:a16="http://schemas.microsoft.com/office/drawing/2014/main" id="{E94F321D-C6BA-4744-8AEB-C52B68DBDC64}"/>
                    </a:ext>
                  </a:extLst>
                </p14:cNvPr>
                <p14:cNvContentPartPr/>
                <p14:nvPr/>
              </p14:nvContentPartPr>
              <p14:xfrm>
                <a:off x="10579658" y="5272698"/>
                <a:ext cx="15840" cy="7920"/>
              </p14:xfrm>
            </p:contentPart>
          </mc:Choice>
          <mc:Fallback xmlns="">
            <p:pic>
              <p:nvPicPr>
                <p:cNvPr id="639" name="Ink 638">
                  <a:extLst>
                    <a:ext uri="{FF2B5EF4-FFF2-40B4-BE49-F238E27FC236}">
                      <a16:creationId xmlns:a16="http://schemas.microsoft.com/office/drawing/2014/main" id="{E94F321D-C6BA-4744-8AEB-C52B68DBDC64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10564538" y="5257218"/>
                  <a:ext cx="460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5">
              <p14:nvContentPartPr>
                <p14:cNvPr id="641" name="Ink 640">
                  <a:extLst>
                    <a:ext uri="{FF2B5EF4-FFF2-40B4-BE49-F238E27FC236}">
                      <a16:creationId xmlns:a16="http://schemas.microsoft.com/office/drawing/2014/main" id="{1A169716-CE5B-D74C-B330-395D2B75FB41}"/>
                    </a:ext>
                  </a:extLst>
                </p14:cNvPr>
                <p14:cNvContentPartPr/>
                <p14:nvPr/>
              </p14:nvContentPartPr>
              <p14:xfrm>
                <a:off x="10243058" y="4641978"/>
                <a:ext cx="176400" cy="237600"/>
              </p14:xfrm>
            </p:contentPart>
          </mc:Choice>
          <mc:Fallback xmlns="">
            <p:pic>
              <p:nvPicPr>
                <p:cNvPr id="641" name="Ink 640">
                  <a:extLst>
                    <a:ext uri="{FF2B5EF4-FFF2-40B4-BE49-F238E27FC236}">
                      <a16:creationId xmlns:a16="http://schemas.microsoft.com/office/drawing/2014/main" id="{1A169716-CE5B-D74C-B330-395D2B75FB41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10227578" y="4626498"/>
                  <a:ext cx="20700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7">
              <p14:nvContentPartPr>
                <p14:cNvPr id="642" name="Ink 641">
                  <a:extLst>
                    <a:ext uri="{FF2B5EF4-FFF2-40B4-BE49-F238E27FC236}">
                      <a16:creationId xmlns:a16="http://schemas.microsoft.com/office/drawing/2014/main" id="{E3653A74-BFAD-6A43-8E69-80755478B047}"/>
                    </a:ext>
                  </a:extLst>
                </p14:cNvPr>
                <p14:cNvContentPartPr/>
                <p14:nvPr/>
              </p14:nvContentPartPr>
              <p14:xfrm>
                <a:off x="10281938" y="4783098"/>
                <a:ext cx="106560" cy="38520"/>
              </p14:xfrm>
            </p:contentPart>
          </mc:Choice>
          <mc:Fallback xmlns="">
            <p:pic>
              <p:nvPicPr>
                <p:cNvPr id="642" name="Ink 641">
                  <a:extLst>
                    <a:ext uri="{FF2B5EF4-FFF2-40B4-BE49-F238E27FC236}">
                      <a16:creationId xmlns:a16="http://schemas.microsoft.com/office/drawing/2014/main" id="{E3653A74-BFAD-6A43-8E69-80755478B047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10266818" y="4767618"/>
                  <a:ext cx="1371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9">
              <p14:nvContentPartPr>
                <p14:cNvPr id="643" name="Ink 642">
                  <a:extLst>
                    <a:ext uri="{FF2B5EF4-FFF2-40B4-BE49-F238E27FC236}">
                      <a16:creationId xmlns:a16="http://schemas.microsoft.com/office/drawing/2014/main" id="{C8842D18-A691-FC46-83F8-019D01BA6854}"/>
                    </a:ext>
                  </a:extLst>
                </p14:cNvPr>
                <p14:cNvContentPartPr/>
                <p14:nvPr/>
              </p14:nvContentPartPr>
              <p14:xfrm>
                <a:off x="10495418" y="4599498"/>
                <a:ext cx="99720" cy="268200"/>
              </p14:xfrm>
            </p:contentPart>
          </mc:Choice>
          <mc:Fallback xmlns="">
            <p:pic>
              <p:nvPicPr>
                <p:cNvPr id="643" name="Ink 642">
                  <a:extLst>
                    <a:ext uri="{FF2B5EF4-FFF2-40B4-BE49-F238E27FC236}">
                      <a16:creationId xmlns:a16="http://schemas.microsoft.com/office/drawing/2014/main" id="{C8842D18-A691-FC46-83F8-019D01BA6854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10480298" y="4584018"/>
                  <a:ext cx="13032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644" name="Ink 643">
                  <a:extLst>
                    <a:ext uri="{FF2B5EF4-FFF2-40B4-BE49-F238E27FC236}">
                      <a16:creationId xmlns:a16="http://schemas.microsoft.com/office/drawing/2014/main" id="{92B90900-370A-E54E-B672-7325B7EF0B4B}"/>
                    </a:ext>
                  </a:extLst>
                </p14:cNvPr>
                <p14:cNvContentPartPr/>
                <p14:nvPr/>
              </p14:nvContentPartPr>
              <p14:xfrm>
                <a:off x="10655978" y="4599498"/>
                <a:ext cx="114120" cy="267120"/>
              </p14:xfrm>
            </p:contentPart>
          </mc:Choice>
          <mc:Fallback xmlns="">
            <p:pic>
              <p:nvPicPr>
                <p:cNvPr id="644" name="Ink 643">
                  <a:extLst>
                    <a:ext uri="{FF2B5EF4-FFF2-40B4-BE49-F238E27FC236}">
                      <a16:creationId xmlns:a16="http://schemas.microsoft.com/office/drawing/2014/main" id="{92B90900-370A-E54E-B672-7325B7EF0B4B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10640858" y="4584018"/>
                  <a:ext cx="14472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645" name="Ink 644">
                  <a:extLst>
                    <a:ext uri="{FF2B5EF4-FFF2-40B4-BE49-F238E27FC236}">
                      <a16:creationId xmlns:a16="http://schemas.microsoft.com/office/drawing/2014/main" id="{465A52C6-5F00-9C4E-BC68-720B3C9FFADA}"/>
                    </a:ext>
                  </a:extLst>
                </p14:cNvPr>
                <p14:cNvContentPartPr/>
                <p14:nvPr/>
              </p14:nvContentPartPr>
              <p14:xfrm>
                <a:off x="10770818" y="4836378"/>
                <a:ext cx="54000" cy="99720"/>
              </p14:xfrm>
            </p:contentPart>
          </mc:Choice>
          <mc:Fallback xmlns="">
            <p:pic>
              <p:nvPicPr>
                <p:cNvPr id="645" name="Ink 644">
                  <a:extLst>
                    <a:ext uri="{FF2B5EF4-FFF2-40B4-BE49-F238E27FC236}">
                      <a16:creationId xmlns:a16="http://schemas.microsoft.com/office/drawing/2014/main" id="{465A52C6-5F00-9C4E-BC68-720B3C9FFADA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10755698" y="4821258"/>
                  <a:ext cx="842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646" name="Ink 645">
                  <a:extLst>
                    <a:ext uri="{FF2B5EF4-FFF2-40B4-BE49-F238E27FC236}">
                      <a16:creationId xmlns:a16="http://schemas.microsoft.com/office/drawing/2014/main" id="{C5B7AC92-6318-C24D-8971-732E3037C6B6}"/>
                    </a:ext>
                  </a:extLst>
                </p14:cNvPr>
                <p14:cNvContentPartPr/>
                <p14:nvPr/>
              </p14:nvContentPartPr>
              <p14:xfrm>
                <a:off x="10900778" y="4698858"/>
                <a:ext cx="115200" cy="138240"/>
              </p14:xfrm>
            </p:contentPart>
          </mc:Choice>
          <mc:Fallback xmlns="">
            <p:pic>
              <p:nvPicPr>
                <p:cNvPr id="646" name="Ink 645">
                  <a:extLst>
                    <a:ext uri="{FF2B5EF4-FFF2-40B4-BE49-F238E27FC236}">
                      <a16:creationId xmlns:a16="http://schemas.microsoft.com/office/drawing/2014/main" id="{C5B7AC92-6318-C24D-8971-732E3037C6B6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10885658" y="4683738"/>
                  <a:ext cx="1454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647" name="Ink 646">
                  <a:extLst>
                    <a:ext uri="{FF2B5EF4-FFF2-40B4-BE49-F238E27FC236}">
                      <a16:creationId xmlns:a16="http://schemas.microsoft.com/office/drawing/2014/main" id="{6AD075EB-8867-CA49-96FE-CBB2B17D130E}"/>
                    </a:ext>
                  </a:extLst>
                </p14:cNvPr>
                <p14:cNvContentPartPr/>
                <p14:nvPr/>
              </p14:nvContentPartPr>
              <p14:xfrm>
                <a:off x="11008058" y="4821258"/>
                <a:ext cx="84600" cy="168840"/>
              </p14:xfrm>
            </p:contentPart>
          </mc:Choice>
          <mc:Fallback xmlns="">
            <p:pic>
              <p:nvPicPr>
                <p:cNvPr id="647" name="Ink 646">
                  <a:extLst>
                    <a:ext uri="{FF2B5EF4-FFF2-40B4-BE49-F238E27FC236}">
                      <a16:creationId xmlns:a16="http://schemas.microsoft.com/office/drawing/2014/main" id="{6AD075EB-8867-CA49-96FE-CBB2B17D130E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10992938" y="4806138"/>
                  <a:ext cx="1148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648" name="Ink 647">
                  <a:extLst>
                    <a:ext uri="{FF2B5EF4-FFF2-40B4-BE49-F238E27FC236}">
                      <a16:creationId xmlns:a16="http://schemas.microsoft.com/office/drawing/2014/main" id="{B1A177C7-20AB-AC47-B3F6-9C4464609243}"/>
                    </a:ext>
                  </a:extLst>
                </p14:cNvPr>
                <p14:cNvContentPartPr/>
                <p14:nvPr/>
              </p14:nvContentPartPr>
              <p14:xfrm>
                <a:off x="11084378" y="4790658"/>
                <a:ext cx="27720" cy="23400"/>
              </p14:xfrm>
            </p:contentPart>
          </mc:Choice>
          <mc:Fallback xmlns="">
            <p:pic>
              <p:nvPicPr>
                <p:cNvPr id="648" name="Ink 647">
                  <a:extLst>
                    <a:ext uri="{FF2B5EF4-FFF2-40B4-BE49-F238E27FC236}">
                      <a16:creationId xmlns:a16="http://schemas.microsoft.com/office/drawing/2014/main" id="{B1A177C7-20AB-AC47-B3F6-9C4464609243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11069258" y="4775538"/>
                  <a:ext cx="579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650" name="Ink 649">
                  <a:extLst>
                    <a:ext uri="{FF2B5EF4-FFF2-40B4-BE49-F238E27FC236}">
                      <a16:creationId xmlns:a16="http://schemas.microsoft.com/office/drawing/2014/main" id="{84BBFF1C-7C83-D94E-94DA-D551E74AED51}"/>
                    </a:ext>
                  </a:extLst>
                </p14:cNvPr>
                <p14:cNvContentPartPr/>
                <p14:nvPr/>
              </p14:nvContentPartPr>
              <p14:xfrm>
                <a:off x="11207138" y="4905498"/>
                <a:ext cx="46440" cy="99720"/>
              </p14:xfrm>
            </p:contentPart>
          </mc:Choice>
          <mc:Fallback xmlns="">
            <p:pic>
              <p:nvPicPr>
                <p:cNvPr id="650" name="Ink 649">
                  <a:extLst>
                    <a:ext uri="{FF2B5EF4-FFF2-40B4-BE49-F238E27FC236}">
                      <a16:creationId xmlns:a16="http://schemas.microsoft.com/office/drawing/2014/main" id="{84BBFF1C-7C83-D94E-94DA-D551E74AED51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11191658" y="4890018"/>
                  <a:ext cx="766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651" name="Ink 650">
                  <a:extLst>
                    <a:ext uri="{FF2B5EF4-FFF2-40B4-BE49-F238E27FC236}">
                      <a16:creationId xmlns:a16="http://schemas.microsoft.com/office/drawing/2014/main" id="{2449046F-634E-6843-B038-A8587CF911E1}"/>
                    </a:ext>
                  </a:extLst>
                </p14:cNvPr>
                <p14:cNvContentPartPr/>
                <p14:nvPr/>
              </p14:nvContentPartPr>
              <p14:xfrm>
                <a:off x="11344658" y="4668258"/>
                <a:ext cx="145800" cy="153360"/>
              </p14:xfrm>
            </p:contentPart>
          </mc:Choice>
          <mc:Fallback xmlns="">
            <p:pic>
              <p:nvPicPr>
                <p:cNvPr id="651" name="Ink 650">
                  <a:extLst>
                    <a:ext uri="{FF2B5EF4-FFF2-40B4-BE49-F238E27FC236}">
                      <a16:creationId xmlns:a16="http://schemas.microsoft.com/office/drawing/2014/main" id="{2449046F-634E-6843-B038-A8587CF911E1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11329538" y="4653138"/>
                  <a:ext cx="17604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652" name="Ink 651">
                  <a:extLst>
                    <a:ext uri="{FF2B5EF4-FFF2-40B4-BE49-F238E27FC236}">
                      <a16:creationId xmlns:a16="http://schemas.microsoft.com/office/drawing/2014/main" id="{45096929-BF6E-B64B-A8EC-7F543293FC53}"/>
                    </a:ext>
                  </a:extLst>
                </p14:cNvPr>
                <p14:cNvContentPartPr/>
                <p14:nvPr/>
              </p14:nvContentPartPr>
              <p14:xfrm>
                <a:off x="11451938" y="4813698"/>
                <a:ext cx="113400" cy="183960"/>
              </p14:xfrm>
            </p:contentPart>
          </mc:Choice>
          <mc:Fallback xmlns="">
            <p:pic>
              <p:nvPicPr>
                <p:cNvPr id="652" name="Ink 651">
                  <a:extLst>
                    <a:ext uri="{FF2B5EF4-FFF2-40B4-BE49-F238E27FC236}">
                      <a16:creationId xmlns:a16="http://schemas.microsoft.com/office/drawing/2014/main" id="{45096929-BF6E-B64B-A8EC-7F543293FC53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11436458" y="4798218"/>
                  <a:ext cx="1440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653" name="Ink 652">
                  <a:extLst>
                    <a:ext uri="{FF2B5EF4-FFF2-40B4-BE49-F238E27FC236}">
                      <a16:creationId xmlns:a16="http://schemas.microsoft.com/office/drawing/2014/main" id="{363E1CCB-5A8B-5748-91C3-A0D2D84B564E}"/>
                    </a:ext>
                  </a:extLst>
                </p14:cNvPr>
                <p14:cNvContentPartPr/>
                <p14:nvPr/>
              </p14:nvContentPartPr>
              <p14:xfrm>
                <a:off x="11551298" y="4748178"/>
                <a:ext cx="360" cy="35280"/>
              </p14:xfrm>
            </p:contentPart>
          </mc:Choice>
          <mc:Fallback xmlns="">
            <p:pic>
              <p:nvPicPr>
                <p:cNvPr id="653" name="Ink 652">
                  <a:extLst>
                    <a:ext uri="{FF2B5EF4-FFF2-40B4-BE49-F238E27FC236}">
                      <a16:creationId xmlns:a16="http://schemas.microsoft.com/office/drawing/2014/main" id="{363E1CCB-5A8B-5748-91C3-A0D2D84B564E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11535818" y="4732698"/>
                  <a:ext cx="3096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654" name="Ink 653">
                  <a:extLst>
                    <a:ext uri="{FF2B5EF4-FFF2-40B4-BE49-F238E27FC236}">
                      <a16:creationId xmlns:a16="http://schemas.microsoft.com/office/drawing/2014/main" id="{9D8906EB-18A0-B640-8BA8-89C0B174A600}"/>
                    </a:ext>
                  </a:extLst>
                </p14:cNvPr>
                <p14:cNvContentPartPr/>
                <p14:nvPr/>
              </p14:nvContentPartPr>
              <p14:xfrm>
                <a:off x="11650658" y="4813698"/>
                <a:ext cx="15840" cy="99720"/>
              </p14:xfrm>
            </p:contentPart>
          </mc:Choice>
          <mc:Fallback xmlns="">
            <p:pic>
              <p:nvPicPr>
                <p:cNvPr id="654" name="Ink 653">
                  <a:extLst>
                    <a:ext uri="{FF2B5EF4-FFF2-40B4-BE49-F238E27FC236}">
                      <a16:creationId xmlns:a16="http://schemas.microsoft.com/office/drawing/2014/main" id="{9D8906EB-18A0-B640-8BA8-89C0B174A600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11635538" y="4798218"/>
                  <a:ext cx="460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655" name="Ink 654">
                  <a:extLst>
                    <a:ext uri="{FF2B5EF4-FFF2-40B4-BE49-F238E27FC236}">
                      <a16:creationId xmlns:a16="http://schemas.microsoft.com/office/drawing/2014/main" id="{7BAA5750-95C8-B34C-B350-F513649216C9}"/>
                    </a:ext>
                  </a:extLst>
                </p14:cNvPr>
                <p14:cNvContentPartPr/>
                <p14:nvPr/>
              </p14:nvContentPartPr>
              <p14:xfrm>
                <a:off x="11604938" y="4828818"/>
                <a:ext cx="122760" cy="38520"/>
              </p14:xfrm>
            </p:contentPart>
          </mc:Choice>
          <mc:Fallback xmlns="">
            <p:pic>
              <p:nvPicPr>
                <p:cNvPr id="655" name="Ink 654">
                  <a:extLst>
                    <a:ext uri="{FF2B5EF4-FFF2-40B4-BE49-F238E27FC236}">
                      <a16:creationId xmlns:a16="http://schemas.microsoft.com/office/drawing/2014/main" id="{7BAA5750-95C8-B34C-B350-F513649216C9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11589458" y="4813698"/>
                  <a:ext cx="1533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656" name="Ink 655">
                  <a:extLst>
                    <a:ext uri="{FF2B5EF4-FFF2-40B4-BE49-F238E27FC236}">
                      <a16:creationId xmlns:a16="http://schemas.microsoft.com/office/drawing/2014/main" id="{E60372C3-5A61-9144-ACB3-319A8813686F}"/>
                    </a:ext>
                  </a:extLst>
                </p14:cNvPr>
                <p14:cNvContentPartPr/>
                <p14:nvPr/>
              </p14:nvContentPartPr>
              <p14:xfrm>
                <a:off x="11757938" y="4805778"/>
                <a:ext cx="15840" cy="107640"/>
              </p14:xfrm>
            </p:contentPart>
          </mc:Choice>
          <mc:Fallback xmlns="">
            <p:pic>
              <p:nvPicPr>
                <p:cNvPr id="656" name="Ink 655">
                  <a:extLst>
                    <a:ext uri="{FF2B5EF4-FFF2-40B4-BE49-F238E27FC236}">
                      <a16:creationId xmlns:a16="http://schemas.microsoft.com/office/drawing/2014/main" id="{E60372C3-5A61-9144-ACB3-319A8813686F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11742458" y="4790658"/>
                  <a:ext cx="460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657" name="Ink 656">
                  <a:extLst>
                    <a:ext uri="{FF2B5EF4-FFF2-40B4-BE49-F238E27FC236}">
                      <a16:creationId xmlns:a16="http://schemas.microsoft.com/office/drawing/2014/main" id="{958B9D89-4CA7-C440-AADA-F1A003748D36}"/>
                    </a:ext>
                  </a:extLst>
                </p14:cNvPr>
                <p14:cNvContentPartPr/>
                <p14:nvPr/>
              </p14:nvContentPartPr>
              <p14:xfrm>
                <a:off x="11734898" y="4637658"/>
                <a:ext cx="160920" cy="329400"/>
              </p14:xfrm>
            </p:contentPart>
          </mc:Choice>
          <mc:Fallback xmlns="">
            <p:pic>
              <p:nvPicPr>
                <p:cNvPr id="657" name="Ink 656">
                  <a:extLst>
                    <a:ext uri="{FF2B5EF4-FFF2-40B4-BE49-F238E27FC236}">
                      <a16:creationId xmlns:a16="http://schemas.microsoft.com/office/drawing/2014/main" id="{958B9D89-4CA7-C440-AADA-F1A003748D36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11719778" y="4622538"/>
                  <a:ext cx="191520" cy="36000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8C35017-6ACA-4029-9C94-0B9FBE51D3A0}"/>
              </a:ext>
            </a:extLst>
          </p:cNvPr>
          <p:cNvCxnSpPr/>
          <p:nvPr/>
        </p:nvCxnSpPr>
        <p:spPr>
          <a:xfrm flipV="1">
            <a:off x="6172200" y="8058"/>
            <a:ext cx="0" cy="6858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26B76D2-80CE-40D7-996D-D5419E0A441B}"/>
              </a:ext>
            </a:extLst>
          </p:cNvPr>
          <p:cNvCxnSpPr/>
          <p:nvPr/>
        </p:nvCxnSpPr>
        <p:spPr>
          <a:xfrm>
            <a:off x="0" y="1331204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769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DE31C68-3C9C-45BF-8DD2-973D0425CA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42605"/>
              </p:ext>
            </p:extLst>
          </p:nvPr>
        </p:nvGraphicFramePr>
        <p:xfrm>
          <a:off x="4064001" y="1885350"/>
          <a:ext cx="8128000" cy="364318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79788018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01408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0405855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24236565"/>
                    </a:ext>
                  </a:extLst>
                </a:gridCol>
              </a:tblGrid>
              <a:tr h="556959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Generalized MV Coordinates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Barycentric Coordinates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Generalized Barycentric Coordinates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9506560"/>
                  </a:ext>
                </a:extLst>
              </a:tr>
              <a:tr h="5009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30052073"/>
                  </a:ext>
                </a:extLst>
              </a:tr>
              <a:tr h="5569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82858246"/>
                  </a:ext>
                </a:extLst>
              </a:tr>
              <a:tr h="5569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33905439"/>
                  </a:ext>
                </a:extLst>
              </a:tr>
              <a:tr h="5569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08817295"/>
                  </a:ext>
                </a:extLst>
              </a:tr>
              <a:tr h="556959">
                <a:tc>
                  <a:txBody>
                    <a:bodyPr/>
                    <a:lstStyle/>
                    <a:p>
                      <a:pPr algn="ctr"/>
                      <a:endParaRPr lang="en-IN" sz="2400" b="1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7030A0"/>
                          </a:solidFill>
                        </a:rPr>
                        <a:t>100</a:t>
                      </a:r>
                      <a:endParaRPr lang="en-IN" sz="2400" b="1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7030A0"/>
                          </a:solidFill>
                        </a:rPr>
                        <a:t>100</a:t>
                      </a:r>
                      <a:endParaRPr lang="en-IN" sz="2400" b="1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en-IN" sz="2400" b="1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621380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B2B4D0F-C071-4998-A914-3EAAEF243145}"/>
              </a:ext>
            </a:extLst>
          </p:cNvPr>
          <p:cNvSpPr txBox="1"/>
          <p:nvPr/>
        </p:nvSpPr>
        <p:spPr>
          <a:xfrm>
            <a:off x="3870227" y="4984878"/>
            <a:ext cx="1607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rgbClr val="7030A0"/>
                </a:solidFill>
              </a:rPr>
              <a:t>Total</a:t>
            </a:r>
            <a:endParaRPr lang="en-IN" sz="2400" dirty="0">
              <a:solidFill>
                <a:srgbClr val="7030A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9014FF-7CA0-449E-A460-F3530AADA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723" y="2109837"/>
            <a:ext cx="3067208" cy="319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846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ACE76E-3A11-4E1A-9CDD-0295EE76E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581806"/>
            <a:ext cx="3643373" cy="2649726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DE31C68-3C9C-45BF-8DD2-973D0425CA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025725"/>
              </p:ext>
            </p:extLst>
          </p:nvPr>
        </p:nvGraphicFramePr>
        <p:xfrm>
          <a:off x="3936215" y="763571"/>
          <a:ext cx="8128000" cy="531183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93624">
                  <a:extLst>
                    <a:ext uri="{9D8B030D-6E8A-4147-A177-3AD203B41FA5}">
                      <a16:colId xmlns:a16="http://schemas.microsoft.com/office/drawing/2014/main" val="2758917071"/>
                    </a:ext>
                  </a:extLst>
                </a:gridCol>
                <a:gridCol w="2570376">
                  <a:extLst>
                    <a:ext uri="{9D8B030D-6E8A-4147-A177-3AD203B41FA5}">
                      <a16:colId xmlns:a16="http://schemas.microsoft.com/office/drawing/2014/main" val="1801408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0405855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24236565"/>
                    </a:ext>
                  </a:extLst>
                </a:gridCol>
              </a:tblGrid>
              <a:tr h="556959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Generalized MV Coordinates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Barycentric Coordinates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Generalized Barycentric Coordinates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9506560"/>
                  </a:ext>
                </a:extLst>
              </a:tr>
              <a:tr h="3610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19.5903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u="none" strike="noStrike" kern="1200" baseline="0" dirty="0"/>
                        <a:t>18.75</a:t>
                      </a:r>
                    </a:p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kern="1200" dirty="0"/>
                        <a:t>18.75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30052073"/>
                  </a:ext>
                </a:extLst>
              </a:tr>
              <a:tr h="5569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10.8194</a:t>
                      </a:r>
                    </a:p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u="none" strike="noStrike" kern="1200" baseline="0" dirty="0"/>
                        <a:t>    12.5	</a:t>
                      </a:r>
                      <a:endParaRPr lang="en-IN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kern="1200" dirty="0"/>
                        <a:t>12.5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82858246"/>
                  </a:ext>
                </a:extLst>
              </a:tr>
              <a:tr h="5569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19.5903</a:t>
                      </a:r>
                    </a:p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u="none" strike="noStrike" kern="1200" baseline="0" dirty="0"/>
                        <a:t>   18.75	</a:t>
                      </a:r>
                    </a:p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kern="1200" dirty="0"/>
                        <a:t>18.75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33905439"/>
                  </a:ext>
                </a:extLst>
              </a:tr>
              <a:tr h="5569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19.5903</a:t>
                      </a:r>
                    </a:p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u="none" strike="noStrike" kern="1200" baseline="0" dirty="0"/>
                        <a:t>   18.75	</a:t>
                      </a:r>
                    </a:p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kern="1200" dirty="0"/>
                        <a:t>18.75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31985312"/>
                  </a:ext>
                </a:extLst>
              </a:tr>
              <a:tr h="5569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10.8194</a:t>
                      </a:r>
                    </a:p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u="none" strike="noStrike" kern="1200" baseline="0" dirty="0"/>
                        <a:t>    12.5	</a:t>
                      </a:r>
                    </a:p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kern="1200" dirty="0"/>
                        <a:t>12.5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02863236"/>
                  </a:ext>
                </a:extLst>
              </a:tr>
              <a:tr h="5569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19.5903</a:t>
                      </a:r>
                    </a:p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u="none" strike="noStrike" kern="1200" baseline="0" dirty="0"/>
                        <a:t>18.75</a:t>
                      </a:r>
                      <a:endParaRPr lang="en-IN" dirty="0"/>
                    </a:p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kern="1200" dirty="0"/>
                        <a:t>18.75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08817295"/>
                  </a:ext>
                </a:extLst>
              </a:tr>
              <a:tr h="556959">
                <a:tc>
                  <a:txBody>
                    <a:bodyPr/>
                    <a:lstStyle/>
                    <a:p>
                      <a:pPr algn="ctr"/>
                      <a:endParaRPr lang="en-IN" sz="2400" b="1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7030A0"/>
                          </a:solidFill>
                        </a:rPr>
                        <a:t>100</a:t>
                      </a:r>
                      <a:endParaRPr lang="en-IN" sz="2400" b="1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7030A0"/>
                          </a:solidFill>
                        </a:rPr>
                        <a:t>100</a:t>
                      </a:r>
                      <a:endParaRPr lang="en-IN" sz="2400" b="1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en-IN" sz="2400" b="1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621380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B2B4D0F-C071-4998-A914-3EAAEF243145}"/>
              </a:ext>
            </a:extLst>
          </p:cNvPr>
          <p:cNvSpPr txBox="1"/>
          <p:nvPr/>
        </p:nvSpPr>
        <p:spPr>
          <a:xfrm>
            <a:off x="2328421" y="5613745"/>
            <a:ext cx="1607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rgbClr val="7030A0"/>
                </a:solidFill>
              </a:rPr>
              <a:t>Total</a:t>
            </a:r>
            <a:endParaRPr lang="en-IN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639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DE31C68-3C9C-45BF-8DD2-973D0425CA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143220"/>
              </p:ext>
            </p:extLst>
          </p:nvPr>
        </p:nvGraphicFramePr>
        <p:xfrm>
          <a:off x="3936215" y="763571"/>
          <a:ext cx="8026400" cy="5327221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39123">
                  <a:extLst>
                    <a:ext uri="{9D8B030D-6E8A-4147-A177-3AD203B41FA5}">
                      <a16:colId xmlns:a16="http://schemas.microsoft.com/office/drawing/2014/main" val="1686484803"/>
                    </a:ext>
                  </a:extLst>
                </a:gridCol>
                <a:gridCol w="1239123">
                  <a:extLst>
                    <a:ext uri="{9D8B030D-6E8A-4147-A177-3AD203B41FA5}">
                      <a16:colId xmlns:a16="http://schemas.microsoft.com/office/drawing/2014/main" val="1217566765"/>
                    </a:ext>
                  </a:extLst>
                </a:gridCol>
                <a:gridCol w="2056643">
                  <a:extLst>
                    <a:ext uri="{9D8B030D-6E8A-4147-A177-3AD203B41FA5}">
                      <a16:colId xmlns:a16="http://schemas.microsoft.com/office/drawing/2014/main" val="180140800"/>
                    </a:ext>
                  </a:extLst>
                </a:gridCol>
                <a:gridCol w="1794692">
                  <a:extLst>
                    <a:ext uri="{9D8B030D-6E8A-4147-A177-3AD203B41FA5}">
                      <a16:colId xmlns:a16="http://schemas.microsoft.com/office/drawing/2014/main" val="3004058558"/>
                    </a:ext>
                  </a:extLst>
                </a:gridCol>
                <a:gridCol w="1696819">
                  <a:extLst>
                    <a:ext uri="{9D8B030D-6E8A-4147-A177-3AD203B41FA5}">
                      <a16:colId xmlns:a16="http://schemas.microsoft.com/office/drawing/2014/main" val="1324236565"/>
                    </a:ext>
                  </a:extLst>
                </a:gridCol>
              </a:tblGrid>
              <a:tr h="734217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Distance from G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Generalized MV Coordinates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Barycentric Coordinates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Generalized Barycentric Coordinates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9506560"/>
                  </a:ext>
                </a:extLst>
              </a:tr>
              <a:tr h="5795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24.8674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22.314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22.314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30052073"/>
                  </a:ext>
                </a:extLst>
              </a:tr>
              <a:tr h="6388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30.2576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29.7521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29.7521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82858246"/>
                  </a:ext>
                </a:extLst>
              </a:tr>
              <a:tr h="6388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3.162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13.4547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14.876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14.876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33905439"/>
                  </a:ext>
                </a:extLst>
              </a:tr>
              <a:tr h="6388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9.99049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9.91736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9.91736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31985312"/>
                  </a:ext>
                </a:extLst>
              </a:tr>
              <a:tr h="6388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11.1294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8.26446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8.26446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02863236"/>
                  </a:ext>
                </a:extLst>
              </a:tr>
              <a:tr h="6388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10.3004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14.876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14.876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08817295"/>
                  </a:ext>
                </a:extLst>
              </a:tr>
              <a:tr h="638872">
                <a:tc>
                  <a:txBody>
                    <a:bodyPr/>
                    <a:lstStyle/>
                    <a:p>
                      <a:pPr algn="ctr" fontAlgn="b"/>
                      <a:endParaRPr lang="en-IN" sz="24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24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621380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B2B4D0F-C071-4998-A914-3EAAEF243145}"/>
              </a:ext>
            </a:extLst>
          </p:cNvPr>
          <p:cNvSpPr txBox="1"/>
          <p:nvPr/>
        </p:nvSpPr>
        <p:spPr>
          <a:xfrm>
            <a:off x="2328421" y="5561814"/>
            <a:ext cx="1607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rgbClr val="7030A0"/>
                </a:solidFill>
              </a:rPr>
              <a:t>Total</a:t>
            </a:r>
            <a:endParaRPr lang="en-IN" sz="2400" dirty="0">
              <a:solidFill>
                <a:srgbClr val="7030A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5945BD-6B38-41F4-9439-173C42150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1855"/>
            <a:ext cx="3817748" cy="377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007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DE31C68-3C9C-45BF-8DD2-973D0425CA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146442"/>
              </p:ext>
            </p:extLst>
          </p:nvPr>
        </p:nvGraphicFramePr>
        <p:xfrm>
          <a:off x="3936215" y="763571"/>
          <a:ext cx="8026400" cy="5327221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39123">
                  <a:extLst>
                    <a:ext uri="{9D8B030D-6E8A-4147-A177-3AD203B41FA5}">
                      <a16:colId xmlns:a16="http://schemas.microsoft.com/office/drawing/2014/main" val="1686484803"/>
                    </a:ext>
                  </a:extLst>
                </a:gridCol>
                <a:gridCol w="1239123">
                  <a:extLst>
                    <a:ext uri="{9D8B030D-6E8A-4147-A177-3AD203B41FA5}">
                      <a16:colId xmlns:a16="http://schemas.microsoft.com/office/drawing/2014/main" val="1217566765"/>
                    </a:ext>
                  </a:extLst>
                </a:gridCol>
                <a:gridCol w="2056643">
                  <a:extLst>
                    <a:ext uri="{9D8B030D-6E8A-4147-A177-3AD203B41FA5}">
                      <a16:colId xmlns:a16="http://schemas.microsoft.com/office/drawing/2014/main" val="180140800"/>
                    </a:ext>
                  </a:extLst>
                </a:gridCol>
                <a:gridCol w="1794692">
                  <a:extLst>
                    <a:ext uri="{9D8B030D-6E8A-4147-A177-3AD203B41FA5}">
                      <a16:colId xmlns:a16="http://schemas.microsoft.com/office/drawing/2014/main" val="3004058558"/>
                    </a:ext>
                  </a:extLst>
                </a:gridCol>
                <a:gridCol w="1696819">
                  <a:extLst>
                    <a:ext uri="{9D8B030D-6E8A-4147-A177-3AD203B41FA5}">
                      <a16:colId xmlns:a16="http://schemas.microsoft.com/office/drawing/2014/main" val="1324236565"/>
                    </a:ext>
                  </a:extLst>
                </a:gridCol>
              </a:tblGrid>
              <a:tr h="734217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Distance from G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Generalized MV Coordinates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Barycentric Coordinates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Generalized Barycentric Coordinates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9506560"/>
                  </a:ext>
                </a:extLst>
              </a:tr>
              <a:tr h="5795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2.06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22.8028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19.7368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19.7368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30052073"/>
                  </a:ext>
                </a:extLst>
              </a:tr>
              <a:tr h="6388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20.9293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21.0526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21.0526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82858246"/>
                  </a:ext>
                </a:extLst>
              </a:tr>
              <a:tr h="6388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12.4685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13.1579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13.1579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33905439"/>
                  </a:ext>
                </a:extLst>
              </a:tr>
              <a:tr h="6388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12.4685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13.1579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13.1579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31985312"/>
                  </a:ext>
                </a:extLst>
              </a:tr>
              <a:tr h="6388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16.7282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13.1579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13.1579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02863236"/>
                  </a:ext>
                </a:extLst>
              </a:tr>
              <a:tr h="6388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14.6027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19.7368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19.7368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08817295"/>
                  </a:ext>
                </a:extLst>
              </a:tr>
              <a:tr h="638872">
                <a:tc>
                  <a:txBody>
                    <a:bodyPr/>
                    <a:lstStyle/>
                    <a:p>
                      <a:pPr algn="ctr" fontAlgn="b"/>
                      <a:endParaRPr lang="en-IN" sz="24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24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621380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B2B4D0F-C071-4998-A914-3EAAEF243145}"/>
              </a:ext>
            </a:extLst>
          </p:cNvPr>
          <p:cNvSpPr txBox="1"/>
          <p:nvPr/>
        </p:nvSpPr>
        <p:spPr>
          <a:xfrm>
            <a:off x="2328421" y="5561814"/>
            <a:ext cx="1607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rgbClr val="7030A0"/>
                </a:solidFill>
              </a:rPr>
              <a:t>Total</a:t>
            </a:r>
            <a:endParaRPr lang="en-IN" sz="2400" dirty="0">
              <a:solidFill>
                <a:srgbClr val="7030A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F4C70C-F3AF-4278-8508-9A211D7E8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4524" y="1489434"/>
            <a:ext cx="4139473" cy="40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953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DE31C68-3C9C-45BF-8DD2-973D0425CA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511547"/>
              </p:ext>
            </p:extLst>
          </p:nvPr>
        </p:nvGraphicFramePr>
        <p:xfrm>
          <a:off x="3936215" y="763571"/>
          <a:ext cx="8026400" cy="5327221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39123">
                  <a:extLst>
                    <a:ext uri="{9D8B030D-6E8A-4147-A177-3AD203B41FA5}">
                      <a16:colId xmlns:a16="http://schemas.microsoft.com/office/drawing/2014/main" val="1686484803"/>
                    </a:ext>
                  </a:extLst>
                </a:gridCol>
                <a:gridCol w="1239123">
                  <a:extLst>
                    <a:ext uri="{9D8B030D-6E8A-4147-A177-3AD203B41FA5}">
                      <a16:colId xmlns:a16="http://schemas.microsoft.com/office/drawing/2014/main" val="1217566765"/>
                    </a:ext>
                  </a:extLst>
                </a:gridCol>
                <a:gridCol w="2056643">
                  <a:extLst>
                    <a:ext uri="{9D8B030D-6E8A-4147-A177-3AD203B41FA5}">
                      <a16:colId xmlns:a16="http://schemas.microsoft.com/office/drawing/2014/main" val="180140800"/>
                    </a:ext>
                  </a:extLst>
                </a:gridCol>
                <a:gridCol w="1794692">
                  <a:extLst>
                    <a:ext uri="{9D8B030D-6E8A-4147-A177-3AD203B41FA5}">
                      <a16:colId xmlns:a16="http://schemas.microsoft.com/office/drawing/2014/main" val="3004058558"/>
                    </a:ext>
                  </a:extLst>
                </a:gridCol>
                <a:gridCol w="1696819">
                  <a:extLst>
                    <a:ext uri="{9D8B030D-6E8A-4147-A177-3AD203B41FA5}">
                      <a16:colId xmlns:a16="http://schemas.microsoft.com/office/drawing/2014/main" val="1324236565"/>
                    </a:ext>
                  </a:extLst>
                </a:gridCol>
              </a:tblGrid>
              <a:tr h="734217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Distance from G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Generalized MV Coordinates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Barycentric Coordinates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Generalized Barycentric Coordinates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9506560"/>
                  </a:ext>
                </a:extLst>
              </a:tr>
              <a:tr h="5795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4.54423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3.80435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3.80435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30052073"/>
                  </a:ext>
                </a:extLst>
              </a:tr>
              <a:tr h="6388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13.9762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15.2174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15.2174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82858246"/>
                  </a:ext>
                </a:extLst>
              </a:tr>
              <a:tr h="6388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47.1882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45.6522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45.6522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33905439"/>
                  </a:ext>
                </a:extLst>
              </a:tr>
              <a:tr h="6388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24.5982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26.087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26.087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31985312"/>
                  </a:ext>
                </a:extLst>
              </a:tr>
              <a:tr h="6388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6.55782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5.43478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5.43478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02863236"/>
                  </a:ext>
                </a:extLst>
              </a:tr>
              <a:tr h="6388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3.13537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3.80435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3.80435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08817295"/>
                  </a:ext>
                </a:extLst>
              </a:tr>
              <a:tr h="638872">
                <a:tc>
                  <a:txBody>
                    <a:bodyPr/>
                    <a:lstStyle/>
                    <a:p>
                      <a:pPr algn="ctr" fontAlgn="b"/>
                      <a:endParaRPr lang="en-IN" sz="24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24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621380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B2B4D0F-C071-4998-A914-3EAAEF243145}"/>
              </a:ext>
            </a:extLst>
          </p:cNvPr>
          <p:cNvSpPr txBox="1"/>
          <p:nvPr/>
        </p:nvSpPr>
        <p:spPr>
          <a:xfrm>
            <a:off x="2328421" y="5561814"/>
            <a:ext cx="1607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rgbClr val="7030A0"/>
                </a:solidFill>
              </a:rPr>
              <a:t>Total</a:t>
            </a:r>
            <a:endParaRPr lang="en-IN" sz="2400" dirty="0">
              <a:solidFill>
                <a:srgbClr val="7030A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E35DFC-C76B-40E1-8A8B-3233FF78F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8008" y="1640263"/>
            <a:ext cx="4040818" cy="385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370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DE31C68-3C9C-45BF-8DD2-973D0425CA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79310"/>
              </p:ext>
            </p:extLst>
          </p:nvPr>
        </p:nvGraphicFramePr>
        <p:xfrm>
          <a:off x="3936215" y="763571"/>
          <a:ext cx="8026400" cy="5327221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39123">
                  <a:extLst>
                    <a:ext uri="{9D8B030D-6E8A-4147-A177-3AD203B41FA5}">
                      <a16:colId xmlns:a16="http://schemas.microsoft.com/office/drawing/2014/main" val="1686484803"/>
                    </a:ext>
                  </a:extLst>
                </a:gridCol>
                <a:gridCol w="1239123">
                  <a:extLst>
                    <a:ext uri="{9D8B030D-6E8A-4147-A177-3AD203B41FA5}">
                      <a16:colId xmlns:a16="http://schemas.microsoft.com/office/drawing/2014/main" val="1217566765"/>
                    </a:ext>
                  </a:extLst>
                </a:gridCol>
                <a:gridCol w="2056643">
                  <a:extLst>
                    <a:ext uri="{9D8B030D-6E8A-4147-A177-3AD203B41FA5}">
                      <a16:colId xmlns:a16="http://schemas.microsoft.com/office/drawing/2014/main" val="180140800"/>
                    </a:ext>
                  </a:extLst>
                </a:gridCol>
                <a:gridCol w="1794692">
                  <a:extLst>
                    <a:ext uri="{9D8B030D-6E8A-4147-A177-3AD203B41FA5}">
                      <a16:colId xmlns:a16="http://schemas.microsoft.com/office/drawing/2014/main" val="3004058558"/>
                    </a:ext>
                  </a:extLst>
                </a:gridCol>
                <a:gridCol w="1696819">
                  <a:extLst>
                    <a:ext uri="{9D8B030D-6E8A-4147-A177-3AD203B41FA5}">
                      <a16:colId xmlns:a16="http://schemas.microsoft.com/office/drawing/2014/main" val="1324236565"/>
                    </a:ext>
                  </a:extLst>
                </a:gridCol>
              </a:tblGrid>
              <a:tr h="734217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Distance from G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Generalized MV Coordinates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Barycentric Coordinates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Generalized Barycentric Coordinates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9506560"/>
                  </a:ext>
                </a:extLst>
              </a:tr>
              <a:tr h="5795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30052073"/>
                  </a:ext>
                </a:extLst>
              </a:tr>
              <a:tr h="6388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3.16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82858246"/>
                  </a:ext>
                </a:extLst>
              </a:tr>
              <a:tr h="6388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IN" sz="3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33905439"/>
                  </a:ext>
                </a:extLst>
              </a:tr>
              <a:tr h="6388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31985312"/>
                  </a:ext>
                </a:extLst>
              </a:tr>
              <a:tr h="6388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02863236"/>
                  </a:ext>
                </a:extLst>
              </a:tr>
              <a:tr h="6388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08817295"/>
                  </a:ext>
                </a:extLst>
              </a:tr>
              <a:tr h="638872">
                <a:tc>
                  <a:txBody>
                    <a:bodyPr/>
                    <a:lstStyle/>
                    <a:p>
                      <a:pPr algn="ctr" fontAlgn="b"/>
                      <a:endParaRPr lang="en-IN" sz="24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24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  <a:endParaRPr lang="en-IN" sz="24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nan</a:t>
                      </a:r>
                      <a:endParaRPr lang="en-IN" sz="24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  <a:endParaRPr lang="en-IN" sz="24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621380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B2B4D0F-C071-4998-A914-3EAAEF243145}"/>
              </a:ext>
            </a:extLst>
          </p:cNvPr>
          <p:cNvSpPr txBox="1"/>
          <p:nvPr/>
        </p:nvSpPr>
        <p:spPr>
          <a:xfrm>
            <a:off x="2328421" y="5561814"/>
            <a:ext cx="1607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rgbClr val="7030A0"/>
                </a:solidFill>
              </a:rPr>
              <a:t>Total</a:t>
            </a:r>
            <a:endParaRPr lang="en-IN" sz="2400" dirty="0">
              <a:solidFill>
                <a:srgbClr val="7030A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570E21-457B-4450-8B65-379F84758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9257"/>
            <a:ext cx="3920858" cy="411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626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522</Words>
  <Application>Microsoft Office PowerPoint</Application>
  <PresentationFormat>Widescreen</PresentationFormat>
  <Paragraphs>404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Generalized Mean Value Coordinates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Aijaz Siddiqui</dc:creator>
  <cp:lastModifiedBy>Aijaz Siddiqui</cp:lastModifiedBy>
  <cp:revision>24</cp:revision>
  <dcterms:created xsi:type="dcterms:W3CDTF">2021-02-28T04:47:46Z</dcterms:created>
  <dcterms:modified xsi:type="dcterms:W3CDTF">2021-03-09T17:28:12Z</dcterms:modified>
</cp:coreProperties>
</file>